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1" r:id="rId3"/>
    <p:sldId id="263" r:id="rId4"/>
    <p:sldId id="259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밝은 스타일 2 - 강조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55" autoAdjust="0"/>
  </p:normalViewPr>
  <p:slideViewPr>
    <p:cSldViewPr snapToGrid="0">
      <p:cViewPr varScale="1">
        <p:scale>
          <a:sx n="109" d="100"/>
          <a:sy n="109" d="100"/>
        </p:scale>
        <p:origin x="5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1" d="100"/>
          <a:sy n="91" d="100"/>
        </p:scale>
        <p:origin x="356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열2</c:v>
                </c:pt>
              </c:strCache>
            </c:strRef>
          </c:tx>
          <c:dPt>
            <c:idx val="0"/>
            <c:bubble3D val="0"/>
            <c:spPr>
              <a:solidFill>
                <a:srgbClr val="215FAC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239-4D4A-9071-7C174F132F75}"/>
              </c:ext>
            </c:extLst>
          </c:dPt>
          <c:dPt>
            <c:idx val="1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239-4D4A-9071-7C174F132F75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9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39-4D4A-9071-7C174F132F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열2</c:v>
                </c:pt>
              </c:strCache>
            </c:strRef>
          </c:tx>
          <c:dPt>
            <c:idx val="0"/>
            <c:bubble3D val="0"/>
            <c:spPr>
              <a:solidFill>
                <a:srgbClr val="215FAC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2B8-4BAA-9302-3721C7026175}"/>
              </c:ext>
            </c:extLst>
          </c:dPt>
          <c:dPt>
            <c:idx val="1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2B8-4BAA-9302-3721C7026175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8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2B8-4BAA-9302-3721C70261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열2</c:v>
                </c:pt>
              </c:strCache>
            </c:strRef>
          </c:tx>
          <c:dPt>
            <c:idx val="0"/>
            <c:bubble3D val="0"/>
            <c:spPr>
              <a:solidFill>
                <a:srgbClr val="215FAC"/>
              </a:solidFill>
              <a:ln w="19050">
                <a:solidFill>
                  <a:srgbClr val="FFFFF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24D-46B8-BAF8-8DA0C834CBD6}"/>
              </c:ext>
            </c:extLst>
          </c:dPt>
          <c:dPt>
            <c:idx val="1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24D-46B8-BAF8-8DA0C834CBD6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6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24D-46B8-BAF8-8DA0C834CB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열2</c:v>
                </c:pt>
              </c:strCache>
            </c:strRef>
          </c:tx>
          <c:dPt>
            <c:idx val="0"/>
            <c:bubble3D val="0"/>
            <c:spPr>
              <a:solidFill>
                <a:srgbClr val="215FAC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989-4E28-BDBA-7E1E7AD46CE0}"/>
              </c:ext>
            </c:extLst>
          </c:dPt>
          <c:dPt>
            <c:idx val="1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989-4E28-BDBA-7E1E7AD46CE0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7.5</c:v>
                </c:pt>
                <c:pt idx="1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989-4E28-BDBA-7E1E7AD46C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A4F425-7183-443F-A8CA-DD69C355FF5A}" type="datetimeFigureOut">
              <a:rPr lang="ko-KR" altLang="en-US" smtClean="0"/>
              <a:t>2020-10-30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ADBEBB-6398-4CDD-A44B-5BC4154A80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0131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DBEBB-6398-4CDD-A44B-5BC4154A8008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2744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DBEBB-6398-4CDD-A44B-5BC4154A8008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6385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슬라이드">
    <p:bg>
      <p:bgPr>
        <a:solidFill>
          <a:srgbClr val="215F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3921084" y="1971422"/>
            <a:ext cx="7594169" cy="837258"/>
          </a:xfrm>
        </p:spPr>
        <p:txBody>
          <a:bodyPr anchor="b">
            <a:normAutofit/>
          </a:bodyPr>
          <a:lstStyle>
            <a:lvl1pPr algn="r">
              <a:defRPr sz="5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HOSTWAY IDC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0" hasCustomPrompt="1"/>
          </p:nvPr>
        </p:nvSpPr>
        <p:spPr>
          <a:xfrm>
            <a:off x="3921161" y="2994822"/>
            <a:ext cx="7594600" cy="856124"/>
          </a:xfrm>
        </p:spPr>
        <p:txBody>
          <a:bodyPr>
            <a:normAutofit/>
          </a:bodyPr>
          <a:lstStyle>
            <a:lvl1pPr marL="0" indent="0" algn="r">
              <a:buNone/>
              <a:defRPr sz="15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SUB TITLE</a:t>
            </a:r>
          </a:p>
          <a:p>
            <a:pPr lvl="0"/>
            <a:r>
              <a:rPr lang="ko-KR" altLang="en-US" dirty="0"/>
              <a:t>소개 내용 입력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11617981" y="1418094"/>
            <a:ext cx="21600" cy="54399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9" name="직사각형 8"/>
          <p:cNvSpPr/>
          <p:nvPr/>
        </p:nvSpPr>
        <p:spPr>
          <a:xfrm rot="16200000">
            <a:off x="5389200" y="-3992706"/>
            <a:ext cx="21600" cy="108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38000"/>
            <a:ext cx="7874431" cy="4320000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8488261" y="-1"/>
            <a:ext cx="3151321" cy="14180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7770" y="776067"/>
            <a:ext cx="2672301" cy="419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00321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텍스트 개체 틀 2"/>
          <p:cNvSpPr>
            <a:spLocks noGrp="1"/>
          </p:cNvSpPr>
          <p:nvPr>
            <p:ph type="body" idx="14" hasCustomPrompt="1"/>
          </p:nvPr>
        </p:nvSpPr>
        <p:spPr>
          <a:xfrm>
            <a:off x="577821" y="1215353"/>
            <a:ext cx="11036363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505819" y="1215353"/>
            <a:ext cx="105164" cy="281359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22"/>
          </p:nvPr>
        </p:nvSpPr>
        <p:spPr>
          <a:xfrm>
            <a:off x="573663" y="1496711"/>
            <a:ext cx="11036300" cy="2260647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7" name="텍스트 개체 틀 2"/>
          <p:cNvSpPr>
            <a:spLocks noGrp="1"/>
          </p:cNvSpPr>
          <p:nvPr>
            <p:ph type="body" idx="23" hasCustomPrompt="1"/>
          </p:nvPr>
        </p:nvSpPr>
        <p:spPr>
          <a:xfrm>
            <a:off x="573601" y="3931813"/>
            <a:ext cx="11036363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28" name="직사각형 27"/>
          <p:cNvSpPr/>
          <p:nvPr/>
        </p:nvSpPr>
        <p:spPr>
          <a:xfrm>
            <a:off x="501599" y="3931813"/>
            <a:ext cx="105164" cy="281359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/>
          </a:p>
        </p:txBody>
      </p:sp>
      <p:sp>
        <p:nvSpPr>
          <p:cNvPr id="29" name="내용 개체 틀 5"/>
          <p:cNvSpPr>
            <a:spLocks noGrp="1"/>
          </p:cNvSpPr>
          <p:nvPr>
            <p:ph sz="quarter" idx="24" hasCustomPrompt="1"/>
          </p:nvPr>
        </p:nvSpPr>
        <p:spPr>
          <a:xfrm>
            <a:off x="569443" y="4213177"/>
            <a:ext cx="11036300" cy="2332119"/>
          </a:xfrm>
        </p:spPr>
        <p:txBody>
          <a:bodyPr>
            <a:normAutofit/>
          </a:bodyPr>
          <a:lstStyle>
            <a:lvl1pPr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12</a:t>
            </a:r>
          </a:p>
          <a:p>
            <a:pPr lvl="0"/>
            <a:endParaRPr lang="ko-KR" altLang="en-US" dirty="0"/>
          </a:p>
        </p:txBody>
      </p:sp>
      <p:sp>
        <p:nvSpPr>
          <p:cNvPr id="14" name="텍스트 개체 틀 4"/>
          <p:cNvSpPr>
            <a:spLocks noGrp="1"/>
          </p:cNvSpPr>
          <p:nvPr>
            <p:ph type="body" sz="quarter" idx="25" hasCustomPrompt="1"/>
          </p:nvPr>
        </p:nvSpPr>
        <p:spPr>
          <a:xfrm>
            <a:off x="11417299" y="6545297"/>
            <a:ext cx="774700" cy="312709"/>
          </a:xfrm>
        </p:spPr>
        <p:txBody>
          <a:bodyPr anchor="ctr">
            <a:normAutofit/>
          </a:bodyPr>
          <a:lstStyle>
            <a:lvl1pPr marL="0" indent="0" algn="r">
              <a:buNone/>
              <a:defRPr sz="900">
                <a:solidFill>
                  <a:srgbClr val="215FAC"/>
                </a:solidFill>
              </a:defRPr>
            </a:lvl1pPr>
          </a:lstStyle>
          <a:p>
            <a:pPr lvl="0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16" name="제목 1"/>
          <p:cNvSpPr>
            <a:spLocks noGrp="1"/>
          </p:cNvSpPr>
          <p:nvPr>
            <p:ph type="title" hasCustomPrompt="1"/>
          </p:nvPr>
        </p:nvSpPr>
        <p:spPr>
          <a:xfrm>
            <a:off x="240229" y="73391"/>
            <a:ext cx="11951775" cy="514267"/>
          </a:xfrm>
        </p:spPr>
        <p:txBody>
          <a:bodyPr anchor="ctr">
            <a:normAutofit/>
          </a:bodyPr>
          <a:lstStyle>
            <a:lvl1pPr>
              <a:defRPr sz="25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0" y="73391"/>
            <a:ext cx="170480" cy="514267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8" name="직사각형 17"/>
          <p:cNvSpPr/>
          <p:nvPr/>
        </p:nvSpPr>
        <p:spPr>
          <a:xfrm>
            <a:off x="170479" y="587652"/>
            <a:ext cx="72000" cy="350422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0" name="텍스트 개체 틀 4"/>
          <p:cNvSpPr>
            <a:spLocks noGrp="1"/>
          </p:cNvSpPr>
          <p:nvPr>
            <p:ph type="body" sz="quarter" idx="31" hasCustomPrompt="1"/>
          </p:nvPr>
        </p:nvSpPr>
        <p:spPr>
          <a:xfrm>
            <a:off x="239717" y="587376"/>
            <a:ext cx="11952287" cy="329372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altLang="ko-KR" dirty="0"/>
              <a:t>SUB TITLE</a:t>
            </a:r>
            <a:endParaRPr lang="ko-KR" altLang="en-US" dirty="0"/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09" y="150285"/>
            <a:ext cx="13766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73353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내용 개체 틀 5"/>
          <p:cNvSpPr>
            <a:spLocks noGrp="1"/>
          </p:cNvSpPr>
          <p:nvPr>
            <p:ph sz="quarter" idx="22"/>
          </p:nvPr>
        </p:nvSpPr>
        <p:spPr>
          <a:xfrm>
            <a:off x="573663" y="1198113"/>
            <a:ext cx="11036300" cy="2726193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7" name="텍스트 개체 틀 2"/>
          <p:cNvSpPr>
            <a:spLocks noGrp="1"/>
          </p:cNvSpPr>
          <p:nvPr>
            <p:ph type="body" idx="23" hasCustomPrompt="1"/>
          </p:nvPr>
        </p:nvSpPr>
        <p:spPr>
          <a:xfrm>
            <a:off x="573601" y="4052609"/>
            <a:ext cx="11036363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28" name="직사각형 27"/>
          <p:cNvSpPr/>
          <p:nvPr/>
        </p:nvSpPr>
        <p:spPr>
          <a:xfrm>
            <a:off x="501599" y="4052609"/>
            <a:ext cx="105164" cy="281359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/>
          </a:p>
        </p:txBody>
      </p:sp>
      <p:sp>
        <p:nvSpPr>
          <p:cNvPr id="29" name="내용 개체 틀 5"/>
          <p:cNvSpPr>
            <a:spLocks noGrp="1"/>
          </p:cNvSpPr>
          <p:nvPr>
            <p:ph sz="quarter" idx="24"/>
          </p:nvPr>
        </p:nvSpPr>
        <p:spPr>
          <a:xfrm>
            <a:off x="606765" y="4353619"/>
            <a:ext cx="10998979" cy="2033520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2" name="텍스트 개체 틀 4"/>
          <p:cNvSpPr>
            <a:spLocks noGrp="1"/>
          </p:cNvSpPr>
          <p:nvPr>
            <p:ph type="body" sz="quarter" idx="25" hasCustomPrompt="1"/>
          </p:nvPr>
        </p:nvSpPr>
        <p:spPr>
          <a:xfrm>
            <a:off x="11417299" y="6545297"/>
            <a:ext cx="774700" cy="312709"/>
          </a:xfrm>
        </p:spPr>
        <p:txBody>
          <a:bodyPr anchor="ctr">
            <a:normAutofit/>
          </a:bodyPr>
          <a:lstStyle>
            <a:lvl1pPr marL="0" indent="0" algn="r">
              <a:buNone/>
              <a:defRPr sz="900">
                <a:solidFill>
                  <a:srgbClr val="215FAC"/>
                </a:solidFill>
              </a:defRPr>
            </a:lvl1pPr>
          </a:lstStyle>
          <a:p>
            <a:pPr lvl="0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13" name="제목 1"/>
          <p:cNvSpPr>
            <a:spLocks noGrp="1"/>
          </p:cNvSpPr>
          <p:nvPr>
            <p:ph type="title" hasCustomPrompt="1"/>
          </p:nvPr>
        </p:nvSpPr>
        <p:spPr>
          <a:xfrm>
            <a:off x="240229" y="73391"/>
            <a:ext cx="11951775" cy="514267"/>
          </a:xfrm>
        </p:spPr>
        <p:txBody>
          <a:bodyPr anchor="ctr">
            <a:normAutofit/>
          </a:bodyPr>
          <a:lstStyle>
            <a:lvl1pPr>
              <a:defRPr sz="25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0" y="73391"/>
            <a:ext cx="170480" cy="514267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6" name="직사각형 15"/>
          <p:cNvSpPr/>
          <p:nvPr/>
        </p:nvSpPr>
        <p:spPr>
          <a:xfrm>
            <a:off x="170479" y="587652"/>
            <a:ext cx="72000" cy="350422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7" name="텍스트 개체 틀 4"/>
          <p:cNvSpPr>
            <a:spLocks noGrp="1"/>
          </p:cNvSpPr>
          <p:nvPr>
            <p:ph type="body" sz="quarter" idx="31" hasCustomPrompt="1"/>
          </p:nvPr>
        </p:nvSpPr>
        <p:spPr>
          <a:xfrm>
            <a:off x="239717" y="587376"/>
            <a:ext cx="11952287" cy="329372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altLang="ko-KR" dirty="0"/>
              <a:t>SUB TITLE</a:t>
            </a:r>
            <a:endParaRPr lang="ko-KR" altLang="en-US" dirty="0"/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09" y="150285"/>
            <a:ext cx="13766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8704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0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40227" y="1553091"/>
            <a:ext cx="3400751" cy="499220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1" name="텍스트 개체 틀 2"/>
          <p:cNvSpPr>
            <a:spLocks noGrp="1"/>
          </p:cNvSpPr>
          <p:nvPr>
            <p:ph type="body" idx="14" hasCustomPrompt="1"/>
          </p:nvPr>
        </p:nvSpPr>
        <p:spPr>
          <a:xfrm>
            <a:off x="240223" y="1227054"/>
            <a:ext cx="3400752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168227" y="1227054"/>
            <a:ext cx="105164" cy="281359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/>
          </a:p>
        </p:txBody>
      </p:sp>
      <p:sp>
        <p:nvSpPr>
          <p:cNvPr id="30" name="텍스트 개체 틀 2"/>
          <p:cNvSpPr>
            <a:spLocks noGrp="1"/>
          </p:cNvSpPr>
          <p:nvPr>
            <p:ph type="body" idx="22"/>
          </p:nvPr>
        </p:nvSpPr>
        <p:spPr>
          <a:xfrm>
            <a:off x="4166606" y="1553091"/>
            <a:ext cx="3400751" cy="499220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1" name="텍스트 개체 틀 2"/>
          <p:cNvSpPr>
            <a:spLocks noGrp="1"/>
          </p:cNvSpPr>
          <p:nvPr>
            <p:ph type="body" idx="23" hasCustomPrompt="1"/>
          </p:nvPr>
        </p:nvSpPr>
        <p:spPr>
          <a:xfrm>
            <a:off x="4166603" y="1227054"/>
            <a:ext cx="3400752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32" name="직사각형 31"/>
          <p:cNvSpPr/>
          <p:nvPr/>
        </p:nvSpPr>
        <p:spPr>
          <a:xfrm>
            <a:off x="4094603" y="1227054"/>
            <a:ext cx="105164" cy="281359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/>
          </a:p>
        </p:txBody>
      </p:sp>
      <p:sp>
        <p:nvSpPr>
          <p:cNvPr id="33" name="텍스트 개체 틀 2"/>
          <p:cNvSpPr>
            <a:spLocks noGrp="1"/>
          </p:cNvSpPr>
          <p:nvPr>
            <p:ph type="body" idx="24"/>
          </p:nvPr>
        </p:nvSpPr>
        <p:spPr>
          <a:xfrm>
            <a:off x="8092985" y="1553091"/>
            <a:ext cx="3400751" cy="499220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4" name="텍스트 개체 틀 2"/>
          <p:cNvSpPr>
            <a:spLocks noGrp="1"/>
          </p:cNvSpPr>
          <p:nvPr>
            <p:ph type="body" idx="25" hasCustomPrompt="1"/>
          </p:nvPr>
        </p:nvSpPr>
        <p:spPr>
          <a:xfrm>
            <a:off x="8092981" y="1227054"/>
            <a:ext cx="3400752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35" name="직사각형 34"/>
          <p:cNvSpPr/>
          <p:nvPr/>
        </p:nvSpPr>
        <p:spPr>
          <a:xfrm>
            <a:off x="8020983" y="1227054"/>
            <a:ext cx="105164" cy="281359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/>
          </a:p>
        </p:txBody>
      </p:sp>
      <p:sp>
        <p:nvSpPr>
          <p:cNvPr id="17" name="텍스트 개체 틀 4"/>
          <p:cNvSpPr>
            <a:spLocks noGrp="1"/>
          </p:cNvSpPr>
          <p:nvPr>
            <p:ph type="body" sz="quarter" idx="26" hasCustomPrompt="1"/>
          </p:nvPr>
        </p:nvSpPr>
        <p:spPr>
          <a:xfrm>
            <a:off x="11417299" y="6545297"/>
            <a:ext cx="774700" cy="312709"/>
          </a:xfrm>
        </p:spPr>
        <p:txBody>
          <a:bodyPr anchor="ctr">
            <a:normAutofit/>
          </a:bodyPr>
          <a:lstStyle>
            <a:lvl1pPr marL="0" indent="0" algn="r">
              <a:buNone/>
              <a:defRPr sz="900">
                <a:solidFill>
                  <a:srgbClr val="215FAC"/>
                </a:solidFill>
              </a:defRPr>
            </a:lvl1pPr>
          </a:lstStyle>
          <a:p>
            <a:pPr lvl="0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18" name="제목 1"/>
          <p:cNvSpPr>
            <a:spLocks noGrp="1"/>
          </p:cNvSpPr>
          <p:nvPr>
            <p:ph type="title" hasCustomPrompt="1"/>
          </p:nvPr>
        </p:nvSpPr>
        <p:spPr>
          <a:xfrm>
            <a:off x="240229" y="73391"/>
            <a:ext cx="11951775" cy="514267"/>
          </a:xfrm>
        </p:spPr>
        <p:txBody>
          <a:bodyPr anchor="ctr">
            <a:normAutofit/>
          </a:bodyPr>
          <a:lstStyle>
            <a:lvl1pPr>
              <a:defRPr sz="25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20" name="직사각형 19"/>
          <p:cNvSpPr/>
          <p:nvPr/>
        </p:nvSpPr>
        <p:spPr>
          <a:xfrm>
            <a:off x="0" y="73391"/>
            <a:ext cx="170480" cy="514267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1" name="직사각형 20"/>
          <p:cNvSpPr/>
          <p:nvPr/>
        </p:nvSpPr>
        <p:spPr>
          <a:xfrm>
            <a:off x="170479" y="587652"/>
            <a:ext cx="72000" cy="350422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2" name="텍스트 개체 틀 4"/>
          <p:cNvSpPr>
            <a:spLocks noGrp="1"/>
          </p:cNvSpPr>
          <p:nvPr>
            <p:ph type="body" sz="quarter" idx="31" hasCustomPrompt="1"/>
          </p:nvPr>
        </p:nvSpPr>
        <p:spPr>
          <a:xfrm>
            <a:off x="239717" y="587376"/>
            <a:ext cx="11952287" cy="329372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altLang="ko-KR" dirty="0"/>
              <a:t>SUB TITLE</a:t>
            </a:r>
            <a:endParaRPr lang="ko-KR" altLang="en-US" dirty="0"/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09" y="150285"/>
            <a:ext cx="13766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05642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0900" y="2081319"/>
            <a:ext cx="2867185" cy="3941689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7" name="텍스트 개체 틀 2"/>
          <p:cNvSpPr>
            <a:spLocks noGrp="1"/>
          </p:cNvSpPr>
          <p:nvPr>
            <p:ph type="body" idx="12" hasCustomPrompt="1"/>
          </p:nvPr>
        </p:nvSpPr>
        <p:spPr>
          <a:xfrm>
            <a:off x="960900" y="1544040"/>
            <a:ext cx="2867185" cy="537274"/>
          </a:xfrm>
        </p:spPr>
        <p:txBody>
          <a:bodyPr>
            <a:normAutofit/>
          </a:bodyPr>
          <a:lstStyle>
            <a:lvl1pPr marL="0" indent="0">
              <a:buNone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SUB-TITLE 01</a:t>
            </a:r>
            <a:endParaRPr lang="ko-KR" altLang="en-US" dirty="0"/>
          </a:p>
        </p:txBody>
      </p:sp>
      <p:sp>
        <p:nvSpPr>
          <p:cNvPr id="4" name="타원 3"/>
          <p:cNvSpPr/>
          <p:nvPr/>
        </p:nvSpPr>
        <p:spPr>
          <a:xfrm>
            <a:off x="96899" y="1452341"/>
            <a:ext cx="864000" cy="648000"/>
          </a:xfrm>
          <a:prstGeom prst="ellipse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0" name="텍스트 개체 틀 2"/>
          <p:cNvSpPr>
            <a:spLocks noGrp="1"/>
          </p:cNvSpPr>
          <p:nvPr>
            <p:ph type="body" idx="13"/>
          </p:nvPr>
        </p:nvSpPr>
        <p:spPr>
          <a:xfrm>
            <a:off x="4909093" y="2081319"/>
            <a:ext cx="2867185" cy="3941689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1" name="텍스트 개체 틀 2"/>
          <p:cNvSpPr>
            <a:spLocks noGrp="1"/>
          </p:cNvSpPr>
          <p:nvPr>
            <p:ph type="body" idx="14" hasCustomPrompt="1"/>
          </p:nvPr>
        </p:nvSpPr>
        <p:spPr>
          <a:xfrm>
            <a:off x="4909093" y="1544040"/>
            <a:ext cx="2867185" cy="537274"/>
          </a:xfrm>
        </p:spPr>
        <p:txBody>
          <a:bodyPr>
            <a:normAutofit/>
          </a:bodyPr>
          <a:lstStyle>
            <a:lvl1pPr marL="0" indent="0">
              <a:buNone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SUB-TITLE 01</a:t>
            </a:r>
            <a:endParaRPr lang="ko-KR" altLang="en-US" dirty="0"/>
          </a:p>
        </p:txBody>
      </p:sp>
      <p:sp>
        <p:nvSpPr>
          <p:cNvPr id="22" name="타원 21"/>
          <p:cNvSpPr/>
          <p:nvPr/>
        </p:nvSpPr>
        <p:spPr>
          <a:xfrm>
            <a:off x="4045092" y="1452341"/>
            <a:ext cx="864000" cy="648000"/>
          </a:xfrm>
          <a:prstGeom prst="ellipse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3" name="텍스트 개체 틀 2"/>
          <p:cNvSpPr>
            <a:spLocks noGrp="1"/>
          </p:cNvSpPr>
          <p:nvPr>
            <p:ph type="body" idx="15"/>
          </p:nvPr>
        </p:nvSpPr>
        <p:spPr>
          <a:xfrm>
            <a:off x="8857286" y="2081319"/>
            <a:ext cx="2867185" cy="3941689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4" name="텍스트 개체 틀 2"/>
          <p:cNvSpPr>
            <a:spLocks noGrp="1"/>
          </p:cNvSpPr>
          <p:nvPr>
            <p:ph type="body" idx="16" hasCustomPrompt="1"/>
          </p:nvPr>
        </p:nvSpPr>
        <p:spPr>
          <a:xfrm>
            <a:off x="8857286" y="1544040"/>
            <a:ext cx="2867185" cy="537274"/>
          </a:xfrm>
        </p:spPr>
        <p:txBody>
          <a:bodyPr>
            <a:normAutofit/>
          </a:bodyPr>
          <a:lstStyle>
            <a:lvl1pPr marL="0" indent="0">
              <a:buNone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SUB-TITLE 01</a:t>
            </a:r>
            <a:endParaRPr lang="ko-KR" altLang="en-US" dirty="0"/>
          </a:p>
        </p:txBody>
      </p:sp>
      <p:sp>
        <p:nvSpPr>
          <p:cNvPr id="25" name="타원 24"/>
          <p:cNvSpPr/>
          <p:nvPr/>
        </p:nvSpPr>
        <p:spPr>
          <a:xfrm>
            <a:off x="7993285" y="1452341"/>
            <a:ext cx="864000" cy="648000"/>
          </a:xfrm>
          <a:prstGeom prst="ellipse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9" name="내용 개체 틀 8"/>
          <p:cNvSpPr>
            <a:spLocks noGrp="1"/>
          </p:cNvSpPr>
          <p:nvPr>
            <p:ph sz="quarter" idx="23"/>
          </p:nvPr>
        </p:nvSpPr>
        <p:spPr>
          <a:xfrm>
            <a:off x="239716" y="1544040"/>
            <a:ext cx="576000" cy="43200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8" name="내용 개체 틀 8"/>
          <p:cNvSpPr>
            <a:spLocks noGrp="1"/>
          </p:cNvSpPr>
          <p:nvPr>
            <p:ph sz="quarter" idx="24"/>
          </p:nvPr>
        </p:nvSpPr>
        <p:spPr>
          <a:xfrm>
            <a:off x="4189805" y="1544040"/>
            <a:ext cx="576000" cy="43200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9" name="내용 개체 틀 8"/>
          <p:cNvSpPr>
            <a:spLocks noGrp="1"/>
          </p:cNvSpPr>
          <p:nvPr>
            <p:ph sz="quarter" idx="25"/>
          </p:nvPr>
        </p:nvSpPr>
        <p:spPr>
          <a:xfrm>
            <a:off x="8136103" y="1564059"/>
            <a:ext cx="576000" cy="43200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0" name="텍스트 개체 틀 4"/>
          <p:cNvSpPr>
            <a:spLocks noGrp="1"/>
          </p:cNvSpPr>
          <p:nvPr>
            <p:ph type="body" sz="quarter" idx="26" hasCustomPrompt="1"/>
          </p:nvPr>
        </p:nvSpPr>
        <p:spPr>
          <a:xfrm>
            <a:off x="11417299" y="6545297"/>
            <a:ext cx="774700" cy="312709"/>
          </a:xfrm>
        </p:spPr>
        <p:txBody>
          <a:bodyPr anchor="ctr">
            <a:normAutofit/>
          </a:bodyPr>
          <a:lstStyle>
            <a:lvl1pPr marL="0" indent="0" algn="r">
              <a:buNone/>
              <a:defRPr sz="900">
                <a:solidFill>
                  <a:srgbClr val="215FAC"/>
                </a:solidFill>
              </a:defRPr>
            </a:lvl1pPr>
          </a:lstStyle>
          <a:p>
            <a:pPr lvl="0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31" name="제목 1"/>
          <p:cNvSpPr>
            <a:spLocks noGrp="1"/>
          </p:cNvSpPr>
          <p:nvPr>
            <p:ph type="title" hasCustomPrompt="1"/>
          </p:nvPr>
        </p:nvSpPr>
        <p:spPr>
          <a:xfrm>
            <a:off x="240229" y="73391"/>
            <a:ext cx="11951775" cy="514267"/>
          </a:xfrm>
        </p:spPr>
        <p:txBody>
          <a:bodyPr anchor="ctr">
            <a:normAutofit/>
          </a:bodyPr>
          <a:lstStyle>
            <a:lvl1pPr>
              <a:defRPr sz="25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32" name="직사각형 31"/>
          <p:cNvSpPr/>
          <p:nvPr/>
        </p:nvSpPr>
        <p:spPr>
          <a:xfrm>
            <a:off x="0" y="73391"/>
            <a:ext cx="170480" cy="514267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33" name="직사각형 32"/>
          <p:cNvSpPr/>
          <p:nvPr/>
        </p:nvSpPr>
        <p:spPr>
          <a:xfrm>
            <a:off x="170479" y="587652"/>
            <a:ext cx="72000" cy="350422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34" name="텍스트 개체 틀 4"/>
          <p:cNvSpPr>
            <a:spLocks noGrp="1"/>
          </p:cNvSpPr>
          <p:nvPr>
            <p:ph type="body" sz="quarter" idx="31" hasCustomPrompt="1"/>
          </p:nvPr>
        </p:nvSpPr>
        <p:spPr>
          <a:xfrm>
            <a:off x="239717" y="587376"/>
            <a:ext cx="11952287" cy="329372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altLang="ko-KR" dirty="0"/>
              <a:t>SUB TITLE</a:t>
            </a:r>
            <a:endParaRPr lang="ko-KR" altLang="en-US" dirty="0"/>
          </a:p>
        </p:txBody>
      </p:sp>
      <p:pic>
        <p:nvPicPr>
          <p:cNvPr id="26" name="그림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09" y="150285"/>
            <a:ext cx="13766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8412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텍스트 개체 틀 2"/>
          <p:cNvSpPr>
            <a:spLocks noGrp="1"/>
          </p:cNvSpPr>
          <p:nvPr>
            <p:ph type="body" idx="11"/>
          </p:nvPr>
        </p:nvSpPr>
        <p:spPr>
          <a:xfrm>
            <a:off x="5903691" y="2395041"/>
            <a:ext cx="5735664" cy="364245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9" name="텍스트 개체 틀 2"/>
          <p:cNvSpPr>
            <a:spLocks noGrp="1"/>
          </p:cNvSpPr>
          <p:nvPr>
            <p:ph type="body" idx="14" hasCustomPrompt="1"/>
          </p:nvPr>
        </p:nvSpPr>
        <p:spPr>
          <a:xfrm>
            <a:off x="5903691" y="1773320"/>
            <a:ext cx="5735664" cy="537274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3210980" y="3975554"/>
            <a:ext cx="2263827" cy="1697870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1" name="직사각형 20"/>
          <p:cNvSpPr/>
          <p:nvPr/>
        </p:nvSpPr>
        <p:spPr>
          <a:xfrm>
            <a:off x="3210980" y="2124724"/>
            <a:ext cx="2263827" cy="1697870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2" name="직사각형 21"/>
          <p:cNvSpPr/>
          <p:nvPr/>
        </p:nvSpPr>
        <p:spPr>
          <a:xfrm>
            <a:off x="734493" y="3975554"/>
            <a:ext cx="2263827" cy="1697870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3" name="직사각형 22"/>
          <p:cNvSpPr/>
          <p:nvPr/>
        </p:nvSpPr>
        <p:spPr>
          <a:xfrm>
            <a:off x="734493" y="2124724"/>
            <a:ext cx="2263827" cy="1697870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4" name="직사각형 23"/>
          <p:cNvSpPr/>
          <p:nvPr/>
        </p:nvSpPr>
        <p:spPr>
          <a:xfrm>
            <a:off x="2664360" y="3582978"/>
            <a:ext cx="332179" cy="2429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ko-KR" altLang="en-US" sz="1200" b="1" dirty="0">
              <a:solidFill>
                <a:srgbClr val="215FA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3210981" y="3582978"/>
            <a:ext cx="332179" cy="2429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ko-KR" altLang="en-US" sz="1200" b="1" dirty="0">
              <a:solidFill>
                <a:srgbClr val="215FA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2664360" y="3972260"/>
            <a:ext cx="332179" cy="2429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ko-KR" altLang="en-US" sz="1200" b="1" dirty="0">
              <a:solidFill>
                <a:srgbClr val="215FA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3210981" y="3972260"/>
            <a:ext cx="332179" cy="2429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ko-KR" altLang="en-US" sz="1200" b="1" dirty="0">
              <a:solidFill>
                <a:srgbClr val="215FA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텍스트 개체 틀 4"/>
          <p:cNvSpPr>
            <a:spLocks noGrp="1"/>
          </p:cNvSpPr>
          <p:nvPr>
            <p:ph type="body" sz="quarter" idx="24" hasCustomPrompt="1"/>
          </p:nvPr>
        </p:nvSpPr>
        <p:spPr>
          <a:xfrm>
            <a:off x="11417299" y="6545297"/>
            <a:ext cx="774700" cy="312709"/>
          </a:xfrm>
        </p:spPr>
        <p:txBody>
          <a:bodyPr anchor="ctr">
            <a:normAutofit/>
          </a:bodyPr>
          <a:lstStyle>
            <a:lvl1pPr marL="0" indent="0" algn="r">
              <a:buNone/>
              <a:defRPr sz="900">
                <a:solidFill>
                  <a:srgbClr val="215FAC"/>
                </a:solidFill>
              </a:defRPr>
            </a:lvl1pPr>
          </a:lstStyle>
          <a:p>
            <a:pPr lvl="0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18" name="제목 1"/>
          <p:cNvSpPr>
            <a:spLocks noGrp="1"/>
          </p:cNvSpPr>
          <p:nvPr>
            <p:ph type="title" hasCustomPrompt="1"/>
          </p:nvPr>
        </p:nvSpPr>
        <p:spPr>
          <a:xfrm>
            <a:off x="240229" y="73391"/>
            <a:ext cx="11951775" cy="514267"/>
          </a:xfrm>
        </p:spPr>
        <p:txBody>
          <a:bodyPr anchor="ctr">
            <a:normAutofit/>
          </a:bodyPr>
          <a:lstStyle>
            <a:lvl1pPr>
              <a:defRPr sz="25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31" name="직사각형 30"/>
          <p:cNvSpPr/>
          <p:nvPr/>
        </p:nvSpPr>
        <p:spPr>
          <a:xfrm>
            <a:off x="0" y="73391"/>
            <a:ext cx="170480" cy="514267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32" name="직사각형 31"/>
          <p:cNvSpPr/>
          <p:nvPr/>
        </p:nvSpPr>
        <p:spPr>
          <a:xfrm>
            <a:off x="170479" y="587652"/>
            <a:ext cx="72000" cy="350422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33" name="텍스트 개체 틀 4"/>
          <p:cNvSpPr>
            <a:spLocks noGrp="1"/>
          </p:cNvSpPr>
          <p:nvPr>
            <p:ph type="body" sz="quarter" idx="31" hasCustomPrompt="1"/>
          </p:nvPr>
        </p:nvSpPr>
        <p:spPr>
          <a:xfrm>
            <a:off x="239717" y="587376"/>
            <a:ext cx="11952287" cy="329372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altLang="ko-KR" dirty="0"/>
              <a:t>SUB TITLE</a:t>
            </a:r>
            <a:endParaRPr lang="ko-KR" altLang="en-US" dirty="0"/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09" y="150285"/>
            <a:ext cx="13766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71157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원형차트용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텍스트 개체 틀 2"/>
          <p:cNvSpPr>
            <a:spLocks noGrp="1"/>
          </p:cNvSpPr>
          <p:nvPr>
            <p:ph type="body" idx="14" hasCustomPrompt="1"/>
          </p:nvPr>
        </p:nvSpPr>
        <p:spPr>
          <a:xfrm>
            <a:off x="240227" y="1614924"/>
            <a:ext cx="3290916" cy="281359"/>
          </a:xfrm>
        </p:spPr>
        <p:txBody>
          <a:bodyPr anchor="t"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18" name="텍스트 개체 틀 2"/>
          <p:cNvSpPr>
            <a:spLocks noGrp="1"/>
          </p:cNvSpPr>
          <p:nvPr>
            <p:ph type="body" idx="11"/>
          </p:nvPr>
        </p:nvSpPr>
        <p:spPr>
          <a:xfrm>
            <a:off x="240227" y="1928876"/>
            <a:ext cx="3290916" cy="131630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170480" y="1614921"/>
            <a:ext cx="69744" cy="1630262"/>
          </a:xfrm>
          <a:prstGeom prst="rect">
            <a:avLst/>
          </a:prstGeom>
          <a:solidFill>
            <a:srgbClr val="335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/>
          </a:p>
        </p:txBody>
      </p:sp>
      <p:sp>
        <p:nvSpPr>
          <p:cNvPr id="26" name="텍스트 개체 틀 2"/>
          <p:cNvSpPr>
            <a:spLocks noGrp="1"/>
          </p:cNvSpPr>
          <p:nvPr>
            <p:ph type="body" idx="23" hasCustomPrompt="1"/>
          </p:nvPr>
        </p:nvSpPr>
        <p:spPr>
          <a:xfrm>
            <a:off x="240227" y="4365737"/>
            <a:ext cx="3290916" cy="281359"/>
          </a:xfrm>
        </p:spPr>
        <p:txBody>
          <a:bodyPr anchor="t"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27" name="텍스트 개체 틀 2"/>
          <p:cNvSpPr>
            <a:spLocks noGrp="1"/>
          </p:cNvSpPr>
          <p:nvPr>
            <p:ph type="body" idx="24"/>
          </p:nvPr>
        </p:nvSpPr>
        <p:spPr>
          <a:xfrm>
            <a:off x="240227" y="4679686"/>
            <a:ext cx="3290916" cy="131630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7" name="직사각형 36"/>
          <p:cNvSpPr/>
          <p:nvPr/>
        </p:nvSpPr>
        <p:spPr>
          <a:xfrm>
            <a:off x="170480" y="4365731"/>
            <a:ext cx="69744" cy="1630262"/>
          </a:xfrm>
          <a:prstGeom prst="rect">
            <a:avLst/>
          </a:prstGeom>
          <a:solidFill>
            <a:srgbClr val="335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/>
          </a:p>
        </p:txBody>
      </p:sp>
      <p:sp>
        <p:nvSpPr>
          <p:cNvPr id="38" name="텍스트 개체 틀 2"/>
          <p:cNvSpPr>
            <a:spLocks noGrp="1"/>
          </p:cNvSpPr>
          <p:nvPr>
            <p:ph type="body" idx="25" hasCustomPrompt="1"/>
          </p:nvPr>
        </p:nvSpPr>
        <p:spPr>
          <a:xfrm>
            <a:off x="8660859" y="1614924"/>
            <a:ext cx="3290916" cy="281359"/>
          </a:xfrm>
        </p:spPr>
        <p:txBody>
          <a:bodyPr anchor="t"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39" name="텍스트 개체 틀 2"/>
          <p:cNvSpPr>
            <a:spLocks noGrp="1"/>
          </p:cNvSpPr>
          <p:nvPr>
            <p:ph type="body" idx="26"/>
          </p:nvPr>
        </p:nvSpPr>
        <p:spPr>
          <a:xfrm>
            <a:off x="8660859" y="1928876"/>
            <a:ext cx="3290916" cy="131630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0" name="직사각형 39"/>
          <p:cNvSpPr/>
          <p:nvPr/>
        </p:nvSpPr>
        <p:spPr>
          <a:xfrm>
            <a:off x="8591115" y="1614921"/>
            <a:ext cx="69744" cy="1630262"/>
          </a:xfrm>
          <a:prstGeom prst="rect">
            <a:avLst/>
          </a:prstGeom>
          <a:solidFill>
            <a:srgbClr val="335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/>
          </a:p>
        </p:txBody>
      </p:sp>
      <p:sp>
        <p:nvSpPr>
          <p:cNvPr id="41" name="텍스트 개체 틀 2"/>
          <p:cNvSpPr>
            <a:spLocks noGrp="1"/>
          </p:cNvSpPr>
          <p:nvPr>
            <p:ph type="body" idx="27" hasCustomPrompt="1"/>
          </p:nvPr>
        </p:nvSpPr>
        <p:spPr>
          <a:xfrm>
            <a:off x="8660859" y="4365737"/>
            <a:ext cx="3290916" cy="281359"/>
          </a:xfrm>
        </p:spPr>
        <p:txBody>
          <a:bodyPr anchor="t"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42" name="텍스트 개체 틀 2"/>
          <p:cNvSpPr>
            <a:spLocks noGrp="1"/>
          </p:cNvSpPr>
          <p:nvPr>
            <p:ph type="body" idx="28"/>
          </p:nvPr>
        </p:nvSpPr>
        <p:spPr>
          <a:xfrm>
            <a:off x="8660859" y="4679686"/>
            <a:ext cx="3290916" cy="131630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3" name="직사각형 42"/>
          <p:cNvSpPr/>
          <p:nvPr/>
        </p:nvSpPr>
        <p:spPr>
          <a:xfrm>
            <a:off x="8591115" y="4365731"/>
            <a:ext cx="69744" cy="1630262"/>
          </a:xfrm>
          <a:prstGeom prst="rect">
            <a:avLst/>
          </a:prstGeom>
          <a:solidFill>
            <a:srgbClr val="335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/>
          </a:p>
        </p:txBody>
      </p:sp>
      <p:sp>
        <p:nvSpPr>
          <p:cNvPr id="9" name="내용 개체 틀 8"/>
          <p:cNvSpPr>
            <a:spLocks noGrp="1"/>
          </p:cNvSpPr>
          <p:nvPr>
            <p:ph sz="quarter" idx="30"/>
          </p:nvPr>
        </p:nvSpPr>
        <p:spPr>
          <a:xfrm>
            <a:off x="3380879" y="1614921"/>
            <a:ext cx="5360500" cy="4379912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1" name="텍스트 개체 틀 4"/>
          <p:cNvSpPr>
            <a:spLocks noGrp="1"/>
          </p:cNvSpPr>
          <p:nvPr>
            <p:ph type="body" sz="quarter" idx="31" hasCustomPrompt="1"/>
          </p:nvPr>
        </p:nvSpPr>
        <p:spPr>
          <a:xfrm>
            <a:off x="11417299" y="6545297"/>
            <a:ext cx="774700" cy="312709"/>
          </a:xfrm>
        </p:spPr>
        <p:txBody>
          <a:bodyPr anchor="ctr">
            <a:normAutofit/>
          </a:bodyPr>
          <a:lstStyle>
            <a:lvl1pPr marL="0" indent="0" algn="r">
              <a:buNone/>
              <a:defRPr sz="900">
                <a:solidFill>
                  <a:srgbClr val="215FAC"/>
                </a:solidFill>
              </a:defRPr>
            </a:lvl1pPr>
          </a:lstStyle>
          <a:p>
            <a:pPr lvl="0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22" name="제목 1"/>
          <p:cNvSpPr>
            <a:spLocks noGrp="1"/>
          </p:cNvSpPr>
          <p:nvPr>
            <p:ph type="title" hasCustomPrompt="1"/>
          </p:nvPr>
        </p:nvSpPr>
        <p:spPr>
          <a:xfrm>
            <a:off x="240229" y="73391"/>
            <a:ext cx="11951775" cy="514267"/>
          </a:xfrm>
        </p:spPr>
        <p:txBody>
          <a:bodyPr anchor="ctr">
            <a:normAutofit/>
          </a:bodyPr>
          <a:lstStyle>
            <a:lvl1pPr>
              <a:defRPr sz="25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24" name="직사각형 23"/>
          <p:cNvSpPr/>
          <p:nvPr/>
        </p:nvSpPr>
        <p:spPr>
          <a:xfrm>
            <a:off x="0" y="73391"/>
            <a:ext cx="170480" cy="514267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5" name="직사각형 24"/>
          <p:cNvSpPr/>
          <p:nvPr/>
        </p:nvSpPr>
        <p:spPr>
          <a:xfrm>
            <a:off x="170479" y="587652"/>
            <a:ext cx="72000" cy="350422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8" name="텍스트 개체 틀 4"/>
          <p:cNvSpPr>
            <a:spLocks noGrp="1"/>
          </p:cNvSpPr>
          <p:nvPr>
            <p:ph type="body" sz="quarter" idx="32" hasCustomPrompt="1"/>
          </p:nvPr>
        </p:nvSpPr>
        <p:spPr>
          <a:xfrm>
            <a:off x="239717" y="587376"/>
            <a:ext cx="11952287" cy="329372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altLang="ko-KR" dirty="0"/>
              <a:t>SUB TITLE</a:t>
            </a:r>
            <a:endParaRPr lang="ko-KR" altLang="en-US" dirty="0"/>
          </a:p>
        </p:txBody>
      </p:sp>
      <p:pic>
        <p:nvPicPr>
          <p:cNvPr id="29" name="그림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09" y="150285"/>
            <a:ext cx="13766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6241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5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텍스트 개체 틀 2"/>
          <p:cNvSpPr>
            <a:spLocks noGrp="1"/>
          </p:cNvSpPr>
          <p:nvPr>
            <p:ph type="body" idx="14" hasCustomPrompt="1"/>
          </p:nvPr>
        </p:nvSpPr>
        <p:spPr>
          <a:xfrm>
            <a:off x="6398319" y="1354116"/>
            <a:ext cx="5156152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18" name="텍스트 개체 틀 2"/>
          <p:cNvSpPr>
            <a:spLocks noGrp="1"/>
          </p:cNvSpPr>
          <p:nvPr>
            <p:ph type="body" idx="11"/>
          </p:nvPr>
        </p:nvSpPr>
        <p:spPr>
          <a:xfrm>
            <a:off x="6398319" y="1635474"/>
            <a:ext cx="5156152" cy="1300273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6333519" y="1354109"/>
            <a:ext cx="64800" cy="1581632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/>
          </a:p>
        </p:txBody>
      </p:sp>
      <p:sp>
        <p:nvSpPr>
          <p:cNvPr id="44" name="텍스트 개체 틀 2"/>
          <p:cNvSpPr>
            <a:spLocks noGrp="1"/>
          </p:cNvSpPr>
          <p:nvPr>
            <p:ph type="body" idx="23" hasCustomPrompt="1"/>
          </p:nvPr>
        </p:nvSpPr>
        <p:spPr>
          <a:xfrm>
            <a:off x="6398319" y="3129085"/>
            <a:ext cx="5156152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45" name="텍스트 개체 틀 2"/>
          <p:cNvSpPr>
            <a:spLocks noGrp="1"/>
          </p:cNvSpPr>
          <p:nvPr>
            <p:ph type="body" idx="24"/>
          </p:nvPr>
        </p:nvSpPr>
        <p:spPr>
          <a:xfrm>
            <a:off x="6398319" y="3410439"/>
            <a:ext cx="5156152" cy="1300273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6" name="직사각형 45"/>
          <p:cNvSpPr/>
          <p:nvPr/>
        </p:nvSpPr>
        <p:spPr>
          <a:xfrm>
            <a:off x="6333519" y="3129078"/>
            <a:ext cx="64800" cy="1581632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/>
          </a:p>
        </p:txBody>
      </p:sp>
      <p:sp>
        <p:nvSpPr>
          <p:cNvPr id="47" name="텍스트 개체 틀 2"/>
          <p:cNvSpPr>
            <a:spLocks noGrp="1"/>
          </p:cNvSpPr>
          <p:nvPr>
            <p:ph type="body" idx="25" hasCustomPrompt="1"/>
          </p:nvPr>
        </p:nvSpPr>
        <p:spPr>
          <a:xfrm>
            <a:off x="6398319" y="4904053"/>
            <a:ext cx="5156152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48" name="텍스트 개체 틀 2"/>
          <p:cNvSpPr>
            <a:spLocks noGrp="1"/>
          </p:cNvSpPr>
          <p:nvPr>
            <p:ph type="body" idx="26"/>
          </p:nvPr>
        </p:nvSpPr>
        <p:spPr>
          <a:xfrm>
            <a:off x="6398319" y="5185411"/>
            <a:ext cx="5156152" cy="1300273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9" name="직사각형 48"/>
          <p:cNvSpPr/>
          <p:nvPr/>
        </p:nvSpPr>
        <p:spPr>
          <a:xfrm>
            <a:off x="6333519" y="4904046"/>
            <a:ext cx="64800" cy="1581632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/>
          </a:p>
        </p:txBody>
      </p:sp>
      <p:sp>
        <p:nvSpPr>
          <p:cNvPr id="9" name="내용 개체 틀 8"/>
          <p:cNvSpPr>
            <a:spLocks noGrp="1"/>
          </p:cNvSpPr>
          <p:nvPr>
            <p:ph sz="quarter" idx="28"/>
          </p:nvPr>
        </p:nvSpPr>
        <p:spPr>
          <a:xfrm>
            <a:off x="382591" y="1354109"/>
            <a:ext cx="5713412" cy="51308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0" name="텍스트 개체 틀 4"/>
          <p:cNvSpPr>
            <a:spLocks noGrp="1"/>
          </p:cNvSpPr>
          <p:nvPr>
            <p:ph type="body" sz="quarter" idx="29" hasCustomPrompt="1"/>
          </p:nvPr>
        </p:nvSpPr>
        <p:spPr>
          <a:xfrm>
            <a:off x="11417299" y="6545297"/>
            <a:ext cx="774700" cy="312709"/>
          </a:xfrm>
        </p:spPr>
        <p:txBody>
          <a:bodyPr anchor="ctr">
            <a:normAutofit/>
          </a:bodyPr>
          <a:lstStyle>
            <a:lvl1pPr marL="0" indent="0" algn="r">
              <a:buNone/>
              <a:defRPr sz="900">
                <a:solidFill>
                  <a:srgbClr val="215FAC"/>
                </a:solidFill>
              </a:defRPr>
            </a:lvl1pPr>
          </a:lstStyle>
          <a:p>
            <a:pPr lvl="0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21" name="제목 1"/>
          <p:cNvSpPr>
            <a:spLocks noGrp="1"/>
          </p:cNvSpPr>
          <p:nvPr>
            <p:ph type="title" hasCustomPrompt="1"/>
          </p:nvPr>
        </p:nvSpPr>
        <p:spPr>
          <a:xfrm>
            <a:off x="240229" y="73391"/>
            <a:ext cx="11951775" cy="514267"/>
          </a:xfrm>
        </p:spPr>
        <p:txBody>
          <a:bodyPr anchor="ctr">
            <a:normAutofit/>
          </a:bodyPr>
          <a:lstStyle>
            <a:lvl1pPr>
              <a:defRPr sz="25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22" name="직사각형 21"/>
          <p:cNvSpPr/>
          <p:nvPr/>
        </p:nvSpPr>
        <p:spPr>
          <a:xfrm>
            <a:off x="0" y="73391"/>
            <a:ext cx="170480" cy="514267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4" name="직사각형 23"/>
          <p:cNvSpPr/>
          <p:nvPr/>
        </p:nvSpPr>
        <p:spPr>
          <a:xfrm>
            <a:off x="170479" y="587652"/>
            <a:ext cx="72000" cy="350422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5" name="텍스트 개체 틀 4"/>
          <p:cNvSpPr>
            <a:spLocks noGrp="1"/>
          </p:cNvSpPr>
          <p:nvPr>
            <p:ph type="body" sz="quarter" idx="31" hasCustomPrompt="1"/>
          </p:nvPr>
        </p:nvSpPr>
        <p:spPr>
          <a:xfrm>
            <a:off x="239717" y="587376"/>
            <a:ext cx="11952287" cy="329372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altLang="ko-KR" dirty="0"/>
              <a:t>SUB TITLE</a:t>
            </a:r>
            <a:endParaRPr lang="ko-KR" altLang="en-US" dirty="0"/>
          </a:p>
        </p:txBody>
      </p:sp>
      <p:pic>
        <p:nvPicPr>
          <p:cNvPr id="26" name="그림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09" y="150285"/>
            <a:ext cx="13766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58312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텍스트 개체 틀 2"/>
          <p:cNvSpPr>
            <a:spLocks noGrp="1"/>
          </p:cNvSpPr>
          <p:nvPr>
            <p:ph type="body" idx="14" hasCustomPrompt="1"/>
          </p:nvPr>
        </p:nvSpPr>
        <p:spPr>
          <a:xfrm>
            <a:off x="6051352" y="1657511"/>
            <a:ext cx="2480617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18" name="텍스트 개체 틀 2"/>
          <p:cNvSpPr>
            <a:spLocks noGrp="1"/>
          </p:cNvSpPr>
          <p:nvPr>
            <p:ph type="body" idx="11"/>
          </p:nvPr>
        </p:nvSpPr>
        <p:spPr>
          <a:xfrm>
            <a:off x="6051352" y="1971470"/>
            <a:ext cx="2480617" cy="173963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5986547" y="1657515"/>
            <a:ext cx="64800" cy="2053593"/>
          </a:xfrm>
          <a:prstGeom prst="rect">
            <a:avLst/>
          </a:prstGeom>
          <a:solidFill>
            <a:srgbClr val="335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/>
          </a:p>
        </p:txBody>
      </p:sp>
      <p:sp>
        <p:nvSpPr>
          <p:cNvPr id="27" name="텍스트 개체 틀 2"/>
          <p:cNvSpPr>
            <a:spLocks noGrp="1"/>
          </p:cNvSpPr>
          <p:nvPr>
            <p:ph type="body" idx="28" hasCustomPrompt="1"/>
          </p:nvPr>
        </p:nvSpPr>
        <p:spPr>
          <a:xfrm>
            <a:off x="8908852" y="1657511"/>
            <a:ext cx="2480617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37" name="텍스트 개체 틀 2"/>
          <p:cNvSpPr>
            <a:spLocks noGrp="1"/>
          </p:cNvSpPr>
          <p:nvPr>
            <p:ph type="body" idx="29"/>
          </p:nvPr>
        </p:nvSpPr>
        <p:spPr>
          <a:xfrm>
            <a:off x="8908852" y="1971471"/>
            <a:ext cx="2480617" cy="173963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8" name="직사각형 37"/>
          <p:cNvSpPr/>
          <p:nvPr/>
        </p:nvSpPr>
        <p:spPr>
          <a:xfrm>
            <a:off x="8844047" y="1657516"/>
            <a:ext cx="64800" cy="2053593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/>
          </a:p>
        </p:txBody>
      </p:sp>
      <p:sp>
        <p:nvSpPr>
          <p:cNvPr id="39" name="텍스트 개체 틀 2"/>
          <p:cNvSpPr>
            <a:spLocks noGrp="1"/>
          </p:cNvSpPr>
          <p:nvPr>
            <p:ph type="body" idx="30" hasCustomPrompt="1"/>
          </p:nvPr>
        </p:nvSpPr>
        <p:spPr>
          <a:xfrm>
            <a:off x="6050563" y="4060117"/>
            <a:ext cx="2480617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40" name="텍스트 개체 틀 2"/>
          <p:cNvSpPr>
            <a:spLocks noGrp="1"/>
          </p:cNvSpPr>
          <p:nvPr>
            <p:ph type="body" idx="31"/>
          </p:nvPr>
        </p:nvSpPr>
        <p:spPr>
          <a:xfrm>
            <a:off x="6050563" y="4374072"/>
            <a:ext cx="2480617" cy="173963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1" name="직사각형 40"/>
          <p:cNvSpPr/>
          <p:nvPr/>
        </p:nvSpPr>
        <p:spPr>
          <a:xfrm>
            <a:off x="5985759" y="4060117"/>
            <a:ext cx="64800" cy="2053593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/>
          </a:p>
        </p:txBody>
      </p:sp>
      <p:sp>
        <p:nvSpPr>
          <p:cNvPr id="42" name="텍스트 개체 틀 2"/>
          <p:cNvSpPr>
            <a:spLocks noGrp="1"/>
          </p:cNvSpPr>
          <p:nvPr>
            <p:ph type="body" idx="32" hasCustomPrompt="1"/>
          </p:nvPr>
        </p:nvSpPr>
        <p:spPr>
          <a:xfrm>
            <a:off x="8908064" y="4060118"/>
            <a:ext cx="2480617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43" name="텍스트 개체 틀 2"/>
          <p:cNvSpPr>
            <a:spLocks noGrp="1"/>
          </p:cNvSpPr>
          <p:nvPr>
            <p:ph type="body" idx="33"/>
          </p:nvPr>
        </p:nvSpPr>
        <p:spPr>
          <a:xfrm>
            <a:off x="8908064" y="4374073"/>
            <a:ext cx="2480617" cy="173963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4" name="직사각형 43"/>
          <p:cNvSpPr/>
          <p:nvPr/>
        </p:nvSpPr>
        <p:spPr>
          <a:xfrm>
            <a:off x="8843259" y="4060118"/>
            <a:ext cx="64800" cy="2053593"/>
          </a:xfrm>
          <a:prstGeom prst="rect">
            <a:avLst/>
          </a:prstGeom>
          <a:solidFill>
            <a:srgbClr val="335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/>
          </a:p>
        </p:txBody>
      </p:sp>
      <p:sp>
        <p:nvSpPr>
          <p:cNvPr id="10" name="내용 개체 틀 9"/>
          <p:cNvSpPr>
            <a:spLocks noGrp="1"/>
          </p:cNvSpPr>
          <p:nvPr>
            <p:ph sz="quarter" idx="34"/>
          </p:nvPr>
        </p:nvSpPr>
        <p:spPr>
          <a:xfrm>
            <a:off x="326691" y="1657509"/>
            <a:ext cx="5411788" cy="4522788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21" name="텍스트 개체 틀 4"/>
          <p:cNvSpPr>
            <a:spLocks noGrp="1"/>
          </p:cNvSpPr>
          <p:nvPr>
            <p:ph type="body" sz="quarter" idx="24" hasCustomPrompt="1"/>
          </p:nvPr>
        </p:nvSpPr>
        <p:spPr>
          <a:xfrm>
            <a:off x="11417299" y="6545297"/>
            <a:ext cx="774700" cy="312709"/>
          </a:xfrm>
        </p:spPr>
        <p:txBody>
          <a:bodyPr anchor="ctr">
            <a:normAutofit/>
          </a:bodyPr>
          <a:lstStyle>
            <a:lvl1pPr marL="0" indent="0" algn="r">
              <a:buNone/>
              <a:defRPr sz="900">
                <a:solidFill>
                  <a:srgbClr val="215FAC"/>
                </a:solidFill>
              </a:defRPr>
            </a:lvl1pPr>
          </a:lstStyle>
          <a:p>
            <a:pPr lvl="0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22" name="제목 1"/>
          <p:cNvSpPr>
            <a:spLocks noGrp="1"/>
          </p:cNvSpPr>
          <p:nvPr>
            <p:ph type="title" hasCustomPrompt="1"/>
          </p:nvPr>
        </p:nvSpPr>
        <p:spPr>
          <a:xfrm>
            <a:off x="240229" y="73391"/>
            <a:ext cx="11951775" cy="514267"/>
          </a:xfrm>
        </p:spPr>
        <p:txBody>
          <a:bodyPr anchor="ctr">
            <a:normAutofit/>
          </a:bodyPr>
          <a:lstStyle>
            <a:lvl1pPr>
              <a:defRPr sz="25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24" name="직사각형 23"/>
          <p:cNvSpPr/>
          <p:nvPr/>
        </p:nvSpPr>
        <p:spPr>
          <a:xfrm>
            <a:off x="0" y="73391"/>
            <a:ext cx="170480" cy="514267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8" name="직사각형 27"/>
          <p:cNvSpPr/>
          <p:nvPr/>
        </p:nvSpPr>
        <p:spPr>
          <a:xfrm>
            <a:off x="170479" y="587652"/>
            <a:ext cx="72000" cy="350422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9" name="텍스트 개체 틀 4"/>
          <p:cNvSpPr>
            <a:spLocks noGrp="1"/>
          </p:cNvSpPr>
          <p:nvPr>
            <p:ph type="body" sz="quarter" idx="35" hasCustomPrompt="1"/>
          </p:nvPr>
        </p:nvSpPr>
        <p:spPr>
          <a:xfrm>
            <a:off x="239717" y="587376"/>
            <a:ext cx="11952287" cy="329372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altLang="ko-KR" dirty="0"/>
              <a:t>SUB TITLE</a:t>
            </a:r>
            <a:endParaRPr lang="ko-KR" altLang="en-US" dirty="0"/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09" y="150285"/>
            <a:ext cx="13766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33233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텍스트 개체 틀 2"/>
          <p:cNvSpPr>
            <a:spLocks noGrp="1"/>
          </p:cNvSpPr>
          <p:nvPr>
            <p:ph type="body" idx="15" hasCustomPrompt="1"/>
          </p:nvPr>
        </p:nvSpPr>
        <p:spPr>
          <a:xfrm>
            <a:off x="240224" y="3950661"/>
            <a:ext cx="2563936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28" name="텍스트 개체 틀 2"/>
          <p:cNvSpPr>
            <a:spLocks noGrp="1"/>
          </p:cNvSpPr>
          <p:nvPr>
            <p:ph type="body" idx="16" hasCustomPrompt="1"/>
          </p:nvPr>
        </p:nvSpPr>
        <p:spPr>
          <a:xfrm>
            <a:off x="240224" y="4264615"/>
            <a:ext cx="2563936" cy="179324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</a:t>
            </a:r>
          </a:p>
          <a:p>
            <a:pPr lvl="0"/>
            <a:r>
              <a:rPr lang="en-US" altLang="ko-KR" dirty="0"/>
              <a:t>BBBBBBBBBBBBBBB</a:t>
            </a:r>
          </a:p>
          <a:p>
            <a:pPr lvl="0"/>
            <a:r>
              <a:rPr lang="en-US" altLang="ko-KR" dirty="0"/>
              <a:t>CCCCCCCCCC</a:t>
            </a:r>
          </a:p>
          <a:p>
            <a:pPr lvl="0"/>
            <a:r>
              <a:rPr lang="en-US" altLang="ko-KR" dirty="0"/>
              <a:t>DDDDDDDDDDDDDDDDD</a:t>
            </a:r>
          </a:p>
          <a:p>
            <a:pPr lvl="0"/>
            <a:r>
              <a:rPr lang="en-US" altLang="ko-KR" dirty="0"/>
              <a:t>EEEEEEEE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168224" y="3950661"/>
            <a:ext cx="72000" cy="281359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graphicFrame>
        <p:nvGraphicFramePr>
          <p:cNvPr id="21" name="차트 20"/>
          <p:cNvGraphicFramePr/>
          <p:nvPr>
            <p:extLst/>
          </p:nvPr>
        </p:nvGraphicFramePr>
        <p:xfrm>
          <a:off x="281548" y="1671112"/>
          <a:ext cx="2545472" cy="2069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7" name="차트 36"/>
          <p:cNvGraphicFramePr/>
          <p:nvPr>
            <p:extLst/>
          </p:nvPr>
        </p:nvGraphicFramePr>
        <p:xfrm>
          <a:off x="9383443" y="1671112"/>
          <a:ext cx="2545472" cy="2069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9" name="차트 38"/>
          <p:cNvGraphicFramePr/>
          <p:nvPr>
            <p:extLst/>
          </p:nvPr>
        </p:nvGraphicFramePr>
        <p:xfrm>
          <a:off x="6321204" y="1671112"/>
          <a:ext cx="2545472" cy="2069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0" name="차트 39"/>
          <p:cNvGraphicFramePr/>
          <p:nvPr>
            <p:extLst/>
          </p:nvPr>
        </p:nvGraphicFramePr>
        <p:xfrm>
          <a:off x="3281825" y="1671112"/>
          <a:ext cx="2545472" cy="2069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4" name="텍스트 개체 틀 2"/>
          <p:cNvSpPr>
            <a:spLocks noGrp="1"/>
          </p:cNvSpPr>
          <p:nvPr>
            <p:ph type="body" idx="17" hasCustomPrompt="1"/>
          </p:nvPr>
        </p:nvSpPr>
        <p:spPr>
          <a:xfrm>
            <a:off x="3263361" y="3947139"/>
            <a:ext cx="2563936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45" name="텍스트 개체 틀 2"/>
          <p:cNvSpPr>
            <a:spLocks noGrp="1"/>
          </p:cNvSpPr>
          <p:nvPr>
            <p:ph type="body" idx="18" hasCustomPrompt="1"/>
          </p:nvPr>
        </p:nvSpPr>
        <p:spPr>
          <a:xfrm>
            <a:off x="3263361" y="4261095"/>
            <a:ext cx="2563936" cy="179324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</a:t>
            </a:r>
          </a:p>
          <a:p>
            <a:pPr lvl="0"/>
            <a:r>
              <a:rPr lang="en-US" altLang="ko-KR" dirty="0"/>
              <a:t>BBBBBBBBBBBBBBB</a:t>
            </a:r>
          </a:p>
          <a:p>
            <a:pPr lvl="0"/>
            <a:r>
              <a:rPr lang="en-US" altLang="ko-KR" dirty="0"/>
              <a:t>CCCCCCCCCC</a:t>
            </a:r>
          </a:p>
          <a:p>
            <a:pPr lvl="0"/>
            <a:r>
              <a:rPr lang="en-US" altLang="ko-KR" dirty="0"/>
              <a:t>DDDDDDDDDDDDDDDDD</a:t>
            </a:r>
          </a:p>
          <a:p>
            <a:pPr lvl="0"/>
            <a:r>
              <a:rPr lang="en-US" altLang="ko-KR" dirty="0"/>
              <a:t>EEEEEEEE</a:t>
            </a:r>
          </a:p>
        </p:txBody>
      </p:sp>
      <p:sp>
        <p:nvSpPr>
          <p:cNvPr id="46" name="직사각형 45"/>
          <p:cNvSpPr/>
          <p:nvPr/>
        </p:nvSpPr>
        <p:spPr>
          <a:xfrm>
            <a:off x="3191361" y="3947139"/>
            <a:ext cx="72000" cy="281359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47" name="텍스트 개체 틀 2"/>
          <p:cNvSpPr>
            <a:spLocks noGrp="1"/>
          </p:cNvSpPr>
          <p:nvPr>
            <p:ph type="body" idx="19" hasCustomPrompt="1"/>
          </p:nvPr>
        </p:nvSpPr>
        <p:spPr>
          <a:xfrm>
            <a:off x="6341843" y="3947139"/>
            <a:ext cx="2563936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48" name="텍스트 개체 틀 2"/>
          <p:cNvSpPr>
            <a:spLocks noGrp="1"/>
          </p:cNvSpPr>
          <p:nvPr>
            <p:ph type="body" idx="20" hasCustomPrompt="1"/>
          </p:nvPr>
        </p:nvSpPr>
        <p:spPr>
          <a:xfrm>
            <a:off x="6341843" y="4261095"/>
            <a:ext cx="2563936" cy="179324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</a:t>
            </a:r>
          </a:p>
          <a:p>
            <a:pPr lvl="0"/>
            <a:r>
              <a:rPr lang="en-US" altLang="ko-KR" dirty="0"/>
              <a:t>BBBBBBBBBBBBBBB</a:t>
            </a:r>
          </a:p>
          <a:p>
            <a:pPr lvl="0"/>
            <a:r>
              <a:rPr lang="en-US" altLang="ko-KR" dirty="0"/>
              <a:t>CCCCCCCCCC</a:t>
            </a:r>
          </a:p>
          <a:p>
            <a:pPr lvl="0"/>
            <a:r>
              <a:rPr lang="en-US" altLang="ko-KR" dirty="0"/>
              <a:t>DDDDDDDDDDDDDDDDD</a:t>
            </a:r>
          </a:p>
          <a:p>
            <a:pPr lvl="0"/>
            <a:r>
              <a:rPr lang="en-US" altLang="ko-KR" dirty="0"/>
              <a:t>EEEEEEEE</a:t>
            </a:r>
          </a:p>
        </p:txBody>
      </p:sp>
      <p:sp>
        <p:nvSpPr>
          <p:cNvPr id="49" name="직사각형 48"/>
          <p:cNvSpPr/>
          <p:nvPr/>
        </p:nvSpPr>
        <p:spPr>
          <a:xfrm>
            <a:off x="6269843" y="3947139"/>
            <a:ext cx="72000" cy="281359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50" name="텍스트 개체 틀 2"/>
          <p:cNvSpPr>
            <a:spLocks noGrp="1"/>
          </p:cNvSpPr>
          <p:nvPr>
            <p:ph type="body" idx="21" hasCustomPrompt="1"/>
          </p:nvPr>
        </p:nvSpPr>
        <p:spPr>
          <a:xfrm>
            <a:off x="9364979" y="3947139"/>
            <a:ext cx="2563936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51" name="텍스트 개체 틀 2"/>
          <p:cNvSpPr>
            <a:spLocks noGrp="1"/>
          </p:cNvSpPr>
          <p:nvPr>
            <p:ph type="body" idx="22" hasCustomPrompt="1"/>
          </p:nvPr>
        </p:nvSpPr>
        <p:spPr>
          <a:xfrm>
            <a:off x="9364979" y="4261095"/>
            <a:ext cx="2563936" cy="179324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</a:t>
            </a:r>
          </a:p>
          <a:p>
            <a:pPr lvl="0"/>
            <a:r>
              <a:rPr lang="en-US" altLang="ko-KR" dirty="0"/>
              <a:t>BBBBBBBBBBBBBBB</a:t>
            </a:r>
          </a:p>
          <a:p>
            <a:pPr lvl="0"/>
            <a:r>
              <a:rPr lang="en-US" altLang="ko-KR" dirty="0"/>
              <a:t>CCCCCCCCCC</a:t>
            </a:r>
          </a:p>
          <a:p>
            <a:pPr lvl="0"/>
            <a:r>
              <a:rPr lang="en-US" altLang="ko-KR" dirty="0"/>
              <a:t>DDDDDDDDDDDDDDDDD</a:t>
            </a:r>
          </a:p>
          <a:p>
            <a:pPr lvl="0"/>
            <a:r>
              <a:rPr lang="en-US" altLang="ko-KR" dirty="0"/>
              <a:t>EEEEEEEE</a:t>
            </a:r>
          </a:p>
        </p:txBody>
      </p:sp>
      <p:sp>
        <p:nvSpPr>
          <p:cNvPr id="52" name="직사각형 51"/>
          <p:cNvSpPr/>
          <p:nvPr/>
        </p:nvSpPr>
        <p:spPr>
          <a:xfrm>
            <a:off x="9292979" y="3947139"/>
            <a:ext cx="72000" cy="281359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28" hasCustomPrompt="1"/>
          </p:nvPr>
        </p:nvSpPr>
        <p:spPr>
          <a:xfrm>
            <a:off x="992129" y="2430781"/>
            <a:ext cx="1001673" cy="53941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50%</a:t>
            </a:r>
            <a:endParaRPr lang="ko-KR" altLang="en-US" dirty="0"/>
          </a:p>
        </p:txBody>
      </p:sp>
      <p:sp>
        <p:nvSpPr>
          <p:cNvPr id="33" name="텍스트 개체 틀 3"/>
          <p:cNvSpPr>
            <a:spLocks noGrp="1"/>
          </p:cNvSpPr>
          <p:nvPr>
            <p:ph type="body" sz="quarter" idx="29" hasCustomPrompt="1"/>
          </p:nvPr>
        </p:nvSpPr>
        <p:spPr>
          <a:xfrm>
            <a:off x="3992405" y="2414433"/>
            <a:ext cx="1001673" cy="539417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50%</a:t>
            </a:r>
            <a:endParaRPr lang="ko-KR" altLang="en-US" dirty="0"/>
          </a:p>
        </p:txBody>
      </p:sp>
      <p:sp>
        <p:nvSpPr>
          <p:cNvPr id="35" name="텍스트 개체 틀 3"/>
          <p:cNvSpPr>
            <a:spLocks noGrp="1"/>
          </p:cNvSpPr>
          <p:nvPr>
            <p:ph type="body" sz="quarter" idx="30" hasCustomPrompt="1"/>
          </p:nvPr>
        </p:nvSpPr>
        <p:spPr>
          <a:xfrm>
            <a:off x="7031785" y="2417540"/>
            <a:ext cx="1001673" cy="53941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50%</a:t>
            </a:r>
            <a:endParaRPr lang="ko-KR" altLang="en-US" dirty="0"/>
          </a:p>
        </p:txBody>
      </p:sp>
      <p:sp>
        <p:nvSpPr>
          <p:cNvPr id="36" name="텍스트 개체 틀 3"/>
          <p:cNvSpPr>
            <a:spLocks noGrp="1"/>
          </p:cNvSpPr>
          <p:nvPr>
            <p:ph type="body" sz="quarter" idx="31" hasCustomPrompt="1"/>
          </p:nvPr>
        </p:nvSpPr>
        <p:spPr>
          <a:xfrm>
            <a:off x="10084789" y="2414433"/>
            <a:ext cx="1001673" cy="53941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50%</a:t>
            </a:r>
            <a:endParaRPr lang="ko-KR" altLang="en-US" dirty="0"/>
          </a:p>
        </p:txBody>
      </p:sp>
      <p:sp>
        <p:nvSpPr>
          <p:cNvPr id="32" name="텍스트 개체 틀 4"/>
          <p:cNvSpPr>
            <a:spLocks noGrp="1"/>
          </p:cNvSpPr>
          <p:nvPr>
            <p:ph type="body" sz="quarter" idx="24" hasCustomPrompt="1"/>
          </p:nvPr>
        </p:nvSpPr>
        <p:spPr>
          <a:xfrm>
            <a:off x="11417299" y="6545297"/>
            <a:ext cx="774700" cy="312709"/>
          </a:xfrm>
        </p:spPr>
        <p:txBody>
          <a:bodyPr anchor="ctr">
            <a:normAutofit/>
          </a:bodyPr>
          <a:lstStyle>
            <a:lvl1pPr marL="0" indent="0" algn="r">
              <a:buNone/>
              <a:defRPr sz="900">
                <a:solidFill>
                  <a:srgbClr val="215FAC"/>
                </a:solidFill>
              </a:defRPr>
            </a:lvl1pPr>
          </a:lstStyle>
          <a:p>
            <a:pPr lvl="0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29" name="제목 1"/>
          <p:cNvSpPr>
            <a:spLocks noGrp="1"/>
          </p:cNvSpPr>
          <p:nvPr>
            <p:ph type="title" hasCustomPrompt="1"/>
          </p:nvPr>
        </p:nvSpPr>
        <p:spPr>
          <a:xfrm>
            <a:off x="240229" y="73391"/>
            <a:ext cx="11951775" cy="514267"/>
          </a:xfrm>
        </p:spPr>
        <p:txBody>
          <a:bodyPr anchor="ctr">
            <a:normAutofit/>
          </a:bodyPr>
          <a:lstStyle>
            <a:lvl1pPr>
              <a:defRPr sz="25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41" name="직사각형 40"/>
          <p:cNvSpPr/>
          <p:nvPr/>
        </p:nvSpPr>
        <p:spPr>
          <a:xfrm>
            <a:off x="0" y="73391"/>
            <a:ext cx="170480" cy="514267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42" name="직사각형 41"/>
          <p:cNvSpPr/>
          <p:nvPr/>
        </p:nvSpPr>
        <p:spPr>
          <a:xfrm>
            <a:off x="170479" y="587652"/>
            <a:ext cx="72000" cy="350422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43" name="텍스트 개체 틀 4"/>
          <p:cNvSpPr>
            <a:spLocks noGrp="1"/>
          </p:cNvSpPr>
          <p:nvPr>
            <p:ph type="body" sz="quarter" idx="32" hasCustomPrompt="1"/>
          </p:nvPr>
        </p:nvSpPr>
        <p:spPr>
          <a:xfrm>
            <a:off x="239717" y="587376"/>
            <a:ext cx="11952287" cy="329372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altLang="ko-KR" dirty="0"/>
              <a:t>SUB TITLE</a:t>
            </a:r>
            <a:endParaRPr lang="ko-KR" altLang="en-US" dirty="0"/>
          </a:p>
        </p:txBody>
      </p:sp>
      <p:pic>
        <p:nvPicPr>
          <p:cNvPr id="30" name="그림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09" y="150285"/>
            <a:ext cx="13766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8719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텍스트 개체 틀 2"/>
          <p:cNvSpPr>
            <a:spLocks noGrp="1"/>
          </p:cNvSpPr>
          <p:nvPr>
            <p:ph type="body" idx="15" hasCustomPrompt="1"/>
          </p:nvPr>
        </p:nvSpPr>
        <p:spPr>
          <a:xfrm>
            <a:off x="240224" y="4239950"/>
            <a:ext cx="2563936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28" name="텍스트 개체 틀 2"/>
          <p:cNvSpPr>
            <a:spLocks noGrp="1"/>
          </p:cNvSpPr>
          <p:nvPr>
            <p:ph type="body" idx="16" hasCustomPrompt="1"/>
          </p:nvPr>
        </p:nvSpPr>
        <p:spPr>
          <a:xfrm>
            <a:off x="240224" y="4553899"/>
            <a:ext cx="2563936" cy="156778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</a:t>
            </a:r>
          </a:p>
          <a:p>
            <a:pPr lvl="0"/>
            <a:r>
              <a:rPr lang="en-US" altLang="ko-KR" dirty="0"/>
              <a:t>BBBBBBBBBBBBBBB</a:t>
            </a:r>
          </a:p>
          <a:p>
            <a:pPr lvl="0"/>
            <a:r>
              <a:rPr lang="en-US" altLang="ko-KR" dirty="0"/>
              <a:t>CCCCCCCCCC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168224" y="4239950"/>
            <a:ext cx="72000" cy="281359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44" name="텍스트 개체 틀 2"/>
          <p:cNvSpPr>
            <a:spLocks noGrp="1"/>
          </p:cNvSpPr>
          <p:nvPr>
            <p:ph type="body" idx="17" hasCustomPrompt="1"/>
          </p:nvPr>
        </p:nvSpPr>
        <p:spPr>
          <a:xfrm>
            <a:off x="3263361" y="4236430"/>
            <a:ext cx="2563936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45" name="텍스트 개체 틀 2"/>
          <p:cNvSpPr>
            <a:spLocks noGrp="1"/>
          </p:cNvSpPr>
          <p:nvPr>
            <p:ph type="body" idx="18" hasCustomPrompt="1"/>
          </p:nvPr>
        </p:nvSpPr>
        <p:spPr>
          <a:xfrm>
            <a:off x="3263361" y="4550379"/>
            <a:ext cx="2563936" cy="156778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</a:t>
            </a:r>
          </a:p>
          <a:p>
            <a:pPr lvl="0"/>
            <a:r>
              <a:rPr lang="en-US" altLang="ko-KR" dirty="0"/>
              <a:t>BBBBBBBBBBBBBBB</a:t>
            </a:r>
          </a:p>
          <a:p>
            <a:pPr lvl="0"/>
            <a:r>
              <a:rPr lang="en-US" altLang="ko-KR" dirty="0"/>
              <a:t>CCCCCCCCCC</a:t>
            </a:r>
          </a:p>
        </p:txBody>
      </p:sp>
      <p:sp>
        <p:nvSpPr>
          <p:cNvPr id="46" name="직사각형 45"/>
          <p:cNvSpPr/>
          <p:nvPr/>
        </p:nvSpPr>
        <p:spPr>
          <a:xfrm>
            <a:off x="3191361" y="4236430"/>
            <a:ext cx="72000" cy="281359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47" name="텍스트 개체 틀 2"/>
          <p:cNvSpPr>
            <a:spLocks noGrp="1"/>
          </p:cNvSpPr>
          <p:nvPr>
            <p:ph type="body" idx="19" hasCustomPrompt="1"/>
          </p:nvPr>
        </p:nvSpPr>
        <p:spPr>
          <a:xfrm>
            <a:off x="6341843" y="4236430"/>
            <a:ext cx="2563936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48" name="텍스트 개체 틀 2"/>
          <p:cNvSpPr>
            <a:spLocks noGrp="1"/>
          </p:cNvSpPr>
          <p:nvPr>
            <p:ph type="body" idx="20" hasCustomPrompt="1"/>
          </p:nvPr>
        </p:nvSpPr>
        <p:spPr>
          <a:xfrm>
            <a:off x="6341843" y="4550379"/>
            <a:ext cx="2563936" cy="156778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</a:t>
            </a:r>
          </a:p>
          <a:p>
            <a:pPr lvl="0"/>
            <a:r>
              <a:rPr lang="en-US" altLang="ko-KR" dirty="0"/>
              <a:t>BBBBBBBBBBBBBBB</a:t>
            </a:r>
          </a:p>
          <a:p>
            <a:pPr lvl="0"/>
            <a:r>
              <a:rPr lang="en-US" altLang="ko-KR" dirty="0"/>
              <a:t>CCCCCCCCCC</a:t>
            </a:r>
          </a:p>
        </p:txBody>
      </p:sp>
      <p:sp>
        <p:nvSpPr>
          <p:cNvPr id="49" name="직사각형 48"/>
          <p:cNvSpPr/>
          <p:nvPr/>
        </p:nvSpPr>
        <p:spPr>
          <a:xfrm>
            <a:off x="6269843" y="4236430"/>
            <a:ext cx="72000" cy="281359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50" name="텍스트 개체 틀 2"/>
          <p:cNvSpPr>
            <a:spLocks noGrp="1"/>
          </p:cNvSpPr>
          <p:nvPr>
            <p:ph type="body" idx="21" hasCustomPrompt="1"/>
          </p:nvPr>
        </p:nvSpPr>
        <p:spPr>
          <a:xfrm>
            <a:off x="9364979" y="4236430"/>
            <a:ext cx="2563936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51" name="텍스트 개체 틀 2"/>
          <p:cNvSpPr>
            <a:spLocks noGrp="1"/>
          </p:cNvSpPr>
          <p:nvPr>
            <p:ph type="body" idx="22" hasCustomPrompt="1"/>
          </p:nvPr>
        </p:nvSpPr>
        <p:spPr>
          <a:xfrm>
            <a:off x="9364979" y="4550379"/>
            <a:ext cx="2563936" cy="156778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</a:t>
            </a:r>
          </a:p>
          <a:p>
            <a:pPr lvl="0"/>
            <a:r>
              <a:rPr lang="en-US" altLang="ko-KR" dirty="0"/>
              <a:t>BBBBBBBBBBBBBBB</a:t>
            </a:r>
          </a:p>
          <a:p>
            <a:pPr lvl="0"/>
            <a:r>
              <a:rPr lang="en-US" altLang="ko-KR" dirty="0"/>
              <a:t>CCCCCCCCCC</a:t>
            </a:r>
          </a:p>
        </p:txBody>
      </p:sp>
      <p:sp>
        <p:nvSpPr>
          <p:cNvPr id="52" name="직사각형 51"/>
          <p:cNvSpPr/>
          <p:nvPr/>
        </p:nvSpPr>
        <p:spPr>
          <a:xfrm>
            <a:off x="9292979" y="4236430"/>
            <a:ext cx="72000" cy="281359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3" name="타원 2"/>
          <p:cNvSpPr/>
          <p:nvPr/>
        </p:nvSpPr>
        <p:spPr>
          <a:xfrm>
            <a:off x="421872" y="2039022"/>
            <a:ext cx="2256000" cy="1692000"/>
          </a:xfrm>
          <a:prstGeom prst="ellipse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33" name="타원 32"/>
          <p:cNvSpPr/>
          <p:nvPr/>
        </p:nvSpPr>
        <p:spPr>
          <a:xfrm>
            <a:off x="3448209" y="2039022"/>
            <a:ext cx="2256000" cy="1692000"/>
          </a:xfrm>
          <a:prstGeom prst="ellipse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35" name="타원 34"/>
          <p:cNvSpPr/>
          <p:nvPr/>
        </p:nvSpPr>
        <p:spPr>
          <a:xfrm>
            <a:off x="6526691" y="2039022"/>
            <a:ext cx="2256000" cy="1692000"/>
          </a:xfrm>
          <a:prstGeom prst="ellipse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36" name="타원 35"/>
          <p:cNvSpPr/>
          <p:nvPr/>
        </p:nvSpPr>
        <p:spPr>
          <a:xfrm>
            <a:off x="9549827" y="2039022"/>
            <a:ext cx="2256000" cy="1692000"/>
          </a:xfrm>
          <a:prstGeom prst="ellipse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5" name="내용 개체 틀 4"/>
          <p:cNvSpPr>
            <a:spLocks noGrp="1"/>
          </p:cNvSpPr>
          <p:nvPr>
            <p:ph sz="quarter" idx="28"/>
          </p:nvPr>
        </p:nvSpPr>
        <p:spPr>
          <a:xfrm>
            <a:off x="799857" y="2361966"/>
            <a:ext cx="1438275" cy="108000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0" name="내용 개체 틀 4"/>
          <p:cNvSpPr>
            <a:spLocks noGrp="1"/>
          </p:cNvSpPr>
          <p:nvPr>
            <p:ph sz="quarter" idx="29"/>
          </p:nvPr>
        </p:nvSpPr>
        <p:spPr>
          <a:xfrm>
            <a:off x="3826193" y="2361966"/>
            <a:ext cx="1438275" cy="108000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1" name="내용 개체 틀 4"/>
          <p:cNvSpPr>
            <a:spLocks noGrp="1"/>
          </p:cNvSpPr>
          <p:nvPr>
            <p:ph sz="quarter" idx="30"/>
          </p:nvPr>
        </p:nvSpPr>
        <p:spPr>
          <a:xfrm>
            <a:off x="6904673" y="2361965"/>
            <a:ext cx="1438275" cy="108000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2" name="내용 개체 틀 4"/>
          <p:cNvSpPr>
            <a:spLocks noGrp="1"/>
          </p:cNvSpPr>
          <p:nvPr>
            <p:ph sz="quarter" idx="31"/>
          </p:nvPr>
        </p:nvSpPr>
        <p:spPr>
          <a:xfrm>
            <a:off x="9927809" y="2361965"/>
            <a:ext cx="1438275" cy="108000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9" name="텍스트 개체 틀 4"/>
          <p:cNvSpPr>
            <a:spLocks noGrp="1"/>
          </p:cNvSpPr>
          <p:nvPr>
            <p:ph type="body" sz="quarter" idx="24" hasCustomPrompt="1"/>
          </p:nvPr>
        </p:nvSpPr>
        <p:spPr>
          <a:xfrm>
            <a:off x="11417299" y="6545297"/>
            <a:ext cx="774700" cy="312709"/>
          </a:xfrm>
        </p:spPr>
        <p:txBody>
          <a:bodyPr anchor="ctr">
            <a:normAutofit/>
          </a:bodyPr>
          <a:lstStyle>
            <a:lvl1pPr marL="0" indent="0" algn="r">
              <a:buNone/>
              <a:defRPr sz="900">
                <a:solidFill>
                  <a:srgbClr val="215FAC"/>
                </a:solidFill>
              </a:defRPr>
            </a:lvl1pPr>
          </a:lstStyle>
          <a:p>
            <a:pPr lvl="0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38" name="제목 1"/>
          <p:cNvSpPr>
            <a:spLocks noGrp="1"/>
          </p:cNvSpPr>
          <p:nvPr>
            <p:ph type="title" hasCustomPrompt="1"/>
          </p:nvPr>
        </p:nvSpPr>
        <p:spPr>
          <a:xfrm>
            <a:off x="240229" y="73391"/>
            <a:ext cx="11951775" cy="514267"/>
          </a:xfrm>
        </p:spPr>
        <p:txBody>
          <a:bodyPr anchor="ctr">
            <a:normAutofit/>
          </a:bodyPr>
          <a:lstStyle>
            <a:lvl1pPr>
              <a:defRPr sz="25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39" name="직사각형 38"/>
          <p:cNvSpPr/>
          <p:nvPr/>
        </p:nvSpPr>
        <p:spPr>
          <a:xfrm>
            <a:off x="0" y="73391"/>
            <a:ext cx="170480" cy="514267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40" name="직사각형 39"/>
          <p:cNvSpPr/>
          <p:nvPr/>
        </p:nvSpPr>
        <p:spPr>
          <a:xfrm>
            <a:off x="170479" y="587652"/>
            <a:ext cx="72000" cy="350422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41" name="텍스트 개체 틀 4"/>
          <p:cNvSpPr>
            <a:spLocks noGrp="1"/>
          </p:cNvSpPr>
          <p:nvPr>
            <p:ph type="body" sz="quarter" idx="32" hasCustomPrompt="1"/>
          </p:nvPr>
        </p:nvSpPr>
        <p:spPr>
          <a:xfrm>
            <a:off x="239717" y="587376"/>
            <a:ext cx="11952287" cy="329372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altLang="ko-KR" dirty="0"/>
              <a:t>SUB TITLE</a:t>
            </a:r>
            <a:endParaRPr lang="ko-KR" altLang="en-US" dirty="0"/>
          </a:p>
        </p:txBody>
      </p:sp>
      <p:pic>
        <p:nvPicPr>
          <p:cNvPr id="37" name="그림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09" y="150285"/>
            <a:ext cx="13766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61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제목 슬라이드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3921084" y="1971422"/>
            <a:ext cx="7594169" cy="837258"/>
          </a:xfrm>
        </p:spPr>
        <p:txBody>
          <a:bodyPr anchor="b">
            <a:normAutofit/>
          </a:bodyPr>
          <a:lstStyle>
            <a:lvl1pPr algn="r">
              <a:defRPr sz="5000" b="1">
                <a:solidFill>
                  <a:srgbClr val="215F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HOSTWAY IDC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0" hasCustomPrompt="1"/>
          </p:nvPr>
        </p:nvSpPr>
        <p:spPr>
          <a:xfrm>
            <a:off x="3921161" y="2994822"/>
            <a:ext cx="7594600" cy="856124"/>
          </a:xfrm>
        </p:spPr>
        <p:txBody>
          <a:bodyPr>
            <a:normAutofit/>
          </a:bodyPr>
          <a:lstStyle>
            <a:lvl1pPr marL="0" indent="0" algn="r">
              <a:buNone/>
              <a:defRPr sz="1500" baseline="0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SUB TITLE</a:t>
            </a:r>
          </a:p>
          <a:p>
            <a:pPr lvl="0"/>
            <a:r>
              <a:rPr lang="ko-KR" altLang="en-US" dirty="0"/>
              <a:t>소개 내용 입력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11617981" y="1418094"/>
            <a:ext cx="21600" cy="5439906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9" name="직사각형 8"/>
          <p:cNvSpPr/>
          <p:nvPr/>
        </p:nvSpPr>
        <p:spPr>
          <a:xfrm rot="16200000">
            <a:off x="5389200" y="-3992706"/>
            <a:ext cx="21600" cy="10800000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38000"/>
            <a:ext cx="7874431" cy="4320000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8488261" y="-1"/>
            <a:ext cx="3151321" cy="1418095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1680" y="761858"/>
            <a:ext cx="2684481" cy="42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60545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4" y="1157159"/>
            <a:ext cx="12004305" cy="667413"/>
            <a:chOff x="0" y="1490437"/>
            <a:chExt cx="12004305" cy="667413"/>
          </a:xfrm>
        </p:grpSpPr>
        <p:sp>
          <p:nvSpPr>
            <p:cNvPr id="54" name="오른쪽 화살표 53"/>
            <p:cNvSpPr/>
            <p:nvPr/>
          </p:nvSpPr>
          <p:spPr>
            <a:xfrm>
              <a:off x="8740944" y="1493193"/>
              <a:ext cx="3263361" cy="664657"/>
            </a:xfrm>
            <a:prstGeom prst="rightArrow">
              <a:avLst/>
            </a:prstGeom>
            <a:solidFill>
              <a:srgbClr val="B3BE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  <p:sp>
          <p:nvSpPr>
            <p:cNvPr id="53" name="오른쪽 화살표 52"/>
            <p:cNvSpPr/>
            <p:nvPr/>
          </p:nvSpPr>
          <p:spPr>
            <a:xfrm>
              <a:off x="5827296" y="1490437"/>
              <a:ext cx="3263361" cy="664657"/>
            </a:xfrm>
            <a:prstGeom prst="rightArrow">
              <a:avLst/>
            </a:prstGeom>
            <a:solidFill>
              <a:srgbClr val="7991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  <p:sp>
          <p:nvSpPr>
            <p:cNvPr id="43" name="오른쪽 화살표 42"/>
            <p:cNvSpPr/>
            <p:nvPr/>
          </p:nvSpPr>
          <p:spPr>
            <a:xfrm>
              <a:off x="2913648" y="1490437"/>
              <a:ext cx="3263361" cy="664657"/>
            </a:xfrm>
            <a:prstGeom prst="rightArrow">
              <a:avLst/>
            </a:prstGeom>
            <a:solidFill>
              <a:srgbClr val="3F6A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  <p:sp>
          <p:nvSpPr>
            <p:cNvPr id="38" name="오른쪽 화살표 37"/>
            <p:cNvSpPr/>
            <p:nvPr/>
          </p:nvSpPr>
          <p:spPr>
            <a:xfrm>
              <a:off x="0" y="1490437"/>
              <a:ext cx="3263361" cy="664657"/>
            </a:xfrm>
            <a:prstGeom prst="rightArrow">
              <a:avLst/>
            </a:prstGeom>
            <a:solidFill>
              <a:srgbClr val="3358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/>
            </a:p>
          </p:txBody>
        </p:sp>
      </p:grpSp>
      <p:sp>
        <p:nvSpPr>
          <p:cNvPr id="13" name="텍스트 개체 틀 4"/>
          <p:cNvSpPr>
            <a:spLocks noGrp="1"/>
          </p:cNvSpPr>
          <p:nvPr>
            <p:ph type="body" sz="quarter" idx="24" hasCustomPrompt="1"/>
          </p:nvPr>
        </p:nvSpPr>
        <p:spPr>
          <a:xfrm>
            <a:off x="11417299" y="6545297"/>
            <a:ext cx="774700" cy="312709"/>
          </a:xfrm>
        </p:spPr>
        <p:txBody>
          <a:bodyPr anchor="ctr">
            <a:normAutofit/>
          </a:bodyPr>
          <a:lstStyle>
            <a:lvl1pPr marL="0" indent="0" algn="r">
              <a:buNone/>
              <a:defRPr sz="900">
                <a:solidFill>
                  <a:srgbClr val="215FAC"/>
                </a:solidFill>
              </a:defRPr>
            </a:lvl1pPr>
          </a:lstStyle>
          <a:p>
            <a:pPr lvl="0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14" name="제목 1"/>
          <p:cNvSpPr>
            <a:spLocks noGrp="1"/>
          </p:cNvSpPr>
          <p:nvPr>
            <p:ph type="title" hasCustomPrompt="1"/>
          </p:nvPr>
        </p:nvSpPr>
        <p:spPr>
          <a:xfrm>
            <a:off x="240229" y="73391"/>
            <a:ext cx="11951775" cy="514267"/>
          </a:xfrm>
        </p:spPr>
        <p:txBody>
          <a:bodyPr anchor="ctr">
            <a:normAutofit/>
          </a:bodyPr>
          <a:lstStyle>
            <a:lvl1pPr>
              <a:defRPr sz="25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0" y="73391"/>
            <a:ext cx="170480" cy="514267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6" name="직사각형 15"/>
          <p:cNvSpPr/>
          <p:nvPr/>
        </p:nvSpPr>
        <p:spPr>
          <a:xfrm>
            <a:off x="170479" y="587652"/>
            <a:ext cx="72000" cy="350422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7" name="텍스트 개체 틀 4"/>
          <p:cNvSpPr>
            <a:spLocks noGrp="1"/>
          </p:cNvSpPr>
          <p:nvPr>
            <p:ph type="body" sz="quarter" idx="31" hasCustomPrompt="1"/>
          </p:nvPr>
        </p:nvSpPr>
        <p:spPr>
          <a:xfrm>
            <a:off x="239717" y="587376"/>
            <a:ext cx="11952287" cy="329372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altLang="ko-KR" dirty="0"/>
              <a:t>SUB TITLE</a:t>
            </a:r>
            <a:endParaRPr lang="ko-KR" altLang="en-US" dirty="0"/>
          </a:p>
        </p:txBody>
      </p:sp>
      <p:pic>
        <p:nvPicPr>
          <p:cNvPr id="18" name="그림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09" y="150285"/>
            <a:ext cx="13766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2817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텍스트 개체 틀 2"/>
          <p:cNvSpPr>
            <a:spLocks noGrp="1"/>
          </p:cNvSpPr>
          <p:nvPr>
            <p:ph type="body" idx="15" hasCustomPrompt="1"/>
          </p:nvPr>
        </p:nvSpPr>
        <p:spPr>
          <a:xfrm>
            <a:off x="7682809" y="1485451"/>
            <a:ext cx="3941747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23" name="텍스트 개체 틀 2"/>
          <p:cNvSpPr>
            <a:spLocks noGrp="1"/>
          </p:cNvSpPr>
          <p:nvPr>
            <p:ph type="body" idx="16" hasCustomPrompt="1"/>
          </p:nvPr>
        </p:nvSpPr>
        <p:spPr>
          <a:xfrm>
            <a:off x="7682809" y="1799405"/>
            <a:ext cx="3941747" cy="1924703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</a:t>
            </a:r>
          </a:p>
          <a:p>
            <a:pPr lvl="0"/>
            <a:r>
              <a:rPr lang="en-US" altLang="ko-KR" dirty="0"/>
              <a:t>BBBBBBBBBBBBBBB</a:t>
            </a:r>
          </a:p>
          <a:p>
            <a:pPr lvl="0"/>
            <a:r>
              <a:rPr lang="en-US" altLang="ko-KR" dirty="0"/>
              <a:t>CCCCCCCCCC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7604263" y="1485451"/>
            <a:ext cx="72000" cy="281359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1" name="내용 개체 틀 10"/>
          <p:cNvSpPr>
            <a:spLocks noGrp="1"/>
          </p:cNvSpPr>
          <p:nvPr>
            <p:ph sz="quarter" idx="31"/>
          </p:nvPr>
        </p:nvSpPr>
        <p:spPr>
          <a:xfrm>
            <a:off x="239717" y="1485445"/>
            <a:ext cx="7100887" cy="473075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8" name="텍스트 개체 틀 4"/>
          <p:cNvSpPr>
            <a:spLocks noGrp="1"/>
          </p:cNvSpPr>
          <p:nvPr>
            <p:ph type="body" sz="quarter" idx="24" hasCustomPrompt="1"/>
          </p:nvPr>
        </p:nvSpPr>
        <p:spPr>
          <a:xfrm>
            <a:off x="11417299" y="6545297"/>
            <a:ext cx="774700" cy="312709"/>
          </a:xfrm>
        </p:spPr>
        <p:txBody>
          <a:bodyPr anchor="ctr">
            <a:normAutofit/>
          </a:bodyPr>
          <a:lstStyle>
            <a:lvl1pPr marL="0" indent="0" algn="r">
              <a:buNone/>
              <a:defRPr sz="900">
                <a:solidFill>
                  <a:srgbClr val="215FAC"/>
                </a:solidFill>
              </a:defRPr>
            </a:lvl1pPr>
          </a:lstStyle>
          <a:p>
            <a:pPr lvl="0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15" name="제목 1"/>
          <p:cNvSpPr>
            <a:spLocks noGrp="1"/>
          </p:cNvSpPr>
          <p:nvPr>
            <p:ph type="title" hasCustomPrompt="1"/>
          </p:nvPr>
        </p:nvSpPr>
        <p:spPr>
          <a:xfrm>
            <a:off x="240229" y="73391"/>
            <a:ext cx="11951775" cy="514267"/>
          </a:xfrm>
        </p:spPr>
        <p:txBody>
          <a:bodyPr anchor="ctr">
            <a:normAutofit/>
          </a:bodyPr>
          <a:lstStyle>
            <a:lvl1pPr>
              <a:defRPr sz="25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0" y="73391"/>
            <a:ext cx="170480" cy="514267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0" name="직사각형 19"/>
          <p:cNvSpPr/>
          <p:nvPr/>
        </p:nvSpPr>
        <p:spPr>
          <a:xfrm>
            <a:off x="170479" y="587652"/>
            <a:ext cx="72000" cy="350422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1" name="텍스트 개체 틀 4"/>
          <p:cNvSpPr>
            <a:spLocks noGrp="1"/>
          </p:cNvSpPr>
          <p:nvPr>
            <p:ph type="body" sz="quarter" idx="32" hasCustomPrompt="1"/>
          </p:nvPr>
        </p:nvSpPr>
        <p:spPr>
          <a:xfrm>
            <a:off x="239717" y="587376"/>
            <a:ext cx="11952287" cy="329372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altLang="ko-KR" dirty="0"/>
              <a:t>SUB TITLE</a:t>
            </a:r>
            <a:endParaRPr lang="ko-KR" altLang="en-US" dirty="0"/>
          </a:p>
        </p:txBody>
      </p:sp>
      <p:sp>
        <p:nvSpPr>
          <p:cNvPr id="28" name="텍스트 개체 틀 2"/>
          <p:cNvSpPr>
            <a:spLocks noGrp="1"/>
          </p:cNvSpPr>
          <p:nvPr>
            <p:ph type="body" idx="33" hasCustomPrompt="1"/>
          </p:nvPr>
        </p:nvSpPr>
        <p:spPr>
          <a:xfrm>
            <a:off x="7682809" y="3977544"/>
            <a:ext cx="3941747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33" name="텍스트 개체 틀 2"/>
          <p:cNvSpPr>
            <a:spLocks noGrp="1"/>
          </p:cNvSpPr>
          <p:nvPr>
            <p:ph type="body" idx="34" hasCustomPrompt="1"/>
          </p:nvPr>
        </p:nvSpPr>
        <p:spPr>
          <a:xfrm>
            <a:off x="7682809" y="4291498"/>
            <a:ext cx="3941747" cy="1924703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</a:t>
            </a:r>
          </a:p>
          <a:p>
            <a:pPr lvl="0"/>
            <a:r>
              <a:rPr lang="en-US" altLang="ko-KR" dirty="0"/>
              <a:t>BBBBBBBBBBBBBBB</a:t>
            </a:r>
          </a:p>
          <a:p>
            <a:pPr lvl="0"/>
            <a:r>
              <a:rPr lang="en-US" altLang="ko-KR" dirty="0"/>
              <a:t>CCCCCCCCCC</a:t>
            </a: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09" y="150285"/>
            <a:ext cx="1376656" cy="216000"/>
          </a:xfrm>
          <a:prstGeom prst="rect">
            <a:avLst/>
          </a:prstGeom>
        </p:spPr>
      </p:pic>
      <p:sp>
        <p:nvSpPr>
          <p:cNvPr id="17" name="직사각형 16"/>
          <p:cNvSpPr/>
          <p:nvPr userDrawn="1"/>
        </p:nvSpPr>
        <p:spPr>
          <a:xfrm>
            <a:off x="7610809" y="3977544"/>
            <a:ext cx="72000" cy="281359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val="40754249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텍스트 개체 틀 2"/>
          <p:cNvSpPr>
            <a:spLocks noGrp="1"/>
          </p:cNvSpPr>
          <p:nvPr>
            <p:ph type="body" idx="15" hasCustomPrompt="1"/>
          </p:nvPr>
        </p:nvSpPr>
        <p:spPr>
          <a:xfrm>
            <a:off x="7667072" y="1208022"/>
            <a:ext cx="3941747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23" name="텍스트 개체 틀 2"/>
          <p:cNvSpPr>
            <a:spLocks noGrp="1"/>
          </p:cNvSpPr>
          <p:nvPr>
            <p:ph type="body" idx="16" hasCustomPrompt="1"/>
          </p:nvPr>
        </p:nvSpPr>
        <p:spPr>
          <a:xfrm>
            <a:off x="7682809" y="1799405"/>
            <a:ext cx="3941747" cy="1924703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</a:t>
            </a:r>
          </a:p>
          <a:p>
            <a:pPr lvl="0"/>
            <a:r>
              <a:rPr lang="en-US" altLang="ko-KR" dirty="0"/>
              <a:t>BBBBBBBBBBBBBBB</a:t>
            </a:r>
          </a:p>
          <a:p>
            <a:pPr lvl="0"/>
            <a:r>
              <a:rPr lang="en-US" altLang="ko-KR" dirty="0"/>
              <a:t>CCCCCCCCCC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7595072" y="1204086"/>
            <a:ext cx="72000" cy="281359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1" name="내용 개체 틀 10"/>
          <p:cNvSpPr>
            <a:spLocks noGrp="1"/>
          </p:cNvSpPr>
          <p:nvPr>
            <p:ph sz="quarter" idx="31"/>
          </p:nvPr>
        </p:nvSpPr>
        <p:spPr>
          <a:xfrm>
            <a:off x="239717" y="1485445"/>
            <a:ext cx="7100887" cy="473075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8" name="텍스트 개체 틀 4"/>
          <p:cNvSpPr>
            <a:spLocks noGrp="1"/>
          </p:cNvSpPr>
          <p:nvPr>
            <p:ph type="body" sz="quarter" idx="24" hasCustomPrompt="1"/>
          </p:nvPr>
        </p:nvSpPr>
        <p:spPr>
          <a:xfrm>
            <a:off x="11417299" y="6545297"/>
            <a:ext cx="774700" cy="312709"/>
          </a:xfrm>
        </p:spPr>
        <p:txBody>
          <a:bodyPr anchor="ctr">
            <a:normAutofit/>
          </a:bodyPr>
          <a:lstStyle>
            <a:lvl1pPr marL="0" indent="0" algn="r">
              <a:buNone/>
              <a:defRPr sz="900">
                <a:solidFill>
                  <a:srgbClr val="215FAC"/>
                </a:solidFill>
              </a:defRPr>
            </a:lvl1pPr>
          </a:lstStyle>
          <a:p>
            <a:pPr lvl="0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15" name="제목 1"/>
          <p:cNvSpPr>
            <a:spLocks noGrp="1"/>
          </p:cNvSpPr>
          <p:nvPr>
            <p:ph type="title" hasCustomPrompt="1"/>
          </p:nvPr>
        </p:nvSpPr>
        <p:spPr>
          <a:xfrm>
            <a:off x="240229" y="73391"/>
            <a:ext cx="11951775" cy="514267"/>
          </a:xfrm>
        </p:spPr>
        <p:txBody>
          <a:bodyPr anchor="ctr">
            <a:normAutofit/>
          </a:bodyPr>
          <a:lstStyle>
            <a:lvl1pPr>
              <a:defRPr sz="25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0" y="73391"/>
            <a:ext cx="170480" cy="514267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0" name="직사각형 19"/>
          <p:cNvSpPr/>
          <p:nvPr/>
        </p:nvSpPr>
        <p:spPr>
          <a:xfrm>
            <a:off x="170479" y="587652"/>
            <a:ext cx="72000" cy="350422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1" name="텍스트 개체 틀 4"/>
          <p:cNvSpPr>
            <a:spLocks noGrp="1"/>
          </p:cNvSpPr>
          <p:nvPr>
            <p:ph type="body" sz="quarter" idx="32" hasCustomPrompt="1"/>
          </p:nvPr>
        </p:nvSpPr>
        <p:spPr>
          <a:xfrm>
            <a:off x="239717" y="587376"/>
            <a:ext cx="11952287" cy="329372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altLang="ko-KR" dirty="0"/>
              <a:t>SUB TITLE</a:t>
            </a:r>
            <a:endParaRPr lang="ko-KR" altLang="en-US" dirty="0"/>
          </a:p>
        </p:txBody>
      </p:sp>
      <p:sp>
        <p:nvSpPr>
          <p:cNvPr id="28" name="텍스트 개체 틀 2"/>
          <p:cNvSpPr>
            <a:spLocks noGrp="1"/>
          </p:cNvSpPr>
          <p:nvPr>
            <p:ph type="body" idx="33" hasCustomPrompt="1"/>
          </p:nvPr>
        </p:nvSpPr>
        <p:spPr>
          <a:xfrm>
            <a:off x="7682809" y="3977544"/>
            <a:ext cx="3941747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33" name="텍스트 개체 틀 2"/>
          <p:cNvSpPr>
            <a:spLocks noGrp="1"/>
          </p:cNvSpPr>
          <p:nvPr>
            <p:ph type="body" idx="34" hasCustomPrompt="1"/>
          </p:nvPr>
        </p:nvSpPr>
        <p:spPr>
          <a:xfrm>
            <a:off x="7682809" y="4291498"/>
            <a:ext cx="3941747" cy="1924703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</a:t>
            </a:r>
          </a:p>
          <a:p>
            <a:pPr lvl="0"/>
            <a:r>
              <a:rPr lang="en-US" altLang="ko-KR" dirty="0"/>
              <a:t>BBBBBBBBBBBBBBB</a:t>
            </a:r>
          </a:p>
          <a:p>
            <a:pPr lvl="0"/>
            <a:r>
              <a:rPr lang="en-US" altLang="ko-KR" dirty="0"/>
              <a:t>CCCCCCCCCC</a:t>
            </a: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09" y="150285"/>
            <a:ext cx="13766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73283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텍스트 개체 틀 2"/>
          <p:cNvSpPr>
            <a:spLocks noGrp="1"/>
          </p:cNvSpPr>
          <p:nvPr>
            <p:ph type="body" idx="15" hasCustomPrompt="1"/>
          </p:nvPr>
        </p:nvSpPr>
        <p:spPr>
          <a:xfrm>
            <a:off x="5445569" y="1430745"/>
            <a:ext cx="2740272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23" name="텍스트 개체 틀 2"/>
          <p:cNvSpPr>
            <a:spLocks noGrp="1"/>
          </p:cNvSpPr>
          <p:nvPr>
            <p:ph type="body" idx="16" hasCustomPrompt="1"/>
          </p:nvPr>
        </p:nvSpPr>
        <p:spPr>
          <a:xfrm>
            <a:off x="5445569" y="1744699"/>
            <a:ext cx="2740272" cy="1783239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</a:t>
            </a:r>
          </a:p>
          <a:p>
            <a:pPr lvl="0"/>
            <a:r>
              <a:rPr lang="en-US" altLang="ko-KR" dirty="0"/>
              <a:t>BBBBBBBBBBBBBBB</a:t>
            </a:r>
          </a:p>
          <a:p>
            <a:pPr lvl="0"/>
            <a:r>
              <a:rPr lang="en-US" altLang="ko-KR" dirty="0"/>
              <a:t>CCCCCCCCCC</a:t>
            </a:r>
          </a:p>
          <a:p>
            <a:pPr lvl="0"/>
            <a:r>
              <a:rPr lang="en-US" altLang="ko-KR" dirty="0"/>
              <a:t>DDDDDDDDDDDDDD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5373569" y="1430745"/>
            <a:ext cx="72000" cy="2097193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4"/>
          </p:nvPr>
        </p:nvSpPr>
        <p:spPr>
          <a:xfrm>
            <a:off x="240649" y="1452347"/>
            <a:ext cx="4713739" cy="4829175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5" name="텍스트 개체 틀 4"/>
          <p:cNvSpPr>
            <a:spLocks noGrp="1"/>
          </p:cNvSpPr>
          <p:nvPr>
            <p:ph type="body" sz="quarter" idx="28" hasCustomPrompt="1"/>
          </p:nvPr>
        </p:nvSpPr>
        <p:spPr>
          <a:xfrm>
            <a:off x="11417299" y="6545297"/>
            <a:ext cx="774700" cy="312709"/>
          </a:xfrm>
        </p:spPr>
        <p:txBody>
          <a:bodyPr anchor="ctr">
            <a:normAutofit/>
          </a:bodyPr>
          <a:lstStyle>
            <a:lvl1pPr marL="0" indent="0" algn="r">
              <a:buNone/>
              <a:defRPr sz="900">
                <a:solidFill>
                  <a:srgbClr val="215FAC"/>
                </a:solidFill>
              </a:defRPr>
            </a:lvl1pPr>
          </a:lstStyle>
          <a:p>
            <a:pPr lvl="0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37" name="제목 1"/>
          <p:cNvSpPr>
            <a:spLocks noGrp="1"/>
          </p:cNvSpPr>
          <p:nvPr>
            <p:ph type="title" hasCustomPrompt="1"/>
          </p:nvPr>
        </p:nvSpPr>
        <p:spPr>
          <a:xfrm>
            <a:off x="240229" y="73391"/>
            <a:ext cx="11951775" cy="514267"/>
          </a:xfrm>
        </p:spPr>
        <p:txBody>
          <a:bodyPr anchor="ctr">
            <a:normAutofit/>
          </a:bodyPr>
          <a:lstStyle>
            <a:lvl1pPr>
              <a:defRPr sz="25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38" name="직사각형 37"/>
          <p:cNvSpPr/>
          <p:nvPr/>
        </p:nvSpPr>
        <p:spPr>
          <a:xfrm>
            <a:off x="0" y="73391"/>
            <a:ext cx="170480" cy="514267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39" name="직사각형 38"/>
          <p:cNvSpPr/>
          <p:nvPr/>
        </p:nvSpPr>
        <p:spPr>
          <a:xfrm>
            <a:off x="170479" y="587652"/>
            <a:ext cx="72000" cy="350422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40" name="텍스트 개체 틀 4"/>
          <p:cNvSpPr>
            <a:spLocks noGrp="1"/>
          </p:cNvSpPr>
          <p:nvPr>
            <p:ph type="body" sz="quarter" idx="32" hasCustomPrompt="1"/>
          </p:nvPr>
        </p:nvSpPr>
        <p:spPr>
          <a:xfrm>
            <a:off x="239717" y="587376"/>
            <a:ext cx="11952287" cy="329372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altLang="ko-KR" dirty="0"/>
              <a:t>SUB TITLE</a:t>
            </a:r>
            <a:endParaRPr lang="ko-KR" altLang="en-US" dirty="0"/>
          </a:p>
        </p:txBody>
      </p:sp>
      <p:sp>
        <p:nvSpPr>
          <p:cNvPr id="41" name="텍스트 개체 틀 2"/>
          <p:cNvSpPr>
            <a:spLocks noGrp="1"/>
          </p:cNvSpPr>
          <p:nvPr>
            <p:ph type="body" idx="33" hasCustomPrompt="1"/>
          </p:nvPr>
        </p:nvSpPr>
        <p:spPr>
          <a:xfrm>
            <a:off x="8677027" y="1430745"/>
            <a:ext cx="2740272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42" name="텍스트 개체 틀 2"/>
          <p:cNvSpPr>
            <a:spLocks noGrp="1"/>
          </p:cNvSpPr>
          <p:nvPr>
            <p:ph type="body" idx="34" hasCustomPrompt="1"/>
          </p:nvPr>
        </p:nvSpPr>
        <p:spPr>
          <a:xfrm>
            <a:off x="8677027" y="1744699"/>
            <a:ext cx="2740272" cy="1783239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</a:t>
            </a:r>
          </a:p>
          <a:p>
            <a:pPr lvl="0"/>
            <a:r>
              <a:rPr lang="en-US" altLang="ko-KR" dirty="0"/>
              <a:t>BBBBBBBBBBBBBBB</a:t>
            </a:r>
          </a:p>
          <a:p>
            <a:pPr lvl="0"/>
            <a:r>
              <a:rPr lang="en-US" altLang="ko-KR" dirty="0"/>
              <a:t>CCCCCCCCCC</a:t>
            </a:r>
          </a:p>
          <a:p>
            <a:pPr lvl="0"/>
            <a:r>
              <a:rPr lang="en-US" altLang="ko-KR" dirty="0"/>
              <a:t>DDDDDDDDDDDDDD</a:t>
            </a:r>
          </a:p>
        </p:txBody>
      </p:sp>
      <p:sp>
        <p:nvSpPr>
          <p:cNvPr id="43" name="직사각형 42"/>
          <p:cNvSpPr/>
          <p:nvPr/>
        </p:nvSpPr>
        <p:spPr>
          <a:xfrm>
            <a:off x="8605027" y="1430745"/>
            <a:ext cx="72000" cy="2097193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44" name="텍스트 개체 틀 2"/>
          <p:cNvSpPr>
            <a:spLocks noGrp="1"/>
          </p:cNvSpPr>
          <p:nvPr>
            <p:ph type="body" idx="35" hasCustomPrompt="1"/>
          </p:nvPr>
        </p:nvSpPr>
        <p:spPr>
          <a:xfrm>
            <a:off x="5445569" y="3988015"/>
            <a:ext cx="2740272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45" name="텍스트 개체 틀 2"/>
          <p:cNvSpPr>
            <a:spLocks noGrp="1"/>
          </p:cNvSpPr>
          <p:nvPr>
            <p:ph type="body" idx="36" hasCustomPrompt="1"/>
          </p:nvPr>
        </p:nvSpPr>
        <p:spPr>
          <a:xfrm>
            <a:off x="5445569" y="4301975"/>
            <a:ext cx="2740272" cy="1783239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</a:t>
            </a:r>
          </a:p>
          <a:p>
            <a:pPr lvl="0"/>
            <a:r>
              <a:rPr lang="en-US" altLang="ko-KR" dirty="0"/>
              <a:t>BBBBBBBBBBBBBBB</a:t>
            </a:r>
          </a:p>
          <a:p>
            <a:pPr lvl="0"/>
            <a:r>
              <a:rPr lang="en-US" altLang="ko-KR" dirty="0"/>
              <a:t>CCCCCCCCCC</a:t>
            </a:r>
          </a:p>
          <a:p>
            <a:pPr lvl="0"/>
            <a:r>
              <a:rPr lang="en-US" altLang="ko-KR" dirty="0"/>
              <a:t>DDDDDDDDDDDDDD</a:t>
            </a:r>
          </a:p>
        </p:txBody>
      </p:sp>
      <p:sp>
        <p:nvSpPr>
          <p:cNvPr id="46" name="직사각형 45"/>
          <p:cNvSpPr/>
          <p:nvPr/>
        </p:nvSpPr>
        <p:spPr>
          <a:xfrm>
            <a:off x="5373569" y="3988021"/>
            <a:ext cx="72000" cy="2097193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47" name="텍스트 개체 틀 2"/>
          <p:cNvSpPr>
            <a:spLocks noGrp="1"/>
          </p:cNvSpPr>
          <p:nvPr>
            <p:ph type="body" idx="37" hasCustomPrompt="1"/>
          </p:nvPr>
        </p:nvSpPr>
        <p:spPr>
          <a:xfrm>
            <a:off x="8677027" y="3988015"/>
            <a:ext cx="2740272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48" name="텍스트 개체 틀 2"/>
          <p:cNvSpPr>
            <a:spLocks noGrp="1"/>
          </p:cNvSpPr>
          <p:nvPr>
            <p:ph type="body" idx="38" hasCustomPrompt="1"/>
          </p:nvPr>
        </p:nvSpPr>
        <p:spPr>
          <a:xfrm>
            <a:off x="8677027" y="4301975"/>
            <a:ext cx="2740272" cy="1783239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</a:t>
            </a:r>
          </a:p>
          <a:p>
            <a:pPr lvl="0"/>
            <a:r>
              <a:rPr lang="en-US" altLang="ko-KR" dirty="0"/>
              <a:t>BBBBBBBBBBBBBBB</a:t>
            </a:r>
          </a:p>
          <a:p>
            <a:pPr lvl="0"/>
            <a:r>
              <a:rPr lang="en-US" altLang="ko-KR" dirty="0"/>
              <a:t>CCCCCCCCCC</a:t>
            </a:r>
          </a:p>
          <a:p>
            <a:pPr lvl="0"/>
            <a:r>
              <a:rPr lang="en-US" altLang="ko-KR" dirty="0"/>
              <a:t>DDDDDDDDDDDDDD</a:t>
            </a:r>
          </a:p>
        </p:txBody>
      </p:sp>
      <p:sp>
        <p:nvSpPr>
          <p:cNvPr id="49" name="직사각형 48"/>
          <p:cNvSpPr/>
          <p:nvPr/>
        </p:nvSpPr>
        <p:spPr>
          <a:xfrm>
            <a:off x="8605027" y="3988021"/>
            <a:ext cx="72000" cy="2097193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09" y="150285"/>
            <a:ext cx="13766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576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텍스트 개체 틀 2"/>
          <p:cNvSpPr>
            <a:spLocks noGrp="1"/>
          </p:cNvSpPr>
          <p:nvPr>
            <p:ph type="body" idx="19" hasCustomPrompt="1"/>
          </p:nvPr>
        </p:nvSpPr>
        <p:spPr>
          <a:xfrm>
            <a:off x="960224" y="1582948"/>
            <a:ext cx="5471056" cy="363183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29" name="텍스트 개체 틀 2"/>
          <p:cNvSpPr>
            <a:spLocks noGrp="1"/>
          </p:cNvSpPr>
          <p:nvPr>
            <p:ph type="body" idx="20" hasCustomPrompt="1"/>
          </p:nvPr>
        </p:nvSpPr>
        <p:spPr>
          <a:xfrm>
            <a:off x="960224" y="1946128"/>
            <a:ext cx="5471056" cy="34732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AAAAAAAAAABBBBBBBBBBCCCCCCCCCCCCCDDDDDDDDDD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0" y="1573456"/>
            <a:ext cx="960224" cy="720000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8" name="텍스트 개체 틀 2"/>
          <p:cNvSpPr>
            <a:spLocks noGrp="1"/>
          </p:cNvSpPr>
          <p:nvPr>
            <p:ph type="body" idx="21" hasCustomPrompt="1"/>
          </p:nvPr>
        </p:nvSpPr>
        <p:spPr>
          <a:xfrm>
            <a:off x="960224" y="2572260"/>
            <a:ext cx="5471056" cy="363183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19" name="텍스트 개체 틀 2"/>
          <p:cNvSpPr>
            <a:spLocks noGrp="1"/>
          </p:cNvSpPr>
          <p:nvPr>
            <p:ph type="body" idx="22" hasCustomPrompt="1"/>
          </p:nvPr>
        </p:nvSpPr>
        <p:spPr>
          <a:xfrm>
            <a:off x="960224" y="2935437"/>
            <a:ext cx="5471056" cy="34732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AAAAAAAAAABBBBBBBBBBCCCCCCCCCCCCCDDDDDDDDDD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0" y="2562765"/>
            <a:ext cx="960224" cy="720000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1" name="텍스트 개체 틀 2"/>
          <p:cNvSpPr>
            <a:spLocks noGrp="1"/>
          </p:cNvSpPr>
          <p:nvPr>
            <p:ph type="body" idx="23" hasCustomPrompt="1"/>
          </p:nvPr>
        </p:nvSpPr>
        <p:spPr>
          <a:xfrm>
            <a:off x="960224" y="3587827"/>
            <a:ext cx="5471056" cy="363183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25" name="텍스트 개체 틀 2"/>
          <p:cNvSpPr>
            <a:spLocks noGrp="1"/>
          </p:cNvSpPr>
          <p:nvPr>
            <p:ph type="body" idx="24" hasCustomPrompt="1"/>
          </p:nvPr>
        </p:nvSpPr>
        <p:spPr>
          <a:xfrm>
            <a:off x="960224" y="3951010"/>
            <a:ext cx="5471056" cy="34732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AAAAAAAAAABBBBBBBBBBCCCCCCCCCCCCCDDDDDDDDDD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0" y="3578338"/>
            <a:ext cx="960224" cy="720000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7" name="텍스트 개체 틀 2"/>
          <p:cNvSpPr>
            <a:spLocks noGrp="1"/>
          </p:cNvSpPr>
          <p:nvPr>
            <p:ph type="body" idx="25" hasCustomPrompt="1"/>
          </p:nvPr>
        </p:nvSpPr>
        <p:spPr>
          <a:xfrm>
            <a:off x="960224" y="4612895"/>
            <a:ext cx="5471056" cy="363183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34" name="텍스트 개체 틀 2"/>
          <p:cNvSpPr>
            <a:spLocks noGrp="1"/>
          </p:cNvSpPr>
          <p:nvPr>
            <p:ph type="body" idx="26" hasCustomPrompt="1"/>
          </p:nvPr>
        </p:nvSpPr>
        <p:spPr>
          <a:xfrm>
            <a:off x="960224" y="4976072"/>
            <a:ext cx="5471056" cy="34732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AAAAAAAAAABBBBBBBBBBCCCCCCCCCCCCCDDDDDDDDDD</a:t>
            </a:r>
          </a:p>
        </p:txBody>
      </p:sp>
      <p:sp>
        <p:nvSpPr>
          <p:cNvPr id="35" name="직사각형 34"/>
          <p:cNvSpPr/>
          <p:nvPr/>
        </p:nvSpPr>
        <p:spPr>
          <a:xfrm>
            <a:off x="0" y="4603400"/>
            <a:ext cx="960224" cy="720000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36" name="텍스트 개체 틀 2"/>
          <p:cNvSpPr>
            <a:spLocks noGrp="1"/>
          </p:cNvSpPr>
          <p:nvPr>
            <p:ph type="body" idx="27" hasCustomPrompt="1"/>
          </p:nvPr>
        </p:nvSpPr>
        <p:spPr>
          <a:xfrm>
            <a:off x="960224" y="5696078"/>
            <a:ext cx="5471056" cy="363183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37" name="텍스트 개체 틀 2"/>
          <p:cNvSpPr>
            <a:spLocks noGrp="1"/>
          </p:cNvSpPr>
          <p:nvPr>
            <p:ph type="body" idx="28" hasCustomPrompt="1"/>
          </p:nvPr>
        </p:nvSpPr>
        <p:spPr>
          <a:xfrm>
            <a:off x="960224" y="6059255"/>
            <a:ext cx="5471056" cy="34732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AAAAAAAAAABBBBBBBBBBCCCCCCCCCCCCCDDDDDDDDDD</a:t>
            </a:r>
          </a:p>
        </p:txBody>
      </p:sp>
      <p:sp>
        <p:nvSpPr>
          <p:cNvPr id="38" name="직사각형 37"/>
          <p:cNvSpPr/>
          <p:nvPr/>
        </p:nvSpPr>
        <p:spPr>
          <a:xfrm>
            <a:off x="0" y="5686583"/>
            <a:ext cx="960224" cy="720000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5" name="내용 개체 틀 4"/>
          <p:cNvSpPr>
            <a:spLocks noGrp="1"/>
          </p:cNvSpPr>
          <p:nvPr>
            <p:ph sz="quarter" idx="30"/>
          </p:nvPr>
        </p:nvSpPr>
        <p:spPr>
          <a:xfrm>
            <a:off x="6675120" y="1508185"/>
            <a:ext cx="5277168" cy="4902134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31"/>
          </p:nvPr>
        </p:nvSpPr>
        <p:spPr>
          <a:xfrm>
            <a:off x="91441" y="1653887"/>
            <a:ext cx="798027" cy="57877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2" name="내용 개체 틀 8"/>
          <p:cNvSpPr>
            <a:spLocks noGrp="1"/>
          </p:cNvSpPr>
          <p:nvPr>
            <p:ph sz="quarter" idx="32"/>
          </p:nvPr>
        </p:nvSpPr>
        <p:spPr>
          <a:xfrm>
            <a:off x="91441" y="2636381"/>
            <a:ext cx="798027" cy="57877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3" name="내용 개체 틀 8"/>
          <p:cNvSpPr>
            <a:spLocks noGrp="1"/>
          </p:cNvSpPr>
          <p:nvPr>
            <p:ph sz="quarter" idx="33"/>
          </p:nvPr>
        </p:nvSpPr>
        <p:spPr>
          <a:xfrm>
            <a:off x="91441" y="3648951"/>
            <a:ext cx="798027" cy="57877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9" name="내용 개체 틀 8"/>
          <p:cNvSpPr>
            <a:spLocks noGrp="1"/>
          </p:cNvSpPr>
          <p:nvPr>
            <p:ph sz="quarter" idx="34"/>
          </p:nvPr>
        </p:nvSpPr>
        <p:spPr>
          <a:xfrm>
            <a:off x="91441" y="4674013"/>
            <a:ext cx="798027" cy="57877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0" name="내용 개체 틀 8"/>
          <p:cNvSpPr>
            <a:spLocks noGrp="1"/>
          </p:cNvSpPr>
          <p:nvPr>
            <p:ph sz="quarter" idx="35"/>
          </p:nvPr>
        </p:nvSpPr>
        <p:spPr>
          <a:xfrm>
            <a:off x="91441" y="5757196"/>
            <a:ext cx="798027" cy="57877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4" name="텍스트 개체 틀 4"/>
          <p:cNvSpPr>
            <a:spLocks noGrp="1"/>
          </p:cNvSpPr>
          <p:nvPr>
            <p:ph type="body" sz="quarter" idx="37" hasCustomPrompt="1"/>
          </p:nvPr>
        </p:nvSpPr>
        <p:spPr>
          <a:xfrm>
            <a:off x="11417299" y="6545297"/>
            <a:ext cx="774700" cy="312709"/>
          </a:xfrm>
        </p:spPr>
        <p:txBody>
          <a:bodyPr anchor="ctr">
            <a:normAutofit/>
          </a:bodyPr>
          <a:lstStyle>
            <a:lvl1pPr marL="0" indent="0" algn="r">
              <a:buNone/>
              <a:defRPr sz="900">
                <a:solidFill>
                  <a:srgbClr val="215FAC"/>
                </a:solidFill>
              </a:defRPr>
            </a:lvl1pPr>
          </a:lstStyle>
          <a:p>
            <a:pPr lvl="0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50" name="제목 1"/>
          <p:cNvSpPr>
            <a:spLocks noGrp="1"/>
          </p:cNvSpPr>
          <p:nvPr>
            <p:ph type="title" hasCustomPrompt="1"/>
          </p:nvPr>
        </p:nvSpPr>
        <p:spPr>
          <a:xfrm>
            <a:off x="240229" y="73391"/>
            <a:ext cx="11951775" cy="514267"/>
          </a:xfrm>
        </p:spPr>
        <p:txBody>
          <a:bodyPr anchor="ctr">
            <a:normAutofit/>
          </a:bodyPr>
          <a:lstStyle>
            <a:lvl1pPr>
              <a:defRPr sz="25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51" name="직사각형 50"/>
          <p:cNvSpPr/>
          <p:nvPr/>
        </p:nvSpPr>
        <p:spPr>
          <a:xfrm>
            <a:off x="0" y="73391"/>
            <a:ext cx="170480" cy="514267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52" name="직사각형 51"/>
          <p:cNvSpPr/>
          <p:nvPr/>
        </p:nvSpPr>
        <p:spPr>
          <a:xfrm>
            <a:off x="170479" y="587652"/>
            <a:ext cx="72000" cy="350422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53" name="텍스트 개체 틀 4"/>
          <p:cNvSpPr>
            <a:spLocks noGrp="1"/>
          </p:cNvSpPr>
          <p:nvPr>
            <p:ph type="body" sz="quarter" idx="38" hasCustomPrompt="1"/>
          </p:nvPr>
        </p:nvSpPr>
        <p:spPr>
          <a:xfrm>
            <a:off x="239717" y="587376"/>
            <a:ext cx="11952287" cy="329372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altLang="ko-KR" dirty="0"/>
              <a:t>SUB TITLE</a:t>
            </a:r>
            <a:endParaRPr lang="ko-KR" altLang="en-US" dirty="0"/>
          </a:p>
        </p:txBody>
      </p:sp>
      <p:pic>
        <p:nvPicPr>
          <p:cNvPr id="31" name="그림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09" y="150285"/>
            <a:ext cx="13766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273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텍스트 개체 틀 2"/>
          <p:cNvSpPr>
            <a:spLocks noGrp="1"/>
          </p:cNvSpPr>
          <p:nvPr>
            <p:ph type="body" idx="19" hasCustomPrompt="1"/>
          </p:nvPr>
        </p:nvSpPr>
        <p:spPr>
          <a:xfrm>
            <a:off x="959713" y="1549696"/>
            <a:ext cx="5471056" cy="363183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29" name="텍스트 개체 틀 2"/>
          <p:cNvSpPr>
            <a:spLocks noGrp="1"/>
          </p:cNvSpPr>
          <p:nvPr>
            <p:ph type="body" idx="20" hasCustomPrompt="1"/>
          </p:nvPr>
        </p:nvSpPr>
        <p:spPr>
          <a:xfrm>
            <a:off x="959713" y="1912877"/>
            <a:ext cx="5471056" cy="34732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AAAAAAAAAABBBBBBBBBBCCCCCCCCCCCCCDDDDDDDDDD</a:t>
            </a:r>
          </a:p>
        </p:txBody>
      </p:sp>
      <p:sp>
        <p:nvSpPr>
          <p:cNvPr id="18" name="텍스트 개체 틀 2"/>
          <p:cNvSpPr>
            <a:spLocks noGrp="1"/>
          </p:cNvSpPr>
          <p:nvPr>
            <p:ph type="body" idx="21" hasCustomPrompt="1"/>
          </p:nvPr>
        </p:nvSpPr>
        <p:spPr>
          <a:xfrm>
            <a:off x="959713" y="2539009"/>
            <a:ext cx="5471056" cy="363183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19" name="텍스트 개체 틀 2"/>
          <p:cNvSpPr>
            <a:spLocks noGrp="1"/>
          </p:cNvSpPr>
          <p:nvPr>
            <p:ph type="body" idx="22" hasCustomPrompt="1"/>
          </p:nvPr>
        </p:nvSpPr>
        <p:spPr>
          <a:xfrm>
            <a:off x="959713" y="2902186"/>
            <a:ext cx="5471056" cy="34732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AAAAAAAAAABBBBBBBBBBCCCCCCCCCCCCCDDDDDDDDDD</a:t>
            </a:r>
          </a:p>
        </p:txBody>
      </p:sp>
      <p:sp>
        <p:nvSpPr>
          <p:cNvPr id="21" name="텍스트 개체 틀 2"/>
          <p:cNvSpPr>
            <a:spLocks noGrp="1"/>
          </p:cNvSpPr>
          <p:nvPr>
            <p:ph type="body" idx="23" hasCustomPrompt="1"/>
          </p:nvPr>
        </p:nvSpPr>
        <p:spPr>
          <a:xfrm>
            <a:off x="959713" y="3554579"/>
            <a:ext cx="5471056" cy="363183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25" name="텍스트 개체 틀 2"/>
          <p:cNvSpPr>
            <a:spLocks noGrp="1"/>
          </p:cNvSpPr>
          <p:nvPr>
            <p:ph type="body" idx="24" hasCustomPrompt="1"/>
          </p:nvPr>
        </p:nvSpPr>
        <p:spPr>
          <a:xfrm>
            <a:off x="959713" y="3917759"/>
            <a:ext cx="5471056" cy="34732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AAAAAAAAAABBBBBBBBBBCCCCCCCCCCCCCDDDDDDDDDD</a:t>
            </a:r>
          </a:p>
        </p:txBody>
      </p:sp>
      <p:sp>
        <p:nvSpPr>
          <p:cNvPr id="27" name="텍스트 개체 틀 2"/>
          <p:cNvSpPr>
            <a:spLocks noGrp="1"/>
          </p:cNvSpPr>
          <p:nvPr>
            <p:ph type="body" idx="25" hasCustomPrompt="1"/>
          </p:nvPr>
        </p:nvSpPr>
        <p:spPr>
          <a:xfrm>
            <a:off x="959713" y="4579644"/>
            <a:ext cx="5471056" cy="363183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34" name="텍스트 개체 틀 2"/>
          <p:cNvSpPr>
            <a:spLocks noGrp="1"/>
          </p:cNvSpPr>
          <p:nvPr>
            <p:ph type="body" idx="26" hasCustomPrompt="1"/>
          </p:nvPr>
        </p:nvSpPr>
        <p:spPr>
          <a:xfrm>
            <a:off x="959713" y="4942821"/>
            <a:ext cx="5471056" cy="34732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AAAAAAAAAABBBBBBBBBBCCCCCCCCCCCCCDDDDDDDDDD</a:t>
            </a:r>
          </a:p>
        </p:txBody>
      </p:sp>
      <p:sp>
        <p:nvSpPr>
          <p:cNvPr id="36" name="텍스트 개체 틀 2"/>
          <p:cNvSpPr>
            <a:spLocks noGrp="1"/>
          </p:cNvSpPr>
          <p:nvPr>
            <p:ph type="body" idx="27" hasCustomPrompt="1"/>
          </p:nvPr>
        </p:nvSpPr>
        <p:spPr>
          <a:xfrm>
            <a:off x="959713" y="5662827"/>
            <a:ext cx="5471056" cy="363183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37" name="텍스트 개체 틀 2"/>
          <p:cNvSpPr>
            <a:spLocks noGrp="1"/>
          </p:cNvSpPr>
          <p:nvPr>
            <p:ph type="body" idx="28" hasCustomPrompt="1"/>
          </p:nvPr>
        </p:nvSpPr>
        <p:spPr>
          <a:xfrm>
            <a:off x="959713" y="6026004"/>
            <a:ext cx="5471056" cy="34732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AAAAAAAAAABBBBBBBBBBCCCCCCCCCCCCCDDDDDDDDDD</a:t>
            </a:r>
          </a:p>
        </p:txBody>
      </p:sp>
      <p:sp>
        <p:nvSpPr>
          <p:cNvPr id="4" name="타원 3"/>
          <p:cNvSpPr/>
          <p:nvPr/>
        </p:nvSpPr>
        <p:spPr>
          <a:xfrm>
            <a:off x="1" y="1540205"/>
            <a:ext cx="959713" cy="720000"/>
          </a:xfrm>
          <a:prstGeom prst="ellipse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2" name="타원 21"/>
          <p:cNvSpPr/>
          <p:nvPr/>
        </p:nvSpPr>
        <p:spPr>
          <a:xfrm>
            <a:off x="1" y="2554858"/>
            <a:ext cx="959713" cy="720000"/>
          </a:xfrm>
          <a:prstGeom prst="ellipse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3" name="타원 22"/>
          <p:cNvSpPr/>
          <p:nvPr/>
        </p:nvSpPr>
        <p:spPr>
          <a:xfrm>
            <a:off x="1" y="3554576"/>
            <a:ext cx="959713" cy="720000"/>
          </a:xfrm>
          <a:prstGeom prst="ellipse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4" name="타원 23"/>
          <p:cNvSpPr/>
          <p:nvPr/>
        </p:nvSpPr>
        <p:spPr>
          <a:xfrm>
            <a:off x="1" y="4582821"/>
            <a:ext cx="959713" cy="720000"/>
          </a:xfrm>
          <a:prstGeom prst="ellipse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31" name="타원 30"/>
          <p:cNvSpPr/>
          <p:nvPr/>
        </p:nvSpPr>
        <p:spPr>
          <a:xfrm>
            <a:off x="1" y="5650149"/>
            <a:ext cx="959713" cy="720000"/>
          </a:xfrm>
          <a:prstGeom prst="ellipse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39" name="내용 개체 틀 8"/>
          <p:cNvSpPr>
            <a:spLocks noGrp="1"/>
          </p:cNvSpPr>
          <p:nvPr>
            <p:ph sz="quarter" idx="31"/>
          </p:nvPr>
        </p:nvSpPr>
        <p:spPr>
          <a:xfrm>
            <a:off x="117635" y="1610818"/>
            <a:ext cx="771469" cy="57877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1" name="내용 개체 틀 8"/>
          <p:cNvSpPr>
            <a:spLocks noGrp="1"/>
          </p:cNvSpPr>
          <p:nvPr>
            <p:ph sz="quarter" idx="32"/>
          </p:nvPr>
        </p:nvSpPr>
        <p:spPr>
          <a:xfrm>
            <a:off x="113583" y="2628474"/>
            <a:ext cx="771469" cy="57877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2" name="내용 개체 틀 8"/>
          <p:cNvSpPr>
            <a:spLocks noGrp="1"/>
          </p:cNvSpPr>
          <p:nvPr>
            <p:ph sz="quarter" idx="33"/>
          </p:nvPr>
        </p:nvSpPr>
        <p:spPr>
          <a:xfrm>
            <a:off x="113583" y="3625189"/>
            <a:ext cx="771469" cy="57877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3" name="내용 개체 틀 8"/>
          <p:cNvSpPr>
            <a:spLocks noGrp="1"/>
          </p:cNvSpPr>
          <p:nvPr>
            <p:ph sz="quarter" idx="34"/>
          </p:nvPr>
        </p:nvSpPr>
        <p:spPr>
          <a:xfrm>
            <a:off x="118052" y="4653434"/>
            <a:ext cx="771469" cy="57877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4" name="내용 개체 틀 8"/>
          <p:cNvSpPr>
            <a:spLocks noGrp="1"/>
          </p:cNvSpPr>
          <p:nvPr>
            <p:ph sz="quarter" idx="35"/>
          </p:nvPr>
        </p:nvSpPr>
        <p:spPr>
          <a:xfrm>
            <a:off x="113583" y="5720762"/>
            <a:ext cx="771469" cy="57877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36"/>
          </p:nvPr>
        </p:nvSpPr>
        <p:spPr>
          <a:xfrm>
            <a:off x="6599797" y="1540135"/>
            <a:ext cx="5250383" cy="4830762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0" name="텍스트 개체 틀 4"/>
          <p:cNvSpPr>
            <a:spLocks noGrp="1"/>
          </p:cNvSpPr>
          <p:nvPr>
            <p:ph type="body" sz="quarter" idx="37" hasCustomPrompt="1"/>
          </p:nvPr>
        </p:nvSpPr>
        <p:spPr>
          <a:xfrm>
            <a:off x="11417299" y="6545297"/>
            <a:ext cx="774700" cy="312709"/>
          </a:xfrm>
        </p:spPr>
        <p:txBody>
          <a:bodyPr anchor="ctr">
            <a:normAutofit/>
          </a:bodyPr>
          <a:lstStyle>
            <a:lvl1pPr marL="0" indent="0" algn="r">
              <a:buNone/>
              <a:defRPr sz="900">
                <a:solidFill>
                  <a:srgbClr val="215FAC"/>
                </a:solidFill>
              </a:defRPr>
            </a:lvl1pPr>
          </a:lstStyle>
          <a:p>
            <a:pPr lvl="0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33" name="제목 1"/>
          <p:cNvSpPr>
            <a:spLocks noGrp="1"/>
          </p:cNvSpPr>
          <p:nvPr>
            <p:ph type="title" hasCustomPrompt="1"/>
          </p:nvPr>
        </p:nvSpPr>
        <p:spPr>
          <a:xfrm>
            <a:off x="240229" y="73391"/>
            <a:ext cx="11951775" cy="514267"/>
          </a:xfrm>
        </p:spPr>
        <p:txBody>
          <a:bodyPr anchor="ctr">
            <a:normAutofit/>
          </a:bodyPr>
          <a:lstStyle>
            <a:lvl1pPr>
              <a:defRPr sz="25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40" name="직사각형 39"/>
          <p:cNvSpPr/>
          <p:nvPr/>
        </p:nvSpPr>
        <p:spPr>
          <a:xfrm>
            <a:off x="0" y="73391"/>
            <a:ext cx="170480" cy="514267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45" name="직사각형 44"/>
          <p:cNvSpPr/>
          <p:nvPr/>
        </p:nvSpPr>
        <p:spPr>
          <a:xfrm>
            <a:off x="170479" y="587652"/>
            <a:ext cx="72000" cy="350422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47" name="텍스트 개체 틀 4"/>
          <p:cNvSpPr>
            <a:spLocks noGrp="1"/>
          </p:cNvSpPr>
          <p:nvPr>
            <p:ph type="body" sz="quarter" idx="38" hasCustomPrompt="1"/>
          </p:nvPr>
        </p:nvSpPr>
        <p:spPr>
          <a:xfrm>
            <a:off x="239717" y="587376"/>
            <a:ext cx="11952287" cy="329372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altLang="ko-KR" dirty="0"/>
              <a:t>SUB TITLE</a:t>
            </a:r>
            <a:endParaRPr lang="ko-KR" altLang="en-US" dirty="0"/>
          </a:p>
        </p:txBody>
      </p:sp>
      <p:pic>
        <p:nvPicPr>
          <p:cNvPr id="35" name="그림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09" y="150285"/>
            <a:ext cx="13766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6232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텍스트 개체 틀 2"/>
          <p:cNvSpPr>
            <a:spLocks noGrp="1"/>
          </p:cNvSpPr>
          <p:nvPr>
            <p:ph type="body" idx="23" hasCustomPrompt="1"/>
          </p:nvPr>
        </p:nvSpPr>
        <p:spPr>
          <a:xfrm>
            <a:off x="312224" y="1470665"/>
            <a:ext cx="6119056" cy="35999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25" name="텍스트 개체 틀 2"/>
          <p:cNvSpPr>
            <a:spLocks noGrp="1"/>
          </p:cNvSpPr>
          <p:nvPr>
            <p:ph type="body" idx="24" hasCustomPrompt="1"/>
          </p:nvPr>
        </p:nvSpPr>
        <p:spPr>
          <a:xfrm>
            <a:off x="312224" y="1833841"/>
            <a:ext cx="6119056" cy="172834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AAAAAAAAAABBBBBBBBBBCCCCCCCCCCCCCDDDDDDDDDD</a:t>
            </a:r>
          </a:p>
        </p:txBody>
      </p:sp>
      <p:sp>
        <p:nvSpPr>
          <p:cNvPr id="27" name="텍스트 개체 틀 2"/>
          <p:cNvSpPr>
            <a:spLocks noGrp="1"/>
          </p:cNvSpPr>
          <p:nvPr>
            <p:ph type="body" idx="25" hasCustomPrompt="1"/>
          </p:nvPr>
        </p:nvSpPr>
        <p:spPr>
          <a:xfrm>
            <a:off x="960224" y="3955466"/>
            <a:ext cx="5471056" cy="363183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34" name="텍스트 개체 틀 2"/>
          <p:cNvSpPr>
            <a:spLocks noGrp="1"/>
          </p:cNvSpPr>
          <p:nvPr>
            <p:ph type="body" idx="26" hasCustomPrompt="1"/>
          </p:nvPr>
        </p:nvSpPr>
        <p:spPr>
          <a:xfrm>
            <a:off x="960224" y="4318643"/>
            <a:ext cx="5471056" cy="34732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AAAAAAAAAABBBBBBBBBBCCCCCCCCCCCCCDDDDDDDDDD</a:t>
            </a:r>
          </a:p>
        </p:txBody>
      </p:sp>
      <p:sp>
        <p:nvSpPr>
          <p:cNvPr id="36" name="텍스트 개체 틀 2"/>
          <p:cNvSpPr>
            <a:spLocks noGrp="1"/>
          </p:cNvSpPr>
          <p:nvPr>
            <p:ph type="body" idx="27" hasCustomPrompt="1"/>
          </p:nvPr>
        </p:nvSpPr>
        <p:spPr>
          <a:xfrm>
            <a:off x="960224" y="5059248"/>
            <a:ext cx="5471056" cy="363183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37" name="텍스트 개체 틀 2"/>
          <p:cNvSpPr>
            <a:spLocks noGrp="1"/>
          </p:cNvSpPr>
          <p:nvPr>
            <p:ph type="body" idx="28" hasCustomPrompt="1"/>
          </p:nvPr>
        </p:nvSpPr>
        <p:spPr>
          <a:xfrm>
            <a:off x="960224" y="5422425"/>
            <a:ext cx="5471056" cy="34732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AAAAAAAAAABBBBBBBBBBCCCCCCCCCCCCCDDDDDDDDDD</a:t>
            </a:r>
          </a:p>
        </p:txBody>
      </p:sp>
      <p:sp>
        <p:nvSpPr>
          <p:cNvPr id="24" name="타원 23"/>
          <p:cNvSpPr/>
          <p:nvPr/>
        </p:nvSpPr>
        <p:spPr>
          <a:xfrm>
            <a:off x="0" y="3958643"/>
            <a:ext cx="960224" cy="720000"/>
          </a:xfrm>
          <a:prstGeom prst="ellipse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31" name="타원 30"/>
          <p:cNvSpPr/>
          <p:nvPr/>
        </p:nvSpPr>
        <p:spPr>
          <a:xfrm>
            <a:off x="0" y="5046570"/>
            <a:ext cx="960224" cy="720000"/>
          </a:xfrm>
          <a:prstGeom prst="ellipse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6" name="직사각형 25"/>
          <p:cNvSpPr/>
          <p:nvPr/>
        </p:nvSpPr>
        <p:spPr>
          <a:xfrm>
            <a:off x="240224" y="1448532"/>
            <a:ext cx="72000" cy="2161463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5" name="내용 개체 틀 4"/>
          <p:cNvSpPr>
            <a:spLocks noGrp="1"/>
          </p:cNvSpPr>
          <p:nvPr>
            <p:ph sz="quarter" idx="31"/>
          </p:nvPr>
        </p:nvSpPr>
        <p:spPr>
          <a:xfrm>
            <a:off x="6587833" y="1470659"/>
            <a:ext cx="5262563" cy="4533900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23" name="내용 개체 틀 8"/>
          <p:cNvSpPr>
            <a:spLocks noGrp="1"/>
          </p:cNvSpPr>
          <p:nvPr>
            <p:ph sz="quarter" idx="32"/>
          </p:nvPr>
        </p:nvSpPr>
        <p:spPr>
          <a:xfrm>
            <a:off x="110073" y="4029256"/>
            <a:ext cx="771880" cy="57877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8" name="내용 개체 틀 8"/>
          <p:cNvSpPr>
            <a:spLocks noGrp="1"/>
          </p:cNvSpPr>
          <p:nvPr>
            <p:ph sz="quarter" idx="33"/>
          </p:nvPr>
        </p:nvSpPr>
        <p:spPr>
          <a:xfrm>
            <a:off x="117735" y="5117183"/>
            <a:ext cx="771880" cy="57877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2" name="텍스트 개체 틀 4"/>
          <p:cNvSpPr>
            <a:spLocks noGrp="1"/>
          </p:cNvSpPr>
          <p:nvPr>
            <p:ph type="body" sz="quarter" idx="34" hasCustomPrompt="1"/>
          </p:nvPr>
        </p:nvSpPr>
        <p:spPr>
          <a:xfrm>
            <a:off x="11417299" y="6545297"/>
            <a:ext cx="774700" cy="312709"/>
          </a:xfrm>
        </p:spPr>
        <p:txBody>
          <a:bodyPr anchor="ctr">
            <a:normAutofit/>
          </a:bodyPr>
          <a:lstStyle>
            <a:lvl1pPr marL="0" indent="0" algn="r">
              <a:buNone/>
              <a:defRPr sz="900">
                <a:solidFill>
                  <a:srgbClr val="215FAC"/>
                </a:solidFill>
              </a:defRPr>
            </a:lvl1pPr>
          </a:lstStyle>
          <a:p>
            <a:pPr lvl="0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30" name="제목 1"/>
          <p:cNvSpPr>
            <a:spLocks noGrp="1"/>
          </p:cNvSpPr>
          <p:nvPr>
            <p:ph type="title" hasCustomPrompt="1"/>
          </p:nvPr>
        </p:nvSpPr>
        <p:spPr>
          <a:xfrm>
            <a:off x="240229" y="73391"/>
            <a:ext cx="11951775" cy="514267"/>
          </a:xfrm>
        </p:spPr>
        <p:txBody>
          <a:bodyPr anchor="ctr">
            <a:normAutofit/>
          </a:bodyPr>
          <a:lstStyle>
            <a:lvl1pPr>
              <a:defRPr sz="25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32" name="직사각형 31"/>
          <p:cNvSpPr/>
          <p:nvPr/>
        </p:nvSpPr>
        <p:spPr>
          <a:xfrm>
            <a:off x="0" y="73391"/>
            <a:ext cx="170480" cy="514267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33" name="직사각형 32"/>
          <p:cNvSpPr/>
          <p:nvPr/>
        </p:nvSpPr>
        <p:spPr>
          <a:xfrm>
            <a:off x="170479" y="587652"/>
            <a:ext cx="72000" cy="350422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35" name="텍스트 개체 틀 4"/>
          <p:cNvSpPr>
            <a:spLocks noGrp="1"/>
          </p:cNvSpPr>
          <p:nvPr>
            <p:ph type="body" sz="quarter" idx="35" hasCustomPrompt="1"/>
          </p:nvPr>
        </p:nvSpPr>
        <p:spPr>
          <a:xfrm>
            <a:off x="239717" y="587376"/>
            <a:ext cx="11952287" cy="329372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altLang="ko-KR" dirty="0"/>
              <a:t>SUB TITLE</a:t>
            </a:r>
            <a:endParaRPr lang="ko-KR" altLang="en-US" dirty="0"/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09" y="150285"/>
            <a:ext cx="13766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2757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7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표 개체 틀 4"/>
          <p:cNvSpPr>
            <a:spLocks noGrp="1"/>
          </p:cNvSpPr>
          <p:nvPr>
            <p:ph type="tbl" sz="quarter" idx="31"/>
          </p:nvPr>
        </p:nvSpPr>
        <p:spPr>
          <a:xfrm>
            <a:off x="240228" y="1255222"/>
            <a:ext cx="11617369" cy="4978036"/>
          </a:xfrm>
        </p:spPr>
        <p:txBody>
          <a:bodyPr>
            <a:normAutofit/>
          </a:bodyPr>
          <a:lstStyle>
            <a:lvl1pPr>
              <a:defRPr sz="1500"/>
            </a:lvl1pPr>
          </a:lstStyle>
          <a:p>
            <a:r>
              <a:rPr lang="ko-KR" altLang="en-US"/>
              <a:t>표를 추가하려면 아이콘을 클릭하십시오</a:t>
            </a:r>
            <a:endParaRPr lang="ko-KR" altLang="en-US" dirty="0"/>
          </a:p>
        </p:txBody>
      </p:sp>
      <p:sp>
        <p:nvSpPr>
          <p:cNvPr id="9" name="텍스트 개체 틀 4"/>
          <p:cNvSpPr>
            <a:spLocks noGrp="1"/>
          </p:cNvSpPr>
          <p:nvPr>
            <p:ph type="body" sz="quarter" idx="24" hasCustomPrompt="1"/>
          </p:nvPr>
        </p:nvSpPr>
        <p:spPr>
          <a:xfrm>
            <a:off x="11417299" y="6545297"/>
            <a:ext cx="774700" cy="312709"/>
          </a:xfrm>
        </p:spPr>
        <p:txBody>
          <a:bodyPr anchor="ctr">
            <a:normAutofit/>
          </a:bodyPr>
          <a:lstStyle>
            <a:lvl1pPr marL="0" indent="0" algn="r">
              <a:buNone/>
              <a:defRPr sz="900">
                <a:solidFill>
                  <a:srgbClr val="215FAC"/>
                </a:solidFill>
              </a:defRPr>
            </a:lvl1pPr>
          </a:lstStyle>
          <a:p>
            <a:pPr lvl="0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11" name="제목 1"/>
          <p:cNvSpPr>
            <a:spLocks noGrp="1"/>
          </p:cNvSpPr>
          <p:nvPr>
            <p:ph type="title" hasCustomPrompt="1"/>
          </p:nvPr>
        </p:nvSpPr>
        <p:spPr>
          <a:xfrm>
            <a:off x="240229" y="73391"/>
            <a:ext cx="11951775" cy="514267"/>
          </a:xfrm>
        </p:spPr>
        <p:txBody>
          <a:bodyPr anchor="ctr">
            <a:normAutofit/>
          </a:bodyPr>
          <a:lstStyle>
            <a:lvl1pPr>
              <a:defRPr sz="25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0" y="73391"/>
            <a:ext cx="170480" cy="514267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6" name="직사각형 15"/>
          <p:cNvSpPr/>
          <p:nvPr/>
        </p:nvSpPr>
        <p:spPr>
          <a:xfrm>
            <a:off x="170479" y="587652"/>
            <a:ext cx="72000" cy="350422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7" name="텍스트 개체 틀 4"/>
          <p:cNvSpPr>
            <a:spLocks noGrp="1"/>
          </p:cNvSpPr>
          <p:nvPr>
            <p:ph type="body" sz="quarter" idx="32" hasCustomPrompt="1"/>
          </p:nvPr>
        </p:nvSpPr>
        <p:spPr>
          <a:xfrm>
            <a:off x="239717" y="587376"/>
            <a:ext cx="11952287" cy="329372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altLang="ko-KR" dirty="0"/>
              <a:t>SUB TITLE</a:t>
            </a:r>
            <a:endParaRPr lang="ko-KR" altLang="en-US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09" y="150285"/>
            <a:ext cx="13766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3343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표 예시-가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/>
          </p:nvPr>
        </p:nvGraphicFramePr>
        <p:xfrm>
          <a:off x="668147" y="1626317"/>
          <a:ext cx="10785100" cy="470474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157020">
                  <a:extLst>
                    <a:ext uri="{9D8B030D-6E8A-4147-A177-3AD203B41FA5}">
                      <a16:colId xmlns:a16="http://schemas.microsoft.com/office/drawing/2014/main" val="3426154192"/>
                    </a:ext>
                  </a:extLst>
                </a:gridCol>
                <a:gridCol w="2157020">
                  <a:extLst>
                    <a:ext uri="{9D8B030D-6E8A-4147-A177-3AD203B41FA5}">
                      <a16:colId xmlns:a16="http://schemas.microsoft.com/office/drawing/2014/main" val="3051329172"/>
                    </a:ext>
                  </a:extLst>
                </a:gridCol>
                <a:gridCol w="2157020">
                  <a:extLst>
                    <a:ext uri="{9D8B030D-6E8A-4147-A177-3AD203B41FA5}">
                      <a16:colId xmlns:a16="http://schemas.microsoft.com/office/drawing/2014/main" val="1652483432"/>
                    </a:ext>
                  </a:extLst>
                </a:gridCol>
                <a:gridCol w="2157020">
                  <a:extLst>
                    <a:ext uri="{9D8B030D-6E8A-4147-A177-3AD203B41FA5}">
                      <a16:colId xmlns:a16="http://schemas.microsoft.com/office/drawing/2014/main" val="2352521610"/>
                    </a:ext>
                  </a:extLst>
                </a:gridCol>
                <a:gridCol w="2157020">
                  <a:extLst>
                    <a:ext uri="{9D8B030D-6E8A-4147-A177-3AD203B41FA5}">
                      <a16:colId xmlns:a16="http://schemas.microsoft.com/office/drawing/2014/main" val="2068561004"/>
                    </a:ext>
                  </a:extLst>
                </a:gridCol>
              </a:tblGrid>
              <a:tr h="6721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TITLE0</a:t>
                      </a:r>
                      <a:r>
                        <a:rPr lang="en-US" altLang="ko-KR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r>
                        <a:rPr lang="en-US" altLang="ko-KR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r>
                        <a:rPr lang="en-US" altLang="ko-KR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r>
                        <a:rPr lang="en-US" altLang="ko-KR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r>
                        <a:rPr lang="en-US" altLang="ko-KR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1902"/>
                  </a:ext>
                </a:extLst>
              </a:tr>
              <a:tr h="6721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8589975"/>
                  </a:ext>
                </a:extLst>
              </a:tr>
              <a:tr h="6721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115233"/>
                  </a:ext>
                </a:extLst>
              </a:tr>
              <a:tr h="6721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4567798"/>
                  </a:ext>
                </a:extLst>
              </a:tr>
              <a:tr h="6721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593950"/>
                  </a:ext>
                </a:extLst>
              </a:tr>
              <a:tr h="6721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5292067"/>
                  </a:ext>
                </a:extLst>
              </a:tr>
              <a:tr h="6721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TITLE01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117413"/>
                  </a:ext>
                </a:extLst>
              </a:tr>
            </a:tbl>
          </a:graphicData>
        </a:graphic>
      </p:graphicFrame>
      <p:sp>
        <p:nvSpPr>
          <p:cNvPr id="9" name="텍스트 개체 틀 4"/>
          <p:cNvSpPr>
            <a:spLocks noGrp="1"/>
          </p:cNvSpPr>
          <p:nvPr>
            <p:ph type="body" sz="quarter" idx="24" hasCustomPrompt="1"/>
          </p:nvPr>
        </p:nvSpPr>
        <p:spPr>
          <a:xfrm>
            <a:off x="11417299" y="6545297"/>
            <a:ext cx="774700" cy="312709"/>
          </a:xfrm>
        </p:spPr>
        <p:txBody>
          <a:bodyPr anchor="ctr">
            <a:normAutofit/>
          </a:bodyPr>
          <a:lstStyle>
            <a:lvl1pPr marL="0" indent="0" algn="r">
              <a:buNone/>
              <a:defRPr sz="900">
                <a:solidFill>
                  <a:srgbClr val="215FAC"/>
                </a:solidFill>
              </a:defRPr>
            </a:lvl1pPr>
          </a:lstStyle>
          <a:p>
            <a:pPr lvl="0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11" name="제목 1"/>
          <p:cNvSpPr>
            <a:spLocks noGrp="1"/>
          </p:cNvSpPr>
          <p:nvPr>
            <p:ph type="title" hasCustomPrompt="1"/>
          </p:nvPr>
        </p:nvSpPr>
        <p:spPr>
          <a:xfrm>
            <a:off x="240229" y="73391"/>
            <a:ext cx="11951775" cy="514267"/>
          </a:xfrm>
        </p:spPr>
        <p:txBody>
          <a:bodyPr anchor="ctr">
            <a:normAutofit/>
          </a:bodyPr>
          <a:lstStyle>
            <a:lvl1pPr>
              <a:defRPr sz="25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0" y="73391"/>
            <a:ext cx="170480" cy="514267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6" name="직사각형 15"/>
          <p:cNvSpPr/>
          <p:nvPr/>
        </p:nvSpPr>
        <p:spPr>
          <a:xfrm>
            <a:off x="170479" y="587652"/>
            <a:ext cx="72000" cy="350422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7" name="텍스트 개체 틀 4"/>
          <p:cNvSpPr>
            <a:spLocks noGrp="1"/>
          </p:cNvSpPr>
          <p:nvPr>
            <p:ph type="body" sz="quarter" idx="32" hasCustomPrompt="1"/>
          </p:nvPr>
        </p:nvSpPr>
        <p:spPr>
          <a:xfrm>
            <a:off x="239717" y="587376"/>
            <a:ext cx="11952287" cy="329372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altLang="ko-KR" dirty="0"/>
              <a:t>SUB TITLE</a:t>
            </a:r>
            <a:endParaRPr lang="ko-KR" altLang="en-US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09" y="150285"/>
            <a:ext cx="13766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5249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표 예시-세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/>
          </p:nvPr>
        </p:nvGraphicFramePr>
        <p:xfrm>
          <a:off x="668147" y="1430739"/>
          <a:ext cx="10785100" cy="470474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157020">
                  <a:extLst>
                    <a:ext uri="{9D8B030D-6E8A-4147-A177-3AD203B41FA5}">
                      <a16:colId xmlns:a16="http://schemas.microsoft.com/office/drawing/2014/main" val="3426154192"/>
                    </a:ext>
                  </a:extLst>
                </a:gridCol>
                <a:gridCol w="8628080">
                  <a:extLst>
                    <a:ext uri="{9D8B030D-6E8A-4147-A177-3AD203B41FA5}">
                      <a16:colId xmlns:a16="http://schemas.microsoft.com/office/drawing/2014/main" val="3051329172"/>
                    </a:ext>
                  </a:extLst>
                </a:gridCol>
              </a:tblGrid>
              <a:tr h="6721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TITLE0</a:t>
                      </a:r>
                      <a:r>
                        <a:rPr lang="en-US" altLang="ko-KR" sz="15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5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AAAAAAAAAAAAAAAAAAAAAAAAAAAAAAAAAAAAAAAAAAAAAAAAAAAAAAAAAAAAAAAAAAAAA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1902"/>
                  </a:ext>
                </a:extLst>
              </a:tr>
              <a:tr h="6721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TITLE01</a:t>
                      </a: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AAAAAAAAAAAAAAAAAAAAAAAAAAAAAAAAAAAAAAAAAAAAAAAAAAAAAAAAAAAAAAAAAAAAA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8589975"/>
                  </a:ext>
                </a:extLst>
              </a:tr>
              <a:tr h="6721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TITLE01</a:t>
                      </a: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AAAAAAAAAAAAAAAAAAAAAAAAAAAAAAAAAAAAAAAAAAAAAAAAAAAAAAAAAAAAAAAAAAAAA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115233"/>
                  </a:ext>
                </a:extLst>
              </a:tr>
              <a:tr h="6721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TITLE01</a:t>
                      </a: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AAAAAAAAAAAAAAAAAAAAAAAAAAAAAAAAAAAAAAAAAAAAAAAAAAAAAAAAAAAAAAAAAAAAA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4567798"/>
                  </a:ext>
                </a:extLst>
              </a:tr>
              <a:tr h="6721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TITLE01</a:t>
                      </a: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AAAAAAAAAAAAAAAAAAAAAAAAAAAAAAAAAAAAAAAAAAAAAAAAAAAAAAAAAAAAAAAAAAAAA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593950"/>
                  </a:ext>
                </a:extLst>
              </a:tr>
              <a:tr h="6721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TITLE01</a:t>
                      </a: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AAAAAAAAAAAAAAAAAAAAAAAAAAAAAAAAAAAAAAAAAAAAAAAAAAAAAAAAAAAAAAAAAAAAA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5292067"/>
                  </a:ext>
                </a:extLst>
              </a:tr>
              <a:tr h="6721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TITLE01</a:t>
                      </a: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AAAAAAAAAAAAAAAAAAAAAAAAAAAAAAAAAAAAAAAAAAAAAAAAAAAAAAAAAAAAAAAAAAAAA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117413"/>
                  </a:ext>
                </a:extLst>
              </a:tr>
            </a:tbl>
          </a:graphicData>
        </a:graphic>
      </p:graphicFrame>
      <p:sp>
        <p:nvSpPr>
          <p:cNvPr id="9" name="텍스트 개체 틀 4"/>
          <p:cNvSpPr>
            <a:spLocks noGrp="1"/>
          </p:cNvSpPr>
          <p:nvPr>
            <p:ph type="body" sz="quarter" idx="24" hasCustomPrompt="1"/>
          </p:nvPr>
        </p:nvSpPr>
        <p:spPr>
          <a:xfrm>
            <a:off x="11417299" y="6545297"/>
            <a:ext cx="774700" cy="312709"/>
          </a:xfrm>
        </p:spPr>
        <p:txBody>
          <a:bodyPr anchor="ctr">
            <a:normAutofit/>
          </a:bodyPr>
          <a:lstStyle>
            <a:lvl1pPr marL="0" indent="0" algn="r">
              <a:buNone/>
              <a:defRPr sz="900">
                <a:solidFill>
                  <a:srgbClr val="215FAC"/>
                </a:solidFill>
              </a:defRPr>
            </a:lvl1pPr>
          </a:lstStyle>
          <a:p>
            <a:pPr lvl="0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11" name="제목 1"/>
          <p:cNvSpPr>
            <a:spLocks noGrp="1"/>
          </p:cNvSpPr>
          <p:nvPr>
            <p:ph type="title" hasCustomPrompt="1"/>
          </p:nvPr>
        </p:nvSpPr>
        <p:spPr>
          <a:xfrm>
            <a:off x="240229" y="73391"/>
            <a:ext cx="11951775" cy="514267"/>
          </a:xfrm>
        </p:spPr>
        <p:txBody>
          <a:bodyPr anchor="ctr">
            <a:normAutofit/>
          </a:bodyPr>
          <a:lstStyle>
            <a:lvl1pPr>
              <a:defRPr sz="25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0" y="73391"/>
            <a:ext cx="170480" cy="514267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6" name="직사각형 15"/>
          <p:cNvSpPr/>
          <p:nvPr/>
        </p:nvSpPr>
        <p:spPr>
          <a:xfrm>
            <a:off x="170479" y="587652"/>
            <a:ext cx="72000" cy="350422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7" name="텍스트 개체 틀 4"/>
          <p:cNvSpPr>
            <a:spLocks noGrp="1"/>
          </p:cNvSpPr>
          <p:nvPr>
            <p:ph type="body" sz="quarter" idx="32" hasCustomPrompt="1"/>
          </p:nvPr>
        </p:nvSpPr>
        <p:spPr>
          <a:xfrm>
            <a:off x="239717" y="587376"/>
            <a:ext cx="11952287" cy="329372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altLang="ko-KR" dirty="0"/>
              <a:t>SUB TITLE</a:t>
            </a:r>
            <a:endParaRPr lang="ko-KR" altLang="en-US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09" y="150285"/>
            <a:ext cx="13766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497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240229" y="73391"/>
            <a:ext cx="11951775" cy="514267"/>
          </a:xfrm>
        </p:spPr>
        <p:txBody>
          <a:bodyPr anchor="ctr">
            <a:normAutofit/>
          </a:bodyPr>
          <a:lstStyle>
            <a:lvl1pPr>
              <a:defRPr sz="25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0" y="73391"/>
            <a:ext cx="170480" cy="514267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9" name="직사각형 18"/>
          <p:cNvSpPr/>
          <p:nvPr/>
        </p:nvSpPr>
        <p:spPr>
          <a:xfrm>
            <a:off x="-1" y="2726151"/>
            <a:ext cx="2859437" cy="21600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ln>
                <a:noFill/>
              </a:ln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-1" y="5561968"/>
            <a:ext cx="2859437" cy="21600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ln>
                <a:noFill/>
              </a:ln>
            </a:endParaRPr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" y="2207624"/>
            <a:ext cx="2859436" cy="508829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01. </a:t>
            </a:r>
            <a:r>
              <a:rPr lang="ko-KR" altLang="en-US" dirty="0"/>
              <a:t>제목</a:t>
            </a:r>
          </a:p>
        </p:txBody>
      </p:sp>
      <p:sp>
        <p:nvSpPr>
          <p:cNvPr id="10" name="텍스트 개체 틀 9"/>
          <p:cNvSpPr>
            <a:spLocks noGrp="1"/>
          </p:cNvSpPr>
          <p:nvPr>
            <p:ph type="body" sz="quarter" idx="15" hasCustomPrompt="1"/>
          </p:nvPr>
        </p:nvSpPr>
        <p:spPr>
          <a:xfrm>
            <a:off x="3" y="2762359"/>
            <a:ext cx="2859436" cy="2789301"/>
          </a:xfrm>
        </p:spPr>
        <p:txBody>
          <a:bodyPr anchor="t">
            <a:normAutofit/>
          </a:bodyPr>
          <a:lstStyle>
            <a:lvl1pPr marL="0" indent="0" algn="l">
              <a:lnSpc>
                <a:spcPct val="120000"/>
              </a:lnSpc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1.</a:t>
            </a:r>
            <a:r>
              <a:rPr lang="ko-KR" altLang="en-US" dirty="0"/>
              <a:t>내용</a:t>
            </a:r>
            <a:endParaRPr lang="en-US" altLang="ko-KR" dirty="0"/>
          </a:p>
          <a:p>
            <a:pPr lvl="0"/>
            <a:r>
              <a:rPr lang="en-US" altLang="ko-KR" dirty="0"/>
              <a:t>2.</a:t>
            </a:r>
            <a:r>
              <a:rPr lang="ko-KR" altLang="en-US" dirty="0"/>
              <a:t>내용</a:t>
            </a:r>
            <a:endParaRPr lang="en-US" altLang="ko-KR" dirty="0"/>
          </a:p>
          <a:p>
            <a:pPr lvl="0"/>
            <a:r>
              <a:rPr lang="en-US" altLang="ko-KR" dirty="0"/>
              <a:t>3.</a:t>
            </a:r>
            <a:r>
              <a:rPr lang="ko-KR" altLang="en-US" dirty="0"/>
              <a:t>내용</a:t>
            </a:r>
            <a:endParaRPr lang="en-US" altLang="ko-KR" dirty="0"/>
          </a:p>
          <a:p>
            <a:pPr lvl="0"/>
            <a:r>
              <a:rPr lang="en-US" altLang="ko-KR" dirty="0"/>
              <a:t>4.</a:t>
            </a:r>
            <a:r>
              <a:rPr lang="ko-KR" altLang="en-US" dirty="0"/>
              <a:t>내용</a:t>
            </a:r>
            <a:endParaRPr lang="en-US" altLang="ko-KR" dirty="0"/>
          </a:p>
          <a:p>
            <a:pPr lvl="0"/>
            <a:r>
              <a:rPr lang="en-US" altLang="ko-KR" dirty="0"/>
              <a:t>5.</a:t>
            </a:r>
            <a:r>
              <a:rPr lang="ko-KR" altLang="en-US" dirty="0"/>
              <a:t>내용</a:t>
            </a:r>
            <a:endParaRPr lang="en-US" altLang="ko-KR" dirty="0"/>
          </a:p>
          <a:p>
            <a:pPr lvl="0"/>
            <a:r>
              <a:rPr lang="en-US" altLang="ko-KR" dirty="0"/>
              <a:t>6.</a:t>
            </a:r>
            <a:r>
              <a:rPr lang="ko-KR" altLang="en-US" dirty="0"/>
              <a:t>내용</a:t>
            </a:r>
          </a:p>
          <a:p>
            <a:pPr lvl="0"/>
            <a:r>
              <a:rPr lang="en-US" altLang="ko-KR" dirty="0"/>
              <a:t>7.</a:t>
            </a:r>
            <a:r>
              <a:rPr lang="ko-KR" altLang="en-US" dirty="0"/>
              <a:t>내용</a:t>
            </a:r>
            <a:endParaRPr lang="en-US" altLang="ko-KR" dirty="0"/>
          </a:p>
        </p:txBody>
      </p:sp>
      <p:sp>
        <p:nvSpPr>
          <p:cNvPr id="40" name="직사각형 39"/>
          <p:cNvSpPr/>
          <p:nvPr/>
        </p:nvSpPr>
        <p:spPr>
          <a:xfrm>
            <a:off x="170479" y="587652"/>
            <a:ext cx="72000" cy="350422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4" name="텍스트 개체 틀 4"/>
          <p:cNvSpPr>
            <a:spLocks noGrp="1"/>
          </p:cNvSpPr>
          <p:nvPr>
            <p:ph type="body" sz="quarter" idx="24" hasCustomPrompt="1"/>
          </p:nvPr>
        </p:nvSpPr>
        <p:spPr>
          <a:xfrm>
            <a:off x="11417299" y="6545297"/>
            <a:ext cx="774700" cy="312709"/>
          </a:xfrm>
        </p:spPr>
        <p:txBody>
          <a:bodyPr anchor="ctr">
            <a:normAutofit/>
          </a:bodyPr>
          <a:lstStyle>
            <a:lvl1pPr marL="0" indent="0" algn="r">
              <a:buNone/>
              <a:defRPr sz="900">
                <a:solidFill>
                  <a:srgbClr val="215FAC"/>
                </a:solidFill>
              </a:defRPr>
            </a:lvl1pPr>
          </a:lstStyle>
          <a:p>
            <a:pPr lvl="0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26" name="직사각형 25"/>
          <p:cNvSpPr/>
          <p:nvPr/>
        </p:nvSpPr>
        <p:spPr>
          <a:xfrm>
            <a:off x="3117127" y="2726151"/>
            <a:ext cx="2859437" cy="21600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ln>
                <a:noFill/>
              </a:ln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3117127" y="5561968"/>
            <a:ext cx="2859437" cy="21600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ln>
                <a:noFill/>
              </a:ln>
            </a:endParaRPr>
          </a:p>
        </p:txBody>
      </p:sp>
      <p:sp>
        <p:nvSpPr>
          <p:cNvPr id="32" name="텍스트 개체 틀 5"/>
          <p:cNvSpPr>
            <a:spLocks noGrp="1"/>
          </p:cNvSpPr>
          <p:nvPr>
            <p:ph type="body" sz="quarter" idx="25" hasCustomPrompt="1"/>
          </p:nvPr>
        </p:nvSpPr>
        <p:spPr>
          <a:xfrm>
            <a:off x="3117127" y="2207624"/>
            <a:ext cx="2859436" cy="508829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02. </a:t>
            </a:r>
            <a:r>
              <a:rPr lang="ko-KR" altLang="en-US" dirty="0"/>
              <a:t>제목</a:t>
            </a:r>
          </a:p>
        </p:txBody>
      </p:sp>
      <p:sp>
        <p:nvSpPr>
          <p:cNvPr id="41" name="텍스트 개체 틀 9"/>
          <p:cNvSpPr>
            <a:spLocks noGrp="1"/>
          </p:cNvSpPr>
          <p:nvPr>
            <p:ph type="body" sz="quarter" idx="26" hasCustomPrompt="1"/>
          </p:nvPr>
        </p:nvSpPr>
        <p:spPr>
          <a:xfrm>
            <a:off x="3117127" y="2762360"/>
            <a:ext cx="2859436" cy="2785001"/>
          </a:xfrm>
        </p:spPr>
        <p:txBody>
          <a:bodyPr anchor="t">
            <a:normAutofit/>
          </a:bodyPr>
          <a:lstStyle>
            <a:lvl1pPr marL="0" indent="0" algn="l">
              <a:lnSpc>
                <a:spcPct val="120000"/>
              </a:lnSpc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1.</a:t>
            </a:r>
            <a:r>
              <a:rPr lang="ko-KR" altLang="en-US" dirty="0"/>
              <a:t>내용</a:t>
            </a:r>
            <a:endParaRPr lang="en-US" altLang="ko-KR" dirty="0"/>
          </a:p>
          <a:p>
            <a:pPr lvl="0"/>
            <a:r>
              <a:rPr lang="en-US" altLang="ko-KR" dirty="0"/>
              <a:t>2.</a:t>
            </a:r>
            <a:r>
              <a:rPr lang="ko-KR" altLang="en-US" dirty="0"/>
              <a:t>내용</a:t>
            </a:r>
            <a:endParaRPr lang="en-US" altLang="ko-KR" dirty="0"/>
          </a:p>
          <a:p>
            <a:pPr lvl="0"/>
            <a:r>
              <a:rPr lang="en-US" altLang="ko-KR" dirty="0"/>
              <a:t>3.</a:t>
            </a:r>
            <a:r>
              <a:rPr lang="ko-KR" altLang="en-US" dirty="0"/>
              <a:t>내용</a:t>
            </a:r>
            <a:endParaRPr lang="en-US" altLang="ko-KR" dirty="0"/>
          </a:p>
          <a:p>
            <a:pPr lvl="0"/>
            <a:r>
              <a:rPr lang="en-US" altLang="ko-KR" dirty="0"/>
              <a:t>4.</a:t>
            </a:r>
            <a:r>
              <a:rPr lang="ko-KR" altLang="en-US" dirty="0"/>
              <a:t>내용</a:t>
            </a:r>
            <a:endParaRPr lang="en-US" altLang="ko-KR" dirty="0"/>
          </a:p>
          <a:p>
            <a:pPr lvl="0"/>
            <a:r>
              <a:rPr lang="en-US" altLang="ko-KR" dirty="0"/>
              <a:t>5.</a:t>
            </a:r>
            <a:r>
              <a:rPr lang="ko-KR" altLang="en-US" dirty="0"/>
              <a:t>내용</a:t>
            </a:r>
            <a:endParaRPr lang="en-US" altLang="ko-KR" dirty="0"/>
          </a:p>
          <a:p>
            <a:pPr lvl="0"/>
            <a:r>
              <a:rPr lang="en-US" altLang="ko-KR" dirty="0"/>
              <a:t>6.</a:t>
            </a:r>
            <a:r>
              <a:rPr lang="ko-KR" altLang="en-US" dirty="0"/>
              <a:t>내용</a:t>
            </a:r>
          </a:p>
          <a:p>
            <a:pPr lvl="0"/>
            <a:r>
              <a:rPr lang="en-US" altLang="ko-KR" dirty="0"/>
              <a:t>7.</a:t>
            </a:r>
            <a:r>
              <a:rPr lang="ko-KR" altLang="en-US" dirty="0"/>
              <a:t>내용</a:t>
            </a:r>
            <a:endParaRPr lang="en-US" altLang="ko-KR" dirty="0"/>
          </a:p>
        </p:txBody>
      </p:sp>
      <p:sp>
        <p:nvSpPr>
          <p:cNvPr id="42" name="직사각형 41"/>
          <p:cNvSpPr/>
          <p:nvPr/>
        </p:nvSpPr>
        <p:spPr>
          <a:xfrm>
            <a:off x="9332564" y="2726151"/>
            <a:ext cx="2859437" cy="21600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ln>
                <a:noFill/>
              </a:ln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9332564" y="5561968"/>
            <a:ext cx="2859437" cy="21600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ln>
                <a:noFill/>
              </a:ln>
            </a:endParaRPr>
          </a:p>
        </p:txBody>
      </p:sp>
      <p:sp>
        <p:nvSpPr>
          <p:cNvPr id="44" name="텍스트 개체 틀 5"/>
          <p:cNvSpPr>
            <a:spLocks noGrp="1"/>
          </p:cNvSpPr>
          <p:nvPr>
            <p:ph type="body" sz="quarter" idx="27" hasCustomPrompt="1"/>
          </p:nvPr>
        </p:nvSpPr>
        <p:spPr>
          <a:xfrm>
            <a:off x="9332563" y="2207624"/>
            <a:ext cx="2859436" cy="508829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01. </a:t>
            </a:r>
            <a:r>
              <a:rPr lang="ko-KR" altLang="en-US" dirty="0"/>
              <a:t>제목</a:t>
            </a:r>
          </a:p>
        </p:txBody>
      </p:sp>
      <p:sp>
        <p:nvSpPr>
          <p:cNvPr id="45" name="텍스트 개체 틀 9"/>
          <p:cNvSpPr>
            <a:spLocks noGrp="1"/>
          </p:cNvSpPr>
          <p:nvPr>
            <p:ph type="body" sz="quarter" idx="28" hasCustomPrompt="1"/>
          </p:nvPr>
        </p:nvSpPr>
        <p:spPr>
          <a:xfrm>
            <a:off x="9332563" y="2762360"/>
            <a:ext cx="2859436" cy="2785001"/>
          </a:xfrm>
        </p:spPr>
        <p:txBody>
          <a:bodyPr anchor="t">
            <a:normAutofit/>
          </a:bodyPr>
          <a:lstStyle>
            <a:lvl1pPr marL="0" indent="0" algn="l">
              <a:lnSpc>
                <a:spcPct val="120000"/>
              </a:lnSpc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1.</a:t>
            </a:r>
            <a:r>
              <a:rPr lang="ko-KR" altLang="en-US" dirty="0"/>
              <a:t>내용</a:t>
            </a:r>
            <a:endParaRPr lang="en-US" altLang="ko-KR" dirty="0"/>
          </a:p>
          <a:p>
            <a:pPr lvl="0"/>
            <a:r>
              <a:rPr lang="en-US" altLang="ko-KR" dirty="0"/>
              <a:t>2.</a:t>
            </a:r>
            <a:r>
              <a:rPr lang="ko-KR" altLang="en-US" dirty="0"/>
              <a:t>내용</a:t>
            </a:r>
            <a:endParaRPr lang="en-US" altLang="ko-KR" dirty="0"/>
          </a:p>
          <a:p>
            <a:pPr lvl="0"/>
            <a:r>
              <a:rPr lang="en-US" altLang="ko-KR" dirty="0"/>
              <a:t>3.</a:t>
            </a:r>
            <a:r>
              <a:rPr lang="ko-KR" altLang="en-US" dirty="0"/>
              <a:t>내용</a:t>
            </a:r>
            <a:endParaRPr lang="en-US" altLang="ko-KR" dirty="0"/>
          </a:p>
          <a:p>
            <a:pPr lvl="0"/>
            <a:r>
              <a:rPr lang="en-US" altLang="ko-KR" dirty="0"/>
              <a:t>4.</a:t>
            </a:r>
            <a:r>
              <a:rPr lang="ko-KR" altLang="en-US" dirty="0"/>
              <a:t>내용</a:t>
            </a:r>
            <a:endParaRPr lang="en-US" altLang="ko-KR" dirty="0"/>
          </a:p>
          <a:p>
            <a:pPr lvl="0"/>
            <a:r>
              <a:rPr lang="en-US" altLang="ko-KR" dirty="0"/>
              <a:t>5.</a:t>
            </a:r>
            <a:r>
              <a:rPr lang="ko-KR" altLang="en-US" dirty="0"/>
              <a:t>내용</a:t>
            </a:r>
            <a:endParaRPr lang="en-US" altLang="ko-KR" dirty="0"/>
          </a:p>
          <a:p>
            <a:pPr lvl="0"/>
            <a:r>
              <a:rPr lang="en-US" altLang="ko-KR" dirty="0"/>
              <a:t>6.</a:t>
            </a:r>
            <a:r>
              <a:rPr lang="ko-KR" altLang="en-US" dirty="0"/>
              <a:t>내용</a:t>
            </a:r>
          </a:p>
          <a:p>
            <a:pPr lvl="0"/>
            <a:r>
              <a:rPr lang="en-US" altLang="ko-KR" dirty="0"/>
              <a:t>7.</a:t>
            </a:r>
            <a:r>
              <a:rPr lang="ko-KR" altLang="en-US" dirty="0"/>
              <a:t>내용</a:t>
            </a:r>
            <a:endParaRPr lang="en-US" altLang="ko-KR" dirty="0"/>
          </a:p>
        </p:txBody>
      </p:sp>
      <p:sp>
        <p:nvSpPr>
          <p:cNvPr id="46" name="직사각형 45"/>
          <p:cNvSpPr/>
          <p:nvPr/>
        </p:nvSpPr>
        <p:spPr>
          <a:xfrm>
            <a:off x="6225868" y="2726151"/>
            <a:ext cx="2859437" cy="21600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ln>
                <a:noFill/>
              </a:ln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6225868" y="5561968"/>
            <a:ext cx="2859437" cy="21600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ln>
                <a:noFill/>
              </a:ln>
            </a:endParaRPr>
          </a:p>
        </p:txBody>
      </p:sp>
      <p:sp>
        <p:nvSpPr>
          <p:cNvPr id="48" name="텍스트 개체 틀 5"/>
          <p:cNvSpPr>
            <a:spLocks noGrp="1"/>
          </p:cNvSpPr>
          <p:nvPr>
            <p:ph type="body" sz="quarter" idx="29" hasCustomPrompt="1"/>
          </p:nvPr>
        </p:nvSpPr>
        <p:spPr>
          <a:xfrm>
            <a:off x="6225867" y="2207624"/>
            <a:ext cx="2859436" cy="508829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03. </a:t>
            </a:r>
            <a:r>
              <a:rPr lang="ko-KR" altLang="en-US" dirty="0"/>
              <a:t>제목</a:t>
            </a:r>
          </a:p>
        </p:txBody>
      </p:sp>
      <p:sp>
        <p:nvSpPr>
          <p:cNvPr id="49" name="텍스트 개체 틀 9"/>
          <p:cNvSpPr>
            <a:spLocks noGrp="1"/>
          </p:cNvSpPr>
          <p:nvPr>
            <p:ph type="body" sz="quarter" idx="30" hasCustomPrompt="1"/>
          </p:nvPr>
        </p:nvSpPr>
        <p:spPr>
          <a:xfrm>
            <a:off x="6225867" y="2762360"/>
            <a:ext cx="2859436" cy="2785001"/>
          </a:xfrm>
        </p:spPr>
        <p:txBody>
          <a:bodyPr anchor="t">
            <a:normAutofit/>
          </a:bodyPr>
          <a:lstStyle>
            <a:lvl1pPr marL="0" indent="0" algn="l">
              <a:lnSpc>
                <a:spcPct val="120000"/>
              </a:lnSpc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1.</a:t>
            </a:r>
            <a:r>
              <a:rPr lang="ko-KR" altLang="en-US" dirty="0"/>
              <a:t>내용</a:t>
            </a:r>
            <a:endParaRPr lang="en-US" altLang="ko-KR" dirty="0"/>
          </a:p>
          <a:p>
            <a:pPr lvl="0"/>
            <a:r>
              <a:rPr lang="en-US" altLang="ko-KR" dirty="0"/>
              <a:t>2.</a:t>
            </a:r>
            <a:r>
              <a:rPr lang="ko-KR" altLang="en-US" dirty="0"/>
              <a:t>내용</a:t>
            </a:r>
            <a:endParaRPr lang="en-US" altLang="ko-KR" dirty="0"/>
          </a:p>
          <a:p>
            <a:pPr lvl="0"/>
            <a:r>
              <a:rPr lang="en-US" altLang="ko-KR" dirty="0"/>
              <a:t>3.</a:t>
            </a:r>
            <a:r>
              <a:rPr lang="ko-KR" altLang="en-US" dirty="0"/>
              <a:t>내용</a:t>
            </a:r>
            <a:endParaRPr lang="en-US" altLang="ko-KR" dirty="0"/>
          </a:p>
          <a:p>
            <a:pPr lvl="0"/>
            <a:r>
              <a:rPr lang="en-US" altLang="ko-KR" dirty="0"/>
              <a:t>4.</a:t>
            </a:r>
            <a:r>
              <a:rPr lang="ko-KR" altLang="en-US" dirty="0"/>
              <a:t>내용</a:t>
            </a:r>
            <a:endParaRPr lang="en-US" altLang="ko-KR" dirty="0"/>
          </a:p>
          <a:p>
            <a:pPr lvl="0"/>
            <a:r>
              <a:rPr lang="en-US" altLang="ko-KR" dirty="0"/>
              <a:t>5.</a:t>
            </a:r>
            <a:r>
              <a:rPr lang="ko-KR" altLang="en-US" dirty="0"/>
              <a:t>내용</a:t>
            </a:r>
            <a:endParaRPr lang="en-US" altLang="ko-KR" dirty="0"/>
          </a:p>
          <a:p>
            <a:pPr lvl="0"/>
            <a:r>
              <a:rPr lang="en-US" altLang="ko-KR" dirty="0"/>
              <a:t>6.</a:t>
            </a:r>
            <a:r>
              <a:rPr lang="ko-KR" altLang="en-US" dirty="0"/>
              <a:t>내용</a:t>
            </a:r>
          </a:p>
          <a:p>
            <a:pPr lvl="0"/>
            <a:r>
              <a:rPr lang="en-US" altLang="ko-KR" dirty="0"/>
              <a:t>7.</a:t>
            </a:r>
            <a:r>
              <a:rPr lang="ko-KR" altLang="en-US" dirty="0"/>
              <a:t>내용</a:t>
            </a:r>
            <a:endParaRPr lang="en-US" altLang="ko-KR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1" hasCustomPrompt="1"/>
          </p:nvPr>
        </p:nvSpPr>
        <p:spPr>
          <a:xfrm>
            <a:off x="239717" y="587376"/>
            <a:ext cx="11952287" cy="329372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altLang="ko-KR" dirty="0"/>
              <a:t>SUB TITLE</a:t>
            </a:r>
            <a:endParaRPr lang="ko-KR" altLang="en-US" dirty="0"/>
          </a:p>
        </p:txBody>
      </p:sp>
      <p:pic>
        <p:nvPicPr>
          <p:cNvPr id="28" name="그림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09" y="150285"/>
            <a:ext cx="13766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1801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제목 슬라이드">
    <p:bg>
      <p:bgPr>
        <a:solidFill>
          <a:srgbClr val="215F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3921084" y="1971422"/>
            <a:ext cx="7594169" cy="837258"/>
          </a:xfrm>
        </p:spPr>
        <p:txBody>
          <a:bodyPr anchor="b">
            <a:normAutofit/>
          </a:bodyPr>
          <a:lstStyle>
            <a:lvl1pPr algn="r">
              <a:defRPr sz="5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11617981" y="1418094"/>
            <a:ext cx="21600" cy="54399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9" name="직사각형 8"/>
          <p:cNvSpPr/>
          <p:nvPr/>
        </p:nvSpPr>
        <p:spPr>
          <a:xfrm rot="16200000">
            <a:off x="5389200" y="-3992706"/>
            <a:ext cx="21600" cy="108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08680"/>
            <a:ext cx="7218228" cy="3960000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8488261" y="-1"/>
            <a:ext cx="3151321" cy="14180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7770" y="776067"/>
            <a:ext cx="2672301" cy="419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59970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제목 슬라이드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3921084" y="1971422"/>
            <a:ext cx="7594169" cy="837258"/>
          </a:xfrm>
        </p:spPr>
        <p:txBody>
          <a:bodyPr anchor="b">
            <a:normAutofit/>
          </a:bodyPr>
          <a:lstStyle>
            <a:lvl1pPr algn="r">
              <a:defRPr sz="5000" b="1">
                <a:solidFill>
                  <a:srgbClr val="215F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11617981" y="1418094"/>
            <a:ext cx="21600" cy="5439906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9" name="직사각형 8"/>
          <p:cNvSpPr/>
          <p:nvPr/>
        </p:nvSpPr>
        <p:spPr>
          <a:xfrm rot="16200000">
            <a:off x="5389200" y="-3992706"/>
            <a:ext cx="21600" cy="10800000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08680"/>
            <a:ext cx="7218228" cy="3960000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8488261" y="-1"/>
            <a:ext cx="3151321" cy="1418095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1680" y="761858"/>
            <a:ext cx="2684481" cy="42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84386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F9AF-0019-43BE-9B63-596BB4A2301B}" type="datetimeFigureOut">
              <a:rPr lang="ko-KR" altLang="en-US" smtClean="0"/>
              <a:t>2020-10-30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EA8F-1E5F-4B54-B170-F00AC85F17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30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F9AF-0019-43BE-9B63-596BB4A2301B}" type="datetimeFigureOut">
              <a:rPr lang="ko-KR" altLang="en-US" smtClean="0"/>
              <a:t>2020-10-30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EA8F-1E5F-4B54-B170-F00AC85F17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6082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F9AF-0019-43BE-9B63-596BB4A2301B}" type="datetimeFigureOut">
              <a:rPr lang="ko-KR" altLang="en-US" smtClean="0"/>
              <a:t>2020-10-30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EA8F-1E5F-4B54-B170-F00AC85F17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49748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F9AF-0019-43BE-9B63-596BB4A2301B}" type="datetimeFigureOut">
              <a:rPr lang="ko-KR" altLang="en-US" smtClean="0"/>
              <a:t>2020-10-30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EA8F-1E5F-4B54-B170-F00AC85F17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166000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F9AF-0019-43BE-9B63-596BB4A2301B}" type="datetimeFigureOut">
              <a:rPr lang="ko-KR" altLang="en-US" smtClean="0"/>
              <a:t>2020-10-30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EA8F-1E5F-4B54-B170-F00AC85F17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6669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F9AF-0019-43BE-9B63-596BB4A2301B}" type="datetimeFigureOut">
              <a:rPr lang="ko-KR" altLang="en-US" smtClean="0"/>
              <a:t>2020-10-30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EA8F-1E5F-4B54-B170-F00AC85F17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36197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F9AF-0019-43BE-9B63-596BB4A2301B}" type="datetimeFigureOut">
              <a:rPr lang="ko-KR" altLang="en-US" smtClean="0"/>
              <a:t>2020-10-30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EA8F-1E5F-4B54-B170-F00AC85F17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20721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F9AF-0019-43BE-9B63-596BB4A2301B}" type="datetimeFigureOut">
              <a:rPr lang="ko-KR" altLang="en-US" smtClean="0"/>
              <a:t>2020-10-30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EA8F-1E5F-4B54-B170-F00AC85F17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8090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제목 슬라이드">
    <p:bg>
      <p:bgPr>
        <a:solidFill>
          <a:srgbClr val="215F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2882684"/>
            <a:ext cx="12192000" cy="22782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8" name="직사각형 7"/>
          <p:cNvSpPr/>
          <p:nvPr/>
        </p:nvSpPr>
        <p:spPr>
          <a:xfrm>
            <a:off x="9283485" y="0"/>
            <a:ext cx="2363491" cy="1154624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2184400" y="1833110"/>
            <a:ext cx="2060307" cy="837258"/>
          </a:xfrm>
        </p:spPr>
        <p:txBody>
          <a:bodyPr anchor="b">
            <a:normAutofit/>
          </a:bodyPr>
          <a:lstStyle>
            <a:lvl1pPr algn="l">
              <a:defRPr sz="4000" b="1" baseline="0">
                <a:solidFill>
                  <a:srgbClr val="F59C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ONE</a:t>
            </a:r>
            <a:endParaRPr lang="ko-KR" altLang="en-US" dirty="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154987" y="1833110"/>
            <a:ext cx="2049733" cy="8372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5000" b="1" kern="1200" baseline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endParaRPr lang="ko-KR" alt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텍스트 개체 틀 6"/>
          <p:cNvSpPr>
            <a:spLocks noGrp="1"/>
          </p:cNvSpPr>
          <p:nvPr>
            <p:ph type="body" sz="quarter" idx="10" hasCustomPrompt="1"/>
          </p:nvPr>
        </p:nvSpPr>
        <p:spPr>
          <a:xfrm>
            <a:off x="444502" y="3164948"/>
            <a:ext cx="10587023" cy="369450"/>
          </a:xfrm>
        </p:spPr>
        <p:txBody>
          <a:bodyPr anchor="ctr">
            <a:normAutofit/>
          </a:bodyPr>
          <a:lstStyle>
            <a:lvl1pPr marL="0" indent="0">
              <a:buNone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1-1 TITLE</a:t>
            </a:r>
          </a:p>
        </p:txBody>
      </p:sp>
      <p:sp>
        <p:nvSpPr>
          <p:cNvPr id="11" name="텍스트 개체 틀 6"/>
          <p:cNvSpPr>
            <a:spLocks noGrp="1"/>
          </p:cNvSpPr>
          <p:nvPr>
            <p:ph type="body" sz="quarter" idx="11" hasCustomPrompt="1"/>
          </p:nvPr>
        </p:nvSpPr>
        <p:spPr>
          <a:xfrm>
            <a:off x="444502" y="3681293"/>
            <a:ext cx="10587023" cy="127660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ko-KR" altLang="en-US" dirty="0"/>
              <a:t>타이틀에 대한 내용 소개</a:t>
            </a:r>
            <a:r>
              <a:rPr lang="en-US" altLang="ko-KR" dirty="0"/>
              <a:t>(</a:t>
            </a:r>
            <a:r>
              <a:rPr lang="ko-KR" altLang="en-US" dirty="0"/>
              <a:t>없으면</a:t>
            </a:r>
            <a:r>
              <a:rPr lang="en-US" altLang="ko-KR" dirty="0"/>
              <a:t>X)</a:t>
            </a: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4076" y="6377552"/>
            <a:ext cx="2200931" cy="34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00870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F9AF-0019-43BE-9B63-596BB4A2301B}" type="datetimeFigureOut">
              <a:rPr lang="ko-KR" altLang="en-US" smtClean="0"/>
              <a:t>2020-10-30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EA8F-1E5F-4B54-B170-F00AC85F17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3067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F9AF-0019-43BE-9B63-596BB4A2301B}" type="datetimeFigureOut">
              <a:rPr lang="ko-KR" altLang="en-US" smtClean="0"/>
              <a:t>2020-10-30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EA8F-1E5F-4B54-B170-F00AC85F17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29946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F9AF-0019-43BE-9B63-596BB4A2301B}" type="datetimeFigureOut">
              <a:rPr lang="ko-KR" altLang="en-US" smtClean="0"/>
              <a:t>2020-10-30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EA8F-1E5F-4B54-B170-F00AC85F17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2798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제목 슬라이드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2863634"/>
            <a:ext cx="12192000" cy="21600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7" name="텍스트 개체 틀 6"/>
          <p:cNvSpPr>
            <a:spLocks noGrp="1"/>
          </p:cNvSpPr>
          <p:nvPr>
            <p:ph type="body" sz="quarter" idx="10" hasCustomPrompt="1"/>
          </p:nvPr>
        </p:nvSpPr>
        <p:spPr>
          <a:xfrm>
            <a:off x="444502" y="3164948"/>
            <a:ext cx="10587023" cy="369450"/>
          </a:xfrm>
        </p:spPr>
        <p:txBody>
          <a:bodyPr anchor="ctr">
            <a:normAutofit/>
          </a:bodyPr>
          <a:lstStyle>
            <a:lvl1pPr marL="0" indent="0">
              <a:buNone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1-1 TITLE</a:t>
            </a:r>
          </a:p>
        </p:txBody>
      </p:sp>
      <p:sp>
        <p:nvSpPr>
          <p:cNvPr id="11" name="텍스트 개체 틀 6"/>
          <p:cNvSpPr>
            <a:spLocks noGrp="1"/>
          </p:cNvSpPr>
          <p:nvPr>
            <p:ph type="body" sz="quarter" idx="11" hasCustomPrompt="1"/>
          </p:nvPr>
        </p:nvSpPr>
        <p:spPr>
          <a:xfrm>
            <a:off x="444502" y="3681293"/>
            <a:ext cx="10587023" cy="127660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ko-KR" altLang="en-US" dirty="0"/>
              <a:t>타이틀에 대한 내용 소개</a:t>
            </a:r>
            <a:r>
              <a:rPr lang="en-US" altLang="ko-KR" dirty="0"/>
              <a:t>(</a:t>
            </a:r>
            <a:r>
              <a:rPr lang="ko-KR" altLang="en-US" dirty="0"/>
              <a:t>없으면</a:t>
            </a:r>
            <a:r>
              <a:rPr lang="en-US" altLang="ko-KR" dirty="0"/>
              <a:t>X)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0" y="5277216"/>
            <a:ext cx="12192000" cy="21600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4" name="제목 1"/>
          <p:cNvSpPr>
            <a:spLocks noGrp="1"/>
          </p:cNvSpPr>
          <p:nvPr>
            <p:ph type="ctrTitle" hasCustomPrompt="1"/>
          </p:nvPr>
        </p:nvSpPr>
        <p:spPr>
          <a:xfrm>
            <a:off x="2184400" y="1833110"/>
            <a:ext cx="2060307" cy="837258"/>
          </a:xfrm>
        </p:spPr>
        <p:txBody>
          <a:bodyPr anchor="b">
            <a:normAutofit/>
          </a:bodyPr>
          <a:lstStyle>
            <a:lvl1pPr algn="l">
              <a:defRPr sz="4000" b="1" baseline="0">
                <a:solidFill>
                  <a:srgbClr val="F59C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ONE</a:t>
            </a:r>
            <a:endParaRPr lang="ko-KR" altLang="en-US" dirty="0"/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154987" y="1833110"/>
            <a:ext cx="2049733" cy="8372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5000" b="1" kern="1200" baseline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endParaRPr lang="ko-KR" altLang="en-US" sz="4000" dirty="0">
              <a:solidFill>
                <a:srgbClr val="215FA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9816" y="6383687"/>
            <a:ext cx="2202651" cy="34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32823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내용 개체 틀 5"/>
          <p:cNvSpPr>
            <a:spLocks noGrp="1"/>
          </p:cNvSpPr>
          <p:nvPr>
            <p:ph sz="quarter" idx="22"/>
          </p:nvPr>
        </p:nvSpPr>
        <p:spPr>
          <a:xfrm>
            <a:off x="240228" y="1320009"/>
            <a:ext cx="11663601" cy="4896197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10" name="텍스트 개체 틀 4"/>
          <p:cNvSpPr>
            <a:spLocks noGrp="1"/>
          </p:cNvSpPr>
          <p:nvPr>
            <p:ph type="body" sz="quarter" idx="24" hasCustomPrompt="1"/>
          </p:nvPr>
        </p:nvSpPr>
        <p:spPr>
          <a:xfrm>
            <a:off x="11417299" y="6545297"/>
            <a:ext cx="774700" cy="312709"/>
          </a:xfrm>
        </p:spPr>
        <p:txBody>
          <a:bodyPr anchor="ctr">
            <a:normAutofit/>
          </a:bodyPr>
          <a:lstStyle>
            <a:lvl1pPr marL="0" indent="0" algn="r">
              <a:buNone/>
              <a:defRPr sz="900">
                <a:solidFill>
                  <a:srgbClr val="215FAC"/>
                </a:solidFill>
              </a:defRPr>
            </a:lvl1pPr>
          </a:lstStyle>
          <a:p>
            <a:pPr lvl="0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14" name="제목 1"/>
          <p:cNvSpPr>
            <a:spLocks noGrp="1"/>
          </p:cNvSpPr>
          <p:nvPr>
            <p:ph type="title" hasCustomPrompt="1"/>
          </p:nvPr>
        </p:nvSpPr>
        <p:spPr>
          <a:xfrm>
            <a:off x="240229" y="73391"/>
            <a:ext cx="11951775" cy="514267"/>
          </a:xfrm>
        </p:spPr>
        <p:txBody>
          <a:bodyPr anchor="ctr">
            <a:normAutofit/>
          </a:bodyPr>
          <a:lstStyle>
            <a:lvl1pPr>
              <a:defRPr sz="25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0" y="73391"/>
            <a:ext cx="170480" cy="514267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6" name="직사각형 15"/>
          <p:cNvSpPr/>
          <p:nvPr/>
        </p:nvSpPr>
        <p:spPr>
          <a:xfrm>
            <a:off x="170479" y="587652"/>
            <a:ext cx="72000" cy="350422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7" name="텍스트 개체 틀 4"/>
          <p:cNvSpPr>
            <a:spLocks noGrp="1"/>
          </p:cNvSpPr>
          <p:nvPr>
            <p:ph type="body" sz="quarter" idx="31" hasCustomPrompt="1"/>
          </p:nvPr>
        </p:nvSpPr>
        <p:spPr>
          <a:xfrm>
            <a:off x="239717" y="587376"/>
            <a:ext cx="11952287" cy="329372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altLang="ko-KR" dirty="0"/>
              <a:t>SUB TITLE</a:t>
            </a:r>
            <a:endParaRPr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09" y="150285"/>
            <a:ext cx="13766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5803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9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텍스트 개체 틀 4"/>
          <p:cNvSpPr>
            <a:spLocks noGrp="1"/>
          </p:cNvSpPr>
          <p:nvPr>
            <p:ph type="body" sz="quarter" idx="24" hasCustomPrompt="1"/>
          </p:nvPr>
        </p:nvSpPr>
        <p:spPr>
          <a:xfrm>
            <a:off x="11417299" y="6545297"/>
            <a:ext cx="774700" cy="312709"/>
          </a:xfrm>
        </p:spPr>
        <p:txBody>
          <a:bodyPr anchor="ctr">
            <a:normAutofit/>
          </a:bodyPr>
          <a:lstStyle>
            <a:lvl1pPr marL="0" indent="0" algn="r">
              <a:buNone/>
              <a:defRPr sz="900">
                <a:solidFill>
                  <a:srgbClr val="215FAC"/>
                </a:solidFill>
              </a:defRPr>
            </a:lvl1pPr>
          </a:lstStyle>
          <a:p>
            <a:pPr lvl="0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10" name="제목 1"/>
          <p:cNvSpPr>
            <a:spLocks noGrp="1"/>
          </p:cNvSpPr>
          <p:nvPr>
            <p:ph type="title" hasCustomPrompt="1"/>
          </p:nvPr>
        </p:nvSpPr>
        <p:spPr>
          <a:xfrm>
            <a:off x="240229" y="73391"/>
            <a:ext cx="11951775" cy="514267"/>
          </a:xfrm>
        </p:spPr>
        <p:txBody>
          <a:bodyPr anchor="ctr">
            <a:normAutofit/>
          </a:bodyPr>
          <a:lstStyle>
            <a:lvl1pPr>
              <a:defRPr sz="25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11" name="직사각형 10"/>
          <p:cNvSpPr/>
          <p:nvPr/>
        </p:nvSpPr>
        <p:spPr>
          <a:xfrm>
            <a:off x="0" y="73391"/>
            <a:ext cx="170480" cy="514267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2" name="직사각형 11"/>
          <p:cNvSpPr/>
          <p:nvPr/>
        </p:nvSpPr>
        <p:spPr>
          <a:xfrm>
            <a:off x="170479" y="587652"/>
            <a:ext cx="72000" cy="350422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3" name="텍스트 개체 틀 4"/>
          <p:cNvSpPr>
            <a:spLocks noGrp="1"/>
          </p:cNvSpPr>
          <p:nvPr>
            <p:ph type="body" sz="quarter" idx="31" hasCustomPrompt="1"/>
          </p:nvPr>
        </p:nvSpPr>
        <p:spPr>
          <a:xfrm>
            <a:off x="239717" y="587376"/>
            <a:ext cx="11952287" cy="329372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altLang="ko-KR" dirty="0"/>
              <a:t>SUB TITLE</a:t>
            </a:r>
            <a:endParaRPr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09" y="150285"/>
            <a:ext cx="13766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1679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텍스트 개체 틀 4"/>
          <p:cNvSpPr>
            <a:spLocks noGrp="1"/>
          </p:cNvSpPr>
          <p:nvPr>
            <p:ph type="body" sz="quarter" idx="24" hasCustomPrompt="1"/>
          </p:nvPr>
        </p:nvSpPr>
        <p:spPr>
          <a:xfrm>
            <a:off x="11417299" y="6545297"/>
            <a:ext cx="774700" cy="312709"/>
          </a:xfrm>
        </p:spPr>
        <p:txBody>
          <a:bodyPr anchor="ctr">
            <a:normAutofit/>
          </a:bodyPr>
          <a:lstStyle>
            <a:lvl1pPr marL="0" indent="0" algn="r">
              <a:buNone/>
              <a:defRPr sz="900">
                <a:solidFill>
                  <a:srgbClr val="215FAC"/>
                </a:solidFill>
              </a:defRPr>
            </a:lvl1pPr>
          </a:lstStyle>
          <a:p>
            <a:pPr lvl="0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10" name="제목 1"/>
          <p:cNvSpPr>
            <a:spLocks noGrp="1"/>
          </p:cNvSpPr>
          <p:nvPr>
            <p:ph type="title" hasCustomPrompt="1"/>
          </p:nvPr>
        </p:nvSpPr>
        <p:spPr>
          <a:xfrm>
            <a:off x="240229" y="73391"/>
            <a:ext cx="11951775" cy="514267"/>
          </a:xfrm>
        </p:spPr>
        <p:txBody>
          <a:bodyPr anchor="ctr">
            <a:normAutofit/>
          </a:bodyPr>
          <a:lstStyle>
            <a:lvl1pPr>
              <a:defRPr sz="25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11" name="직사각형 10"/>
          <p:cNvSpPr/>
          <p:nvPr/>
        </p:nvSpPr>
        <p:spPr>
          <a:xfrm>
            <a:off x="0" y="73391"/>
            <a:ext cx="170480" cy="514267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09" y="150285"/>
            <a:ext cx="13766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20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8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40227" y="1645922"/>
            <a:ext cx="5603623" cy="48993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0" name="텍스트 개체 틀 2"/>
          <p:cNvSpPr>
            <a:spLocks noGrp="1"/>
          </p:cNvSpPr>
          <p:nvPr>
            <p:ph type="body" idx="22"/>
          </p:nvPr>
        </p:nvSpPr>
        <p:spPr>
          <a:xfrm>
            <a:off x="6216114" y="1645921"/>
            <a:ext cx="5603623" cy="48993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1" name="텍스트 개체 틀 2"/>
          <p:cNvSpPr>
            <a:spLocks noGrp="1"/>
          </p:cNvSpPr>
          <p:nvPr>
            <p:ph type="body" idx="14" hasCustomPrompt="1"/>
          </p:nvPr>
        </p:nvSpPr>
        <p:spPr>
          <a:xfrm>
            <a:off x="240227" y="1290065"/>
            <a:ext cx="5603623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176537" y="1290065"/>
            <a:ext cx="104400" cy="281359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/>
          </a:p>
        </p:txBody>
      </p:sp>
      <p:sp>
        <p:nvSpPr>
          <p:cNvPr id="13" name="텍스트 개체 틀 2"/>
          <p:cNvSpPr>
            <a:spLocks noGrp="1"/>
          </p:cNvSpPr>
          <p:nvPr>
            <p:ph type="body" idx="23" hasCustomPrompt="1"/>
          </p:nvPr>
        </p:nvSpPr>
        <p:spPr>
          <a:xfrm>
            <a:off x="6216114" y="1290065"/>
            <a:ext cx="5603623" cy="281359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SUB-TITLE 01</a:t>
            </a:r>
            <a:endParaRPr lang="ko-KR" altLang="en-US" dirty="0"/>
          </a:p>
          <a:p>
            <a:pPr lvl="0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6144111" y="1290065"/>
            <a:ext cx="105164" cy="281359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/>
          </a:p>
        </p:txBody>
      </p:sp>
      <p:sp>
        <p:nvSpPr>
          <p:cNvPr id="16" name="텍스트 개체 틀 4"/>
          <p:cNvSpPr>
            <a:spLocks noGrp="1"/>
          </p:cNvSpPr>
          <p:nvPr>
            <p:ph type="body" sz="quarter" idx="24" hasCustomPrompt="1"/>
          </p:nvPr>
        </p:nvSpPr>
        <p:spPr>
          <a:xfrm>
            <a:off x="11417299" y="6545297"/>
            <a:ext cx="774700" cy="312709"/>
          </a:xfrm>
        </p:spPr>
        <p:txBody>
          <a:bodyPr anchor="ctr">
            <a:normAutofit/>
          </a:bodyPr>
          <a:lstStyle>
            <a:lvl1pPr marL="0" indent="0" algn="r">
              <a:buNone/>
              <a:defRPr sz="900">
                <a:solidFill>
                  <a:srgbClr val="215FAC"/>
                </a:solidFill>
              </a:defRPr>
            </a:lvl1pPr>
          </a:lstStyle>
          <a:p>
            <a:pPr lvl="0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17" name="제목 1"/>
          <p:cNvSpPr>
            <a:spLocks noGrp="1"/>
          </p:cNvSpPr>
          <p:nvPr>
            <p:ph type="title" hasCustomPrompt="1"/>
          </p:nvPr>
        </p:nvSpPr>
        <p:spPr>
          <a:xfrm>
            <a:off x="240229" y="73391"/>
            <a:ext cx="11951775" cy="514267"/>
          </a:xfrm>
        </p:spPr>
        <p:txBody>
          <a:bodyPr anchor="ctr">
            <a:normAutofit/>
          </a:bodyPr>
          <a:lstStyle>
            <a:lvl1pPr>
              <a:defRPr sz="2500" b="1">
                <a:solidFill>
                  <a:srgbClr val="215F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0" y="73391"/>
            <a:ext cx="170480" cy="514267"/>
          </a:xfrm>
          <a:prstGeom prst="rect">
            <a:avLst/>
          </a:prstGeom>
          <a:solidFill>
            <a:srgbClr val="215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0" name="직사각형 19"/>
          <p:cNvSpPr/>
          <p:nvPr/>
        </p:nvSpPr>
        <p:spPr>
          <a:xfrm>
            <a:off x="170479" y="587652"/>
            <a:ext cx="72000" cy="350422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21" name="텍스트 개체 틀 4"/>
          <p:cNvSpPr>
            <a:spLocks noGrp="1"/>
          </p:cNvSpPr>
          <p:nvPr>
            <p:ph type="body" sz="quarter" idx="31" hasCustomPrompt="1"/>
          </p:nvPr>
        </p:nvSpPr>
        <p:spPr>
          <a:xfrm>
            <a:off x="239717" y="587376"/>
            <a:ext cx="11952287" cy="329372"/>
          </a:xfrm>
        </p:spPr>
        <p:txBody>
          <a:bodyPr anchor="ctr">
            <a:normAutofit/>
          </a:bodyPr>
          <a:lstStyle>
            <a:lvl1pPr marL="0" indent="0">
              <a:buNone/>
              <a:defRPr sz="15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altLang="ko-KR" dirty="0"/>
              <a:t>SUB TITLE</a:t>
            </a:r>
            <a:endParaRPr lang="ko-KR" altLang="en-US" dirty="0"/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09" y="150285"/>
            <a:ext cx="13766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96011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5F9AF-0019-43BE-9B63-596BB4A2301B}" type="datetimeFigureOut">
              <a:rPr lang="ko-KR" altLang="en-US" smtClean="0"/>
              <a:t>2020-10-30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BEA8F-1E5F-4B54-B170-F00AC85F17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192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  <p:sldLayoutId id="2147483678" r:id="rId19"/>
    <p:sldLayoutId id="2147483679" r:id="rId20"/>
    <p:sldLayoutId id="2147483680" r:id="rId21"/>
    <p:sldLayoutId id="2147483690" r:id="rId22"/>
    <p:sldLayoutId id="2147483681" r:id="rId23"/>
    <p:sldLayoutId id="2147483682" r:id="rId24"/>
    <p:sldLayoutId id="2147483683" r:id="rId25"/>
    <p:sldLayoutId id="2147483684" r:id="rId26"/>
    <p:sldLayoutId id="2147483685" r:id="rId27"/>
    <p:sldLayoutId id="2147483686" r:id="rId28"/>
    <p:sldLayoutId id="2147483687" r:id="rId29"/>
    <p:sldLayoutId id="2147483688" r:id="rId30"/>
    <p:sldLayoutId id="2147483689" r:id="rId31"/>
    <p:sldLayoutId id="2147483649" r:id="rId32"/>
    <p:sldLayoutId id="2147483650" r:id="rId33"/>
    <p:sldLayoutId id="2147483651" r:id="rId34"/>
    <p:sldLayoutId id="2147483652" r:id="rId35"/>
    <p:sldLayoutId id="2147483653" r:id="rId36"/>
    <p:sldLayoutId id="2147483654" r:id="rId37"/>
    <p:sldLayoutId id="2147483655" r:id="rId38"/>
    <p:sldLayoutId id="2147483656" r:id="rId39"/>
    <p:sldLayoutId id="2147483657" r:id="rId40"/>
    <p:sldLayoutId id="2147483658" r:id="rId41"/>
    <p:sldLayoutId id="2147483659" r:id="rId4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err="1" smtClean="0"/>
              <a:t>SMpop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altLang="ko-KR" dirty="0" smtClean="0"/>
              <a:t>AWS Architecture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9029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Architecture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altLang="ko-KR" dirty="0" err="1" smtClean="0"/>
              <a:t>SMpop</a:t>
            </a:r>
            <a:r>
              <a:rPr lang="en-US" altLang="ko-KR" dirty="0" smtClean="0"/>
              <a:t> </a:t>
            </a:r>
            <a:r>
              <a:rPr lang="en-US" altLang="ko-KR" dirty="0"/>
              <a:t>AWS </a:t>
            </a:r>
            <a:r>
              <a:rPr lang="en-US" altLang="ko-KR" dirty="0" smtClean="0"/>
              <a:t>Architecture using SES</a:t>
            </a:r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31" y="916747"/>
            <a:ext cx="11728938" cy="5579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95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240229" y="73819"/>
            <a:ext cx="11951775" cy="514267"/>
          </a:xfrm>
        </p:spPr>
        <p:txBody>
          <a:bodyPr/>
          <a:lstStyle/>
          <a:p>
            <a:r>
              <a:rPr lang="en-US" altLang="ko-KR" dirty="0" smtClean="0"/>
              <a:t>Architecture_</a:t>
            </a:r>
            <a:r>
              <a:rPr lang="ko-KR" altLang="en-US" dirty="0" smtClean="0"/>
              <a:t>서비스 리소스 정보</a:t>
            </a:r>
            <a:endParaRPr lang="ko-KR" alt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039186"/>
              </p:ext>
            </p:extLst>
          </p:nvPr>
        </p:nvGraphicFramePr>
        <p:xfrm>
          <a:off x="240229" y="739387"/>
          <a:ext cx="11625367" cy="582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6175">
                  <a:extLst>
                    <a:ext uri="{9D8B030D-6E8A-4147-A177-3AD203B41FA5}">
                      <a16:colId xmlns:a16="http://schemas.microsoft.com/office/drawing/2014/main" val="1928015821"/>
                    </a:ext>
                  </a:extLst>
                </a:gridCol>
                <a:gridCol w="796954">
                  <a:extLst>
                    <a:ext uri="{9D8B030D-6E8A-4147-A177-3AD203B41FA5}">
                      <a16:colId xmlns:a16="http://schemas.microsoft.com/office/drawing/2014/main" val="15029754"/>
                    </a:ext>
                  </a:extLst>
                </a:gridCol>
                <a:gridCol w="796954">
                  <a:extLst>
                    <a:ext uri="{9D8B030D-6E8A-4147-A177-3AD203B41FA5}">
                      <a16:colId xmlns:a16="http://schemas.microsoft.com/office/drawing/2014/main" val="3920758561"/>
                    </a:ext>
                  </a:extLst>
                </a:gridCol>
                <a:gridCol w="796954">
                  <a:extLst>
                    <a:ext uri="{9D8B030D-6E8A-4147-A177-3AD203B41FA5}">
                      <a16:colId xmlns:a16="http://schemas.microsoft.com/office/drawing/2014/main" val="4275975553"/>
                    </a:ext>
                  </a:extLst>
                </a:gridCol>
                <a:gridCol w="1756379">
                  <a:extLst>
                    <a:ext uri="{9D8B030D-6E8A-4147-A177-3AD203B41FA5}">
                      <a16:colId xmlns:a16="http://schemas.microsoft.com/office/drawing/2014/main" val="3080756165"/>
                    </a:ext>
                  </a:extLst>
                </a:gridCol>
                <a:gridCol w="2211275">
                  <a:extLst>
                    <a:ext uri="{9D8B030D-6E8A-4147-A177-3AD203B41FA5}">
                      <a16:colId xmlns:a16="http://schemas.microsoft.com/office/drawing/2014/main" val="475566918"/>
                    </a:ext>
                  </a:extLst>
                </a:gridCol>
                <a:gridCol w="643246">
                  <a:extLst>
                    <a:ext uri="{9D8B030D-6E8A-4147-A177-3AD203B41FA5}">
                      <a16:colId xmlns:a16="http://schemas.microsoft.com/office/drawing/2014/main" val="1843812658"/>
                    </a:ext>
                  </a:extLst>
                </a:gridCol>
                <a:gridCol w="998290">
                  <a:extLst>
                    <a:ext uri="{9D8B030D-6E8A-4147-A177-3AD203B41FA5}">
                      <a16:colId xmlns:a16="http://schemas.microsoft.com/office/drawing/2014/main" val="1603704159"/>
                    </a:ext>
                  </a:extLst>
                </a:gridCol>
                <a:gridCol w="1082180">
                  <a:extLst>
                    <a:ext uri="{9D8B030D-6E8A-4147-A177-3AD203B41FA5}">
                      <a16:colId xmlns:a16="http://schemas.microsoft.com/office/drawing/2014/main" val="3033433545"/>
                    </a:ext>
                  </a:extLst>
                </a:gridCol>
                <a:gridCol w="1566960">
                  <a:extLst>
                    <a:ext uri="{9D8B030D-6E8A-4147-A177-3AD203B41FA5}">
                      <a16:colId xmlns:a16="http://schemas.microsoft.com/office/drawing/2014/main" val="2418418781"/>
                    </a:ext>
                  </a:extLst>
                </a:gridCol>
              </a:tblGrid>
              <a:tr h="143074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Version</a:t>
                      </a:r>
                      <a:endParaRPr lang="ko-KR" altLang="en-US" sz="105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환경</a:t>
                      </a:r>
                      <a:endParaRPr lang="ko-KR" altLang="en-US" sz="105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용도</a:t>
                      </a:r>
                      <a:endParaRPr lang="ko-KR" altLang="en-US" sz="105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수량</a:t>
                      </a:r>
                      <a:endParaRPr lang="ko-KR" altLang="en-US" sz="105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상</a:t>
                      </a:r>
                      <a:r>
                        <a:rPr lang="ko-KR" altLang="en-US" sz="105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세 정보</a:t>
                      </a:r>
                      <a:endParaRPr lang="ko-KR" altLang="en-US" sz="105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1" smtClean="0">
                          <a:solidFill>
                            <a:schemeClr val="tx1"/>
                          </a:solidFill>
                          <a:latin typeface="+mn-lt"/>
                        </a:rPr>
                        <a:t>SPEC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endParaRPr lang="ko-KR" alt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endParaRPr lang="ko-KR" alt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비고</a:t>
                      </a:r>
                      <a:endParaRPr lang="ko-KR" altLang="en-US" sz="105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681281"/>
                  </a:ext>
                </a:extLst>
              </a:tr>
              <a:tr h="204392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7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vCPU</a:t>
                      </a:r>
                      <a:br>
                        <a:rPr lang="en-US" altLang="ko-KR" sz="700" b="1" dirty="0" smtClean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altLang="ko-KR" sz="7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(EA)</a:t>
                      </a:r>
                      <a:endParaRPr lang="ko-KR" altLang="en-US" sz="7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7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Memory</a:t>
                      </a:r>
                      <a:br>
                        <a:rPr lang="en-US" altLang="ko-KR" sz="700" b="1" dirty="0" smtClean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altLang="ko-KR" sz="7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en-US" altLang="ko-KR" sz="700" b="1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Gbyte</a:t>
                      </a:r>
                      <a:r>
                        <a:rPr lang="en-US" altLang="ko-KR" sz="7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ko-KR" altLang="en-US" sz="7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7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DISK</a:t>
                      </a:r>
                      <a:br>
                        <a:rPr lang="en-US" altLang="ko-KR" sz="700" b="1" dirty="0" smtClean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altLang="ko-KR" sz="7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(OS+DATA)</a:t>
                      </a:r>
                      <a:endParaRPr lang="ko-KR" altLang="en-US" sz="7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endParaRPr lang="ko-KR" alt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589974"/>
                  </a:ext>
                </a:extLst>
              </a:tr>
              <a:tr h="7358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SMP 1.1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Migration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WEB/DB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71450" indent="-1714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기존의</a:t>
                      </a:r>
                      <a:r>
                        <a:rPr lang="ko-KR" altLang="en-US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SMP 1.1</a:t>
                      </a:r>
                      <a:r>
                        <a:rPr lang="ko-KR" altLang="en-US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환경 </a:t>
                      </a: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Migration</a:t>
                      </a:r>
                      <a:r>
                        <a:rPr lang="ko-KR" altLang="en-US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하여 동일하게 구성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171450" indent="-1714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EC2 1EA</a:t>
                      </a: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ko-KR" altLang="en-US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내 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WEB+DB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구성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GB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Type : c5.large</a:t>
                      </a: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OS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: CentOS 7</a:t>
                      </a: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ETC :</a:t>
                      </a:r>
                      <a:b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개발자 계정 별도 생성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/>
                      </a:r>
                      <a:b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- Data directory </a:t>
                      </a:r>
                      <a:r>
                        <a:rPr lang="ko-KR" altLang="en-US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의 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Others </a:t>
                      </a:r>
                      <a:r>
                        <a:rPr lang="ko-KR" altLang="en-US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모든 권한 부여</a:t>
                      </a:r>
                      <a:endParaRPr lang="en-US" altLang="ko-KR" sz="600" b="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DISK</a:t>
                      </a:r>
                      <a:b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- OS : 8 GB</a:t>
                      </a:r>
                      <a:b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- Data : 20 GB</a:t>
                      </a: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ETC : </a:t>
                      </a:r>
                      <a:b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- PRD </a:t>
                      </a:r>
                      <a:r>
                        <a:rPr lang="ko-KR" altLang="en-US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환경의 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SSO </a:t>
                      </a:r>
                      <a:r>
                        <a:rPr lang="ko-KR" altLang="en-US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서버 사용</a:t>
                      </a:r>
                      <a:endParaRPr lang="en-US" altLang="ko-KR" sz="6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0812456"/>
                  </a:ext>
                </a:extLst>
              </a:tr>
              <a:tr h="143074">
                <a:tc rowSpan="15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SMP 1.5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PRD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 smtClean="0"/>
                        <a:t>ALB</a:t>
                      </a:r>
                      <a:endParaRPr lang="ko-KR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 smtClean="0"/>
                        <a:t>1</a:t>
                      </a:r>
                      <a:endParaRPr lang="ko-KR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800" dirty="0" err="1" smtClean="0"/>
                        <a:t>로드밸런서</a:t>
                      </a:r>
                      <a:r>
                        <a:rPr lang="ko-KR" altLang="en-US" sz="800" dirty="0" smtClean="0"/>
                        <a:t> </a:t>
                      </a:r>
                      <a:r>
                        <a:rPr lang="en-US" altLang="ko-KR" sz="800" dirty="0" smtClean="0"/>
                        <a:t>(HTTPS</a:t>
                      </a:r>
                      <a:r>
                        <a:rPr lang="en-US" altLang="ko-KR" sz="800" baseline="0" dirty="0" smtClean="0"/>
                        <a:t> SSL Offload </a:t>
                      </a:r>
                      <a:r>
                        <a:rPr lang="ko-KR" altLang="en-US" sz="800" baseline="0" dirty="0" smtClean="0"/>
                        <a:t>구성</a:t>
                      </a:r>
                      <a:r>
                        <a:rPr lang="en-US" altLang="ko-KR" sz="800" baseline="0" dirty="0" smtClean="0"/>
                        <a:t>)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ko-KR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ko-KR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ko-KR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ko-KR" altLang="en-US" sz="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088590"/>
                  </a:ext>
                </a:extLst>
              </a:tr>
              <a:tr h="14307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WEB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WEB-A-01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이중화 구성</a:t>
                      </a: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(HA)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 GB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Type : c5.large</a:t>
                      </a: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OS : CentOS 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5752573"/>
                  </a:ext>
                </a:extLst>
              </a:tr>
              <a:tr h="14307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WEB-B-01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613890"/>
                  </a:ext>
                </a:extLst>
              </a:tr>
              <a:tr h="14307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DB (RDS)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MySQL</a:t>
                      </a:r>
                      <a:r>
                        <a:rPr lang="en-US" altLang="ko-KR" sz="8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(Active)</a:t>
                      </a:r>
                      <a:endParaRPr lang="en-US" altLang="ko-KR" sz="8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Multi-AZ</a:t>
                      </a:r>
                      <a:r>
                        <a:rPr lang="en-US" altLang="ko-KR" sz="8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ko-KR" altLang="en-US" sz="8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구성</a:t>
                      </a:r>
                      <a:endParaRPr lang="en-US" altLang="ko-KR" sz="8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20 GB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Type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: m5.large</a:t>
                      </a:r>
                      <a:endParaRPr lang="en-US" altLang="ko-KR" sz="6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Engine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: MySQL</a:t>
                      </a: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Storage </a:t>
                      </a:r>
                      <a:r>
                        <a:rPr lang="ko-KR" altLang="en-US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자동 증설 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: 1TB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6104528"/>
                  </a:ext>
                </a:extLst>
              </a:tr>
              <a:tr h="14307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MySQL</a:t>
                      </a:r>
                      <a:r>
                        <a:rPr lang="en-US" altLang="ko-KR" sz="8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(Standby)</a:t>
                      </a:r>
                      <a:endParaRPr lang="en-US" altLang="ko-KR" sz="8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sz="9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440814"/>
                  </a:ext>
                </a:extLst>
              </a:tr>
              <a:tr h="14307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EFS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71450" indent="-1714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8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프로비저닝</a:t>
                      </a:r>
                      <a:r>
                        <a:rPr lang="ko-KR" altLang="en-US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구성 </a:t>
                      </a: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(12 </a:t>
                      </a:r>
                      <a:r>
                        <a:rPr lang="en-US" altLang="ko-KR" sz="8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MiB</a:t>
                      </a: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/s), 20</a:t>
                      </a:r>
                      <a:r>
                        <a:rPr lang="en-US" altLang="ko-KR" sz="8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ko-KR" sz="80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Gbyte</a:t>
                      </a:r>
                      <a:endParaRPr lang="en-US" altLang="ko-KR" sz="8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endParaRPr lang="en-US" altLang="ko-KR" sz="600" b="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9806971"/>
                  </a:ext>
                </a:extLst>
              </a:tr>
              <a:tr h="18395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Bastion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SSH </a:t>
                      </a:r>
                      <a:r>
                        <a:rPr lang="ko-KR" altLang="en-US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접근 용도의 </a:t>
                      </a: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Gateway Server</a:t>
                      </a:r>
                      <a:endParaRPr lang="ko-KR" altLang="en-US" sz="8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8 GB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Type : t3.nano</a:t>
                      </a: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OS : Amazon-Linux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2698439"/>
                  </a:ext>
                </a:extLst>
              </a:tr>
              <a:tr h="14307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SSO</a:t>
                      </a:r>
                      <a:endParaRPr lang="ko-KR" altLang="en-US" sz="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ALB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8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로드밸런서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(HTTPS SSL Offload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구성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ko-KR" altLang="en-US" sz="8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endParaRPr lang="en-US" altLang="ko-KR" sz="600" b="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1293806"/>
                  </a:ext>
                </a:extLst>
              </a:tr>
              <a:tr h="18395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SSO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SMP</a:t>
                      </a: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ko-KR" altLang="en-US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통합 </a:t>
                      </a: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SSO Login Server</a:t>
                      </a:r>
                      <a:endParaRPr lang="ko-KR" altLang="en-US" sz="8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100 GB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Type</a:t>
                      </a:r>
                      <a:r>
                        <a:rPr lang="en-US" altLang="ko-KR" sz="600" b="0" smtClean="0">
                          <a:solidFill>
                            <a:schemeClr val="tx1"/>
                          </a:solidFill>
                          <a:latin typeface="+mn-lt"/>
                        </a:rPr>
                        <a:t>: t3.small</a:t>
                      </a:r>
                      <a:endParaRPr lang="en-US" altLang="ko-KR" sz="6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OS : Windows Server 2016</a:t>
                      </a:r>
                      <a:endParaRPr lang="en-US" altLang="ko-KR" sz="6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35959"/>
                  </a:ext>
                </a:extLst>
              </a:tr>
              <a:tr h="14307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STG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 smtClean="0"/>
                        <a:t>ALB</a:t>
                      </a:r>
                      <a:endParaRPr lang="ko-KR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 smtClean="0"/>
                        <a:t>1</a:t>
                      </a:r>
                      <a:endParaRPr lang="ko-KR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800" dirty="0" err="1" smtClean="0"/>
                        <a:t>로드밸런서</a:t>
                      </a:r>
                      <a:r>
                        <a:rPr lang="ko-KR" altLang="en-US" sz="800" dirty="0" smtClean="0"/>
                        <a:t> </a:t>
                      </a:r>
                      <a:r>
                        <a:rPr lang="en-US" altLang="ko-KR" sz="800" dirty="0" smtClean="0"/>
                        <a:t>(HTTPS</a:t>
                      </a:r>
                      <a:r>
                        <a:rPr lang="en-US" altLang="ko-KR" sz="800" baseline="0" dirty="0" smtClean="0"/>
                        <a:t> SSL Offload </a:t>
                      </a:r>
                      <a:r>
                        <a:rPr lang="ko-KR" altLang="en-US" sz="800" baseline="0" dirty="0" smtClean="0"/>
                        <a:t>구성</a:t>
                      </a:r>
                      <a:r>
                        <a:rPr lang="en-US" altLang="ko-KR" sz="800" baseline="0" dirty="0" smtClean="0"/>
                        <a:t>)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192252"/>
                  </a:ext>
                </a:extLst>
              </a:tr>
              <a:tr h="3679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WEB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71450" indent="-1714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Stage</a:t>
                      </a:r>
                      <a:r>
                        <a:rPr lang="en-US" altLang="ko-KR" sz="8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ko-KR" altLang="en-US" sz="8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환경이므로 단일 구성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30 GB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Type : t3.small</a:t>
                      </a: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OS : CentOS 7</a:t>
                      </a:r>
                    </a:p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DISK</a:t>
                      </a:r>
                      <a:b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- OS : 10 GB</a:t>
                      </a:r>
                      <a:b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- Data : 20 GB</a:t>
                      </a:r>
                      <a:endParaRPr lang="en-US" altLang="ko-KR" sz="6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3819812"/>
                  </a:ext>
                </a:extLst>
              </a:tr>
              <a:tr h="2452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DB (RDS)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Stage</a:t>
                      </a:r>
                      <a:r>
                        <a:rPr lang="en-US" altLang="ko-KR" sz="8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ko-KR" altLang="en-US" sz="8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환경이므로 단일 구성 </a:t>
                      </a:r>
                      <a:r>
                        <a:rPr lang="en-US" altLang="ko-KR" sz="8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(Single AZ </a:t>
                      </a:r>
                      <a:r>
                        <a:rPr lang="ko-KR" altLang="en-US" sz="8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구성</a:t>
                      </a:r>
                      <a:r>
                        <a:rPr lang="en-US" altLang="ko-KR" sz="8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ko-KR" altLang="en-US" sz="8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20 GB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Type : t3.small</a:t>
                      </a: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Engine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: MySQL</a:t>
                      </a: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Storage </a:t>
                      </a:r>
                      <a:r>
                        <a:rPr lang="ko-KR" altLang="en-US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자동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ko-KR" altLang="en-US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증설 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1TB</a:t>
                      </a:r>
                      <a:endParaRPr lang="en-US" altLang="ko-KR" sz="6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283043"/>
                  </a:ext>
                </a:extLst>
              </a:tr>
              <a:tr h="18395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Bastion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7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SSH </a:t>
                      </a:r>
                      <a:r>
                        <a:rPr lang="ko-KR" altLang="en-US" sz="7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접근 용도의 </a:t>
                      </a:r>
                      <a:r>
                        <a:rPr lang="en-US" altLang="ko-KR" sz="7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Gateway Server</a:t>
                      </a:r>
                      <a:endParaRPr lang="ko-KR" altLang="en-US" sz="7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8 GB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Type : t3.nano</a:t>
                      </a: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OS : Amazon-Linux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0347403"/>
                  </a:ext>
                </a:extLst>
              </a:tr>
              <a:tr h="18395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</a:rPr>
                        <a:t>DEV</a:t>
                      </a:r>
                      <a:endParaRPr lang="ko-KR" altLang="en-US" sz="8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 smtClean="0"/>
                        <a:t>ALB</a:t>
                      </a:r>
                      <a:endParaRPr lang="ko-KR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 smtClean="0"/>
                        <a:t>1</a:t>
                      </a:r>
                      <a:endParaRPr lang="ko-KR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800" dirty="0" err="1" smtClean="0"/>
                        <a:t>로드밸런서</a:t>
                      </a:r>
                      <a:r>
                        <a:rPr lang="ko-KR" altLang="en-US" sz="800" dirty="0" smtClean="0"/>
                        <a:t> </a:t>
                      </a:r>
                      <a:r>
                        <a:rPr lang="en-US" altLang="ko-KR" sz="800" dirty="0" smtClean="0"/>
                        <a:t>(HTTPS</a:t>
                      </a:r>
                      <a:r>
                        <a:rPr lang="en-US" altLang="ko-KR" sz="800" baseline="0" dirty="0" smtClean="0"/>
                        <a:t> SSL Offload </a:t>
                      </a:r>
                      <a:r>
                        <a:rPr lang="ko-KR" altLang="en-US" sz="800" baseline="0" dirty="0" smtClean="0"/>
                        <a:t>구성</a:t>
                      </a:r>
                      <a:r>
                        <a:rPr lang="en-US" altLang="ko-KR" sz="800" baseline="0" dirty="0" smtClean="0"/>
                        <a:t>)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ko-KR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ko-KR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ko-KR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ko-KR" altLang="en-US" sz="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1310159"/>
                  </a:ext>
                </a:extLst>
              </a:tr>
              <a:tr h="3679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WEB/DB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71450" indent="-1714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SMP 1.1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서버와 동일한 구성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EC2 1EA</a:t>
                      </a: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ko-KR" altLang="en-US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내 </a:t>
                      </a: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WEB+DB </a:t>
                      </a:r>
                      <a:r>
                        <a:rPr lang="ko-KR" altLang="en-U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구성</a:t>
                      </a:r>
                      <a:endParaRPr lang="en-US" altLang="ko-KR" sz="8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28 GB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Type : t3.large</a:t>
                      </a: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OS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: CentOS 7</a:t>
                      </a:r>
                    </a:p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DISK</a:t>
                      </a:r>
                      <a:b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- OS : 8 GB</a:t>
                      </a:r>
                      <a:b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- Data : 20 GB</a:t>
                      </a:r>
                      <a:endParaRPr lang="en-US" altLang="ko-KR" sz="6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358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61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30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1238</TotalTime>
  <Words>358</Words>
  <Application>Microsoft Office PowerPoint</Application>
  <PresentationFormat>와이드스크린</PresentationFormat>
  <Paragraphs>124</Paragraphs>
  <Slides>4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SMpop</vt:lpstr>
      <vt:lpstr>Architecture</vt:lpstr>
      <vt:lpstr>Architecture_서비스 리소스 정보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퀘이사존</dc:title>
  <dc:creator>Youngwoo Kim (김영우)</dc:creator>
  <cp:lastModifiedBy>Minji Won (원민지)</cp:lastModifiedBy>
  <cp:revision>63</cp:revision>
  <dcterms:created xsi:type="dcterms:W3CDTF">2020-05-13T06:20:18Z</dcterms:created>
  <dcterms:modified xsi:type="dcterms:W3CDTF">2020-10-30T05:00:48Z</dcterms:modified>
</cp:coreProperties>
</file>