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8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70F3D-E537-4A19-A361-ABA505FDE65B}" type="datetimeFigureOut">
              <a:rPr lang="ko-KR" altLang="en-US" smtClean="0"/>
              <a:t>2020-10-26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0E9D7-F61D-4F8B-8E08-1F059CD15E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8473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70F3D-E537-4A19-A361-ABA505FDE65B}" type="datetimeFigureOut">
              <a:rPr lang="ko-KR" altLang="en-US" smtClean="0"/>
              <a:t>2020-10-26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0E9D7-F61D-4F8B-8E08-1F059CD15E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2079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70F3D-E537-4A19-A361-ABA505FDE65B}" type="datetimeFigureOut">
              <a:rPr lang="ko-KR" altLang="en-US" smtClean="0"/>
              <a:t>2020-10-26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0E9D7-F61D-4F8B-8E08-1F059CD15E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5067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70F3D-E537-4A19-A361-ABA505FDE65B}" type="datetimeFigureOut">
              <a:rPr lang="ko-KR" altLang="en-US" smtClean="0"/>
              <a:t>2020-10-26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0E9D7-F61D-4F8B-8E08-1F059CD15E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3577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70F3D-E537-4A19-A361-ABA505FDE65B}" type="datetimeFigureOut">
              <a:rPr lang="ko-KR" altLang="en-US" smtClean="0"/>
              <a:t>2020-10-26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0E9D7-F61D-4F8B-8E08-1F059CD15E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4762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70F3D-E537-4A19-A361-ABA505FDE65B}" type="datetimeFigureOut">
              <a:rPr lang="ko-KR" altLang="en-US" smtClean="0"/>
              <a:t>2020-10-26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0E9D7-F61D-4F8B-8E08-1F059CD15E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7876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70F3D-E537-4A19-A361-ABA505FDE65B}" type="datetimeFigureOut">
              <a:rPr lang="ko-KR" altLang="en-US" smtClean="0"/>
              <a:t>2020-10-26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0E9D7-F61D-4F8B-8E08-1F059CD15E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777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70F3D-E537-4A19-A361-ABA505FDE65B}" type="datetimeFigureOut">
              <a:rPr lang="ko-KR" altLang="en-US" smtClean="0"/>
              <a:t>2020-10-26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0E9D7-F61D-4F8B-8E08-1F059CD15E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2323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70F3D-E537-4A19-A361-ABA505FDE65B}" type="datetimeFigureOut">
              <a:rPr lang="ko-KR" altLang="en-US" smtClean="0"/>
              <a:t>2020-10-26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0E9D7-F61D-4F8B-8E08-1F059CD15E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2791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70F3D-E537-4A19-A361-ABA505FDE65B}" type="datetimeFigureOut">
              <a:rPr lang="ko-KR" altLang="en-US" smtClean="0"/>
              <a:t>2020-10-26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0E9D7-F61D-4F8B-8E08-1F059CD15E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2787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70F3D-E537-4A19-A361-ABA505FDE65B}" type="datetimeFigureOut">
              <a:rPr lang="ko-KR" altLang="en-US" smtClean="0"/>
              <a:t>2020-10-26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0E9D7-F61D-4F8B-8E08-1F059CD15E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8189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70F3D-E537-4A19-A361-ABA505FDE65B}" type="datetimeFigureOut">
              <a:rPr lang="ko-KR" altLang="en-US" smtClean="0"/>
              <a:t>2020-10-26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0E9D7-F61D-4F8B-8E08-1F059CD15E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4391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>
            <a:extLst>
              <a:ext uri="{FF2B5EF4-FFF2-40B4-BE49-F238E27FC236}">
                <a16:creationId xmlns:a16="http://schemas.microsoft.com/office/drawing/2014/main" id="{D8C7949E-9C3B-4B4C-9659-AA6A7C729D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66900" y="5622925"/>
            <a:ext cx="2700338" cy="261938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kumimoji="1" lang="en-US" altLang="ko-KR" sz="800" dirty="0">
                <a:solidFill>
                  <a:schemeClr val="bg2">
                    <a:lumMod val="50000"/>
                  </a:schemeClr>
                </a:solidFill>
                <a:latin typeface="+mj-ea"/>
                <a:ea typeface="+mj-ea"/>
              </a:rPr>
              <a:t>Copyright</a:t>
            </a:r>
            <a:r>
              <a:rPr kumimoji="1" lang="ko-KR" altLang="en-US" sz="800" dirty="0">
                <a:solidFill>
                  <a:schemeClr val="bg2">
                    <a:lumMod val="50000"/>
                  </a:schemeClr>
                </a:solidFill>
                <a:latin typeface="+mj-ea"/>
                <a:ea typeface="+mj-ea"/>
              </a:rPr>
              <a:t> </a:t>
            </a:r>
            <a:r>
              <a:rPr kumimoji="1" lang="en-US" altLang="ko-KR" sz="800" dirty="0">
                <a:solidFill>
                  <a:schemeClr val="bg2">
                    <a:lumMod val="50000"/>
                  </a:schemeClr>
                </a:solidFill>
                <a:latin typeface="+mj-ea"/>
                <a:ea typeface="+mj-ea"/>
              </a:rPr>
              <a:t>MINTPOT CO., LTD.</a:t>
            </a:r>
            <a:r>
              <a:rPr kumimoji="1" lang="ko-KR" altLang="en-US" sz="800" dirty="0">
                <a:solidFill>
                  <a:schemeClr val="bg2">
                    <a:lumMod val="50000"/>
                  </a:schemeClr>
                </a:solidFill>
                <a:latin typeface="+mj-ea"/>
                <a:ea typeface="+mj-ea"/>
              </a:rPr>
              <a:t> </a:t>
            </a:r>
            <a:r>
              <a:rPr kumimoji="1" lang="en-US" altLang="ko-KR" sz="800" dirty="0">
                <a:solidFill>
                  <a:schemeClr val="bg2">
                    <a:lumMod val="50000"/>
                  </a:schemeClr>
                </a:solidFill>
                <a:latin typeface="+mj-ea"/>
                <a:ea typeface="+mj-ea"/>
              </a:rPr>
              <a:t>All</a:t>
            </a:r>
            <a:r>
              <a:rPr kumimoji="1" lang="ko-KR" altLang="en-US" sz="800" dirty="0">
                <a:solidFill>
                  <a:schemeClr val="bg2">
                    <a:lumMod val="50000"/>
                  </a:schemeClr>
                </a:solidFill>
                <a:latin typeface="+mj-ea"/>
                <a:ea typeface="+mj-ea"/>
              </a:rPr>
              <a:t> </a:t>
            </a:r>
            <a:r>
              <a:rPr kumimoji="1" lang="en-US" altLang="ko-KR" sz="800" dirty="0">
                <a:solidFill>
                  <a:schemeClr val="bg2">
                    <a:lumMod val="50000"/>
                  </a:schemeClr>
                </a:solidFill>
                <a:latin typeface="+mj-ea"/>
                <a:ea typeface="+mj-ea"/>
              </a:rPr>
              <a:t>Rights</a:t>
            </a:r>
            <a:r>
              <a:rPr kumimoji="1" lang="ko-KR" altLang="en-US" sz="800" dirty="0">
                <a:solidFill>
                  <a:schemeClr val="bg2">
                    <a:lumMod val="50000"/>
                  </a:schemeClr>
                </a:solidFill>
                <a:latin typeface="+mj-ea"/>
                <a:ea typeface="+mj-ea"/>
              </a:rPr>
              <a:t> </a:t>
            </a:r>
            <a:r>
              <a:rPr kumimoji="1" lang="en-US" altLang="ko-KR" sz="800" dirty="0">
                <a:solidFill>
                  <a:schemeClr val="bg2">
                    <a:lumMod val="50000"/>
                  </a:schemeClr>
                </a:solidFill>
                <a:latin typeface="+mj-ea"/>
                <a:ea typeface="+mj-ea"/>
              </a:rPr>
              <a:t>Reserved</a:t>
            </a:r>
            <a:endParaRPr kumimoji="1" lang="ko-KR" altLang="en-US" sz="800" dirty="0">
              <a:solidFill>
                <a:schemeClr val="bg2">
                  <a:lumMod val="5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5" name="텍스트상자 4">
            <a:extLst>
              <a:ext uri="{FF2B5EF4-FFF2-40B4-BE49-F238E27FC236}">
                <a16:creationId xmlns:a16="http://schemas.microsoft.com/office/drawing/2014/main" id="{7161D1BD-5608-B24D-B199-835E1874C98E}"/>
              </a:ext>
            </a:extLst>
          </p:cNvPr>
          <p:cNvSpPr txBox="1"/>
          <p:nvPr/>
        </p:nvSpPr>
        <p:spPr>
          <a:xfrm>
            <a:off x="1090613" y="2087563"/>
            <a:ext cx="77104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ko-KR" sz="1200" b="1" dirty="0" err="1">
                <a:solidFill>
                  <a:schemeClr val="bg2">
                    <a:lumMod val="50000"/>
                  </a:schemeClr>
                </a:solidFill>
                <a:latin typeface="Nanum Gothic" panose="020D0604000000000000" pitchFamily="34" charset="-127"/>
                <a:ea typeface="Nanum Gothic" panose="020D0604000000000000" pitchFamily="34" charset="-127"/>
              </a:rPr>
              <a:t>MintPot</a:t>
            </a:r>
            <a:endParaRPr kumimoji="1" lang="ko-KR" altLang="en-US" sz="1200" b="1" dirty="0">
              <a:solidFill>
                <a:schemeClr val="bg2">
                  <a:lumMod val="50000"/>
                </a:schemeClr>
              </a:solidFill>
              <a:latin typeface="Nanum Gothic" panose="020D0604000000000000" pitchFamily="34" charset="-127"/>
              <a:ea typeface="Nanum Gothic" panose="020D0604000000000000" pitchFamily="34" charset="-127"/>
            </a:endParaRPr>
          </a:p>
        </p:txBody>
      </p:sp>
      <p:sp>
        <p:nvSpPr>
          <p:cNvPr id="7" name="부제목 2">
            <a:extLst>
              <a:ext uri="{FF2B5EF4-FFF2-40B4-BE49-F238E27FC236}">
                <a16:creationId xmlns:a16="http://schemas.microsoft.com/office/drawing/2014/main" id="{9229D282-0BCE-F942-B8E3-20579D95CB7C}"/>
              </a:ext>
            </a:extLst>
          </p:cNvPr>
          <p:cNvSpPr txBox="1">
            <a:spLocks/>
          </p:cNvSpPr>
          <p:nvPr/>
        </p:nvSpPr>
        <p:spPr>
          <a:xfrm>
            <a:off x="7091363" y="5576888"/>
            <a:ext cx="1509712" cy="5302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/>
            </a:pPr>
            <a:r>
              <a:rPr kumimoji="1" lang="ko-KR" altLang="en-US" sz="1000" dirty="0">
                <a:solidFill>
                  <a:schemeClr val="bg2">
                    <a:lumMod val="50000"/>
                  </a:schemeClr>
                </a:solidFill>
                <a:latin typeface="+mj-ea"/>
                <a:ea typeface="+mj-ea"/>
              </a:rPr>
              <a:t>작성일 </a:t>
            </a:r>
            <a:r>
              <a:rPr kumimoji="1" lang="en-US" altLang="ko-KR" sz="1000" dirty="0">
                <a:solidFill>
                  <a:schemeClr val="bg2">
                    <a:lumMod val="50000"/>
                  </a:schemeClr>
                </a:solidFill>
                <a:latin typeface="+mj-ea"/>
                <a:ea typeface="+mj-ea"/>
              </a:rPr>
              <a:t>:</a:t>
            </a:r>
            <a:r>
              <a:rPr kumimoji="1" lang="ko-KR" altLang="en-US" sz="1000" dirty="0">
                <a:solidFill>
                  <a:schemeClr val="bg2">
                    <a:lumMod val="50000"/>
                  </a:schemeClr>
                </a:solidFill>
                <a:latin typeface="+mj-ea"/>
                <a:ea typeface="+mj-ea"/>
              </a:rPr>
              <a:t> </a:t>
            </a:r>
            <a:r>
              <a:rPr kumimoji="1" lang="en-US" altLang="ko-KR" sz="1000" dirty="0">
                <a:solidFill>
                  <a:schemeClr val="bg2">
                    <a:lumMod val="50000"/>
                  </a:schemeClr>
                </a:solidFill>
                <a:latin typeface="+mj-ea"/>
                <a:ea typeface="+mj-ea"/>
              </a:rPr>
              <a:t>2020.10.26</a:t>
            </a:r>
            <a:endParaRPr kumimoji="1" lang="ko-KR" altLang="en-US" sz="1000" dirty="0">
              <a:solidFill>
                <a:schemeClr val="bg2">
                  <a:lumMod val="50000"/>
                </a:schemeClr>
              </a:solidFill>
              <a:latin typeface="+mj-ea"/>
              <a:ea typeface="+mj-ea"/>
            </a:endParaRPr>
          </a:p>
        </p:txBody>
      </p:sp>
      <p:pic>
        <p:nvPicPr>
          <p:cNvPr id="13316" name="그림 8">
            <a:extLst>
              <a:ext uri="{FF2B5EF4-FFF2-40B4-BE49-F238E27FC236}">
                <a16:creationId xmlns:a16="http://schemas.microsoft.com/office/drawing/2014/main" id="{FECEBC08-DD2A-40A1-8C81-387C3806A6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925" y="5470525"/>
            <a:ext cx="1069975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그림 11">
            <a:extLst>
              <a:ext uri="{FF2B5EF4-FFF2-40B4-BE49-F238E27FC236}">
                <a16:creationId xmlns:a16="http://schemas.microsoft.com/office/drawing/2014/main" id="{C2B9F2D6-F3E2-4791-8C8D-44F4785828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95" t="8086" r="79240" b="34296"/>
          <a:stretch>
            <a:fillRect/>
          </a:stretch>
        </p:blipFill>
        <p:spPr bwMode="auto">
          <a:xfrm>
            <a:off x="896938" y="2087563"/>
            <a:ext cx="793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그림 12">
            <a:extLst>
              <a:ext uri="{FF2B5EF4-FFF2-40B4-BE49-F238E27FC236}">
                <a16:creationId xmlns:a16="http://schemas.microsoft.com/office/drawing/2014/main" id="{24369897-5DF1-4926-9798-89FE1FA78A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" t="8086" b="88922"/>
          <a:stretch>
            <a:fillRect/>
          </a:stretch>
        </p:blipFill>
        <p:spPr bwMode="auto">
          <a:xfrm>
            <a:off x="869950" y="5842000"/>
            <a:ext cx="7658100" cy="4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그림 3">
            <a:extLst>
              <a:ext uri="{FF2B5EF4-FFF2-40B4-BE49-F238E27FC236}">
                <a16:creationId xmlns:a16="http://schemas.microsoft.com/office/drawing/2014/main" id="{3AA6A45B-FF3B-401C-B480-186AAB90CA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7100" y="2646363"/>
            <a:ext cx="264160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0" name="TextBox 1">
            <a:extLst>
              <a:ext uri="{FF2B5EF4-FFF2-40B4-BE49-F238E27FC236}">
                <a16:creationId xmlns:a16="http://schemas.microsoft.com/office/drawing/2014/main" id="{533F5A34-8E3E-4BFA-B19D-9D53C6456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9175" y="2392363"/>
            <a:ext cx="40206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latin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맑은 고딕" panose="020B0503020000020004" pitchFamily="50" charset="-127"/>
              </a:defRPr>
            </a:lvl1pPr>
            <a:lvl2pPr marL="742950" indent="-28575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맑은 고딕" panose="020B0503020000020004" pitchFamily="50" charset="-127"/>
              </a:defRPr>
            </a:lvl2pPr>
            <a:lvl3pPr marL="1143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맑은 고딕" panose="020B0503020000020004" pitchFamily="50" charset="-127"/>
              </a:defRPr>
            </a:lvl3pPr>
            <a:lvl4pPr marL="1600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맑은 고딕" panose="020B0503020000020004" pitchFamily="50" charset="-127"/>
              </a:defRPr>
            </a:lvl4pPr>
            <a:lvl5pPr marL="20574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맑은 고딕" panose="020B0503020000020004" pitchFamily="50" charset="-127"/>
              </a:defRPr>
            </a:lvl9pPr>
          </a:lstStyle>
          <a:p>
            <a:pPr latinLnBrk="0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o-KR" altLang="en-US" b="1" dirty="0" err="1"/>
              <a:t>알바나우</a:t>
            </a:r>
            <a:r>
              <a:rPr lang="ko-KR" altLang="en-US" b="1" dirty="0"/>
              <a:t> 시스템 구성도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사각형: 둥근 모서리 38">
            <a:extLst>
              <a:ext uri="{FF2B5EF4-FFF2-40B4-BE49-F238E27FC236}">
                <a16:creationId xmlns:a16="http://schemas.microsoft.com/office/drawing/2014/main" id="{A87A4701-0F70-4007-8F54-35BBB00C55EB}"/>
              </a:ext>
            </a:extLst>
          </p:cNvPr>
          <p:cNvSpPr/>
          <p:nvPr/>
        </p:nvSpPr>
        <p:spPr>
          <a:xfrm>
            <a:off x="5822410" y="4379233"/>
            <a:ext cx="2706116" cy="2123747"/>
          </a:xfrm>
          <a:prstGeom prst="roundRect">
            <a:avLst>
              <a:gd name="adj" fmla="val 7731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36294A02-3EDB-41D1-AB20-18389695FA59}"/>
              </a:ext>
            </a:extLst>
          </p:cNvPr>
          <p:cNvSpPr/>
          <p:nvPr/>
        </p:nvSpPr>
        <p:spPr>
          <a:xfrm>
            <a:off x="4398993" y="379662"/>
            <a:ext cx="4137737" cy="3518589"/>
          </a:xfrm>
          <a:prstGeom prst="roundRect">
            <a:avLst>
              <a:gd name="adj" fmla="val 462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id="{37E05EF1-27E6-474C-9944-D55E7A5A2124}"/>
              </a:ext>
            </a:extLst>
          </p:cNvPr>
          <p:cNvSpPr/>
          <p:nvPr/>
        </p:nvSpPr>
        <p:spPr>
          <a:xfrm>
            <a:off x="415882" y="4509837"/>
            <a:ext cx="2553805" cy="1959969"/>
          </a:xfrm>
          <a:prstGeom prst="roundRect">
            <a:avLst>
              <a:gd name="adj" fmla="val 8160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화살표: 위쪽/아래쪽 28">
            <a:extLst>
              <a:ext uri="{FF2B5EF4-FFF2-40B4-BE49-F238E27FC236}">
                <a16:creationId xmlns:a16="http://schemas.microsoft.com/office/drawing/2014/main" id="{8AEA6992-8AF3-4118-B545-A143CC9D13D3}"/>
              </a:ext>
            </a:extLst>
          </p:cNvPr>
          <p:cNvSpPr/>
          <p:nvPr/>
        </p:nvSpPr>
        <p:spPr>
          <a:xfrm rot="3365963">
            <a:off x="3322477" y="2823000"/>
            <a:ext cx="366320" cy="3022105"/>
          </a:xfrm>
          <a:prstGeom prst="upDownArrow">
            <a:avLst>
              <a:gd name="adj1" fmla="val 47998"/>
              <a:gd name="adj2" fmla="val 45699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30" name="Picture 6" descr="NGINX | High Performance Load Balancer, Web Server, &amp; Reverse Proxy">
            <a:extLst>
              <a:ext uri="{FF2B5EF4-FFF2-40B4-BE49-F238E27FC236}">
                <a16:creationId xmlns:a16="http://schemas.microsoft.com/office/drawing/2014/main" id="{8989CD7F-8D18-4870-8849-D44E4FEEE9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7881" y="2907147"/>
            <a:ext cx="1355419" cy="455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6 Tips That Every MySQL User Should Know - itSilesia">
            <a:extLst>
              <a:ext uri="{FF2B5EF4-FFF2-40B4-BE49-F238E27FC236}">
                <a16:creationId xmlns:a16="http://schemas.microsoft.com/office/drawing/2014/main" id="{6FE9EA40-31CB-4CCB-97D6-60D84080CA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4223" y="5093185"/>
            <a:ext cx="1517630" cy="633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The History of PHP. Hypertext preprocessor. Sound familiar… | by John Wolfe  | Medium">
            <a:extLst>
              <a:ext uri="{FF2B5EF4-FFF2-40B4-BE49-F238E27FC236}">
                <a16:creationId xmlns:a16="http://schemas.microsoft.com/office/drawing/2014/main" id="{9A7E1B13-100A-465F-86C0-1457791F9C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520" y="1475388"/>
            <a:ext cx="1367406" cy="683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NodeJS and Express Basics. This article is about how-to setup a… | by  Sumant Mishra | Medium">
            <a:extLst>
              <a:ext uri="{FF2B5EF4-FFF2-40B4-BE49-F238E27FC236}">
                <a16:creationId xmlns:a16="http://schemas.microsoft.com/office/drawing/2014/main" id="{C051B314-1A9B-4273-945F-96CBBAFECB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4751" y="503605"/>
            <a:ext cx="1623233" cy="971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Sequelize - 시작하기 : 네이버 블로그">
            <a:extLst>
              <a:ext uri="{FF2B5EF4-FFF2-40B4-BE49-F238E27FC236}">
                <a16:creationId xmlns:a16="http://schemas.microsoft.com/office/drawing/2014/main" id="{53207126-84F9-4906-B191-D8622DAD10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369" y="2293134"/>
            <a:ext cx="949864" cy="928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React Native Development Services Company | Mobile App Development Services  | Codeplus Infotech">
            <a:extLst>
              <a:ext uri="{FF2B5EF4-FFF2-40B4-BE49-F238E27FC236}">
                <a16:creationId xmlns:a16="http://schemas.microsoft.com/office/drawing/2014/main" id="{EC727C71-0E81-43E7-9CAF-C056774E49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5748" y="5200252"/>
            <a:ext cx="626063" cy="668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다날 “신규사업 성과와 결제 사업 성장 통해 실적 개선 전망” - 인포스탁데일리">
            <a:extLst>
              <a:ext uri="{FF2B5EF4-FFF2-40B4-BE49-F238E27FC236}">
                <a16:creationId xmlns:a16="http://schemas.microsoft.com/office/drawing/2014/main" id="{3FD15C6F-845A-49A9-AAEE-DD10872C1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7187" y="1526532"/>
            <a:ext cx="1600698" cy="928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What is a RESTful API (REST API) and How Does it Work">
            <a:extLst>
              <a:ext uri="{FF2B5EF4-FFF2-40B4-BE49-F238E27FC236}">
                <a16:creationId xmlns:a16="http://schemas.microsoft.com/office/drawing/2014/main" id="{40937758-23E3-4C2A-B331-A925CD6C9A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5381" y="4454808"/>
            <a:ext cx="725842" cy="725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FCM push notification with ruby on rails - DEV">
            <a:extLst>
              <a:ext uri="{FF2B5EF4-FFF2-40B4-BE49-F238E27FC236}">
                <a16:creationId xmlns:a16="http://schemas.microsoft.com/office/drawing/2014/main" id="{654ED94A-3721-4E2C-A3C2-F523F71037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354" y="544773"/>
            <a:ext cx="1600698" cy="725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F55B496-C3F6-4BD1-8E2C-0CBF9FCD2973}"/>
              </a:ext>
            </a:extLst>
          </p:cNvPr>
          <p:cNvSpPr txBox="1"/>
          <p:nvPr/>
        </p:nvSpPr>
        <p:spPr>
          <a:xfrm>
            <a:off x="1386565" y="5908923"/>
            <a:ext cx="1064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dirty="0"/>
              <a:t>클라이언트</a:t>
            </a:r>
            <a:endParaRPr lang="en-US" altLang="ko-KR" sz="1200" dirty="0"/>
          </a:p>
          <a:p>
            <a:pPr algn="ctr"/>
            <a:r>
              <a:rPr lang="ko-KR" altLang="en-US" sz="1200" dirty="0"/>
              <a:t>프레임워크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EC73C4E-903D-4327-8EE4-A04289C86800}"/>
              </a:ext>
            </a:extLst>
          </p:cNvPr>
          <p:cNvSpPr txBox="1"/>
          <p:nvPr/>
        </p:nvSpPr>
        <p:spPr>
          <a:xfrm>
            <a:off x="1530679" y="1221166"/>
            <a:ext cx="8580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Push </a:t>
            </a:r>
            <a:r>
              <a:rPr lang="ko-KR" altLang="en-US" sz="1200" dirty="0"/>
              <a:t>서버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2D45FF-A347-4B51-B613-39DAD881BFE0}"/>
              </a:ext>
            </a:extLst>
          </p:cNvPr>
          <p:cNvSpPr txBox="1"/>
          <p:nvPr/>
        </p:nvSpPr>
        <p:spPr>
          <a:xfrm>
            <a:off x="4794067" y="2214220"/>
            <a:ext cx="102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dirty="0"/>
              <a:t>결제 </a:t>
            </a:r>
            <a:r>
              <a:rPr lang="en-US" altLang="ko-KR" sz="1200" dirty="0"/>
              <a:t>CP </a:t>
            </a:r>
            <a:r>
              <a:rPr lang="ko-KR" altLang="en-US" sz="1200" dirty="0"/>
              <a:t>서버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D82CDD6-466E-48C7-9123-3BFECDB606B7}"/>
              </a:ext>
            </a:extLst>
          </p:cNvPr>
          <p:cNvSpPr txBox="1"/>
          <p:nvPr/>
        </p:nvSpPr>
        <p:spPr>
          <a:xfrm>
            <a:off x="2440872" y="2372514"/>
            <a:ext cx="16006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dirty="0"/>
              <a:t>결제 서비스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467CBFE-FF36-4ED7-B94B-9CB2CD17F47F}"/>
              </a:ext>
            </a:extLst>
          </p:cNvPr>
          <p:cNvSpPr txBox="1"/>
          <p:nvPr/>
        </p:nvSpPr>
        <p:spPr>
          <a:xfrm>
            <a:off x="415882" y="4579307"/>
            <a:ext cx="13069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b="1" dirty="0"/>
              <a:t>어플리케이션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3D15193-C7AE-49D1-8F92-290981C52EEB}"/>
              </a:ext>
            </a:extLst>
          </p:cNvPr>
          <p:cNvSpPr txBox="1"/>
          <p:nvPr/>
        </p:nvSpPr>
        <p:spPr>
          <a:xfrm>
            <a:off x="3233528" y="5120640"/>
            <a:ext cx="1367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dirty="0"/>
              <a:t>클라이언트</a:t>
            </a:r>
            <a:r>
              <a:rPr lang="en-US" altLang="ko-KR" sz="1200" dirty="0"/>
              <a:t>-</a:t>
            </a:r>
            <a:r>
              <a:rPr lang="ko-KR" altLang="en-US" sz="1200" dirty="0"/>
              <a:t>서버</a:t>
            </a:r>
            <a:endParaRPr lang="en-US" altLang="ko-KR" sz="1200" dirty="0"/>
          </a:p>
          <a:p>
            <a:pPr algn="ctr"/>
            <a:r>
              <a:rPr lang="ko-KR" altLang="en-US" sz="1200" dirty="0"/>
              <a:t>통신 방법</a:t>
            </a:r>
            <a:endParaRPr lang="en-US" altLang="ko-KR" sz="1200" dirty="0"/>
          </a:p>
          <a:p>
            <a:pPr algn="ctr"/>
            <a:r>
              <a:rPr lang="en-US" altLang="ko-KR" sz="1200" dirty="0"/>
              <a:t>(Rest API)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46E9FDD-77AF-4C78-BB6F-04B01305899B}"/>
              </a:ext>
            </a:extLst>
          </p:cNvPr>
          <p:cNvSpPr txBox="1"/>
          <p:nvPr/>
        </p:nvSpPr>
        <p:spPr>
          <a:xfrm>
            <a:off x="7244306" y="3223748"/>
            <a:ext cx="10179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/>
              <a:t>ORM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260760D-9DE6-4F65-8552-1B02E43134CE}"/>
              </a:ext>
            </a:extLst>
          </p:cNvPr>
          <p:cNvSpPr txBox="1"/>
          <p:nvPr/>
        </p:nvSpPr>
        <p:spPr>
          <a:xfrm>
            <a:off x="6707169" y="5739584"/>
            <a:ext cx="1609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dirty="0"/>
              <a:t>데이터베이스</a:t>
            </a:r>
            <a:endParaRPr lang="en-US" altLang="ko-KR" sz="12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D973A32-FD5A-4E19-9205-2F8432D73EC0}"/>
              </a:ext>
            </a:extLst>
          </p:cNvPr>
          <p:cNvSpPr txBox="1"/>
          <p:nvPr/>
        </p:nvSpPr>
        <p:spPr>
          <a:xfrm>
            <a:off x="4472590" y="448672"/>
            <a:ext cx="550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b="1" dirty="0"/>
              <a:t>서버</a:t>
            </a:r>
            <a:endParaRPr lang="en-US" altLang="ko-KR" sz="1400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8820784-D436-40BA-94CC-24AD79BDF69E}"/>
              </a:ext>
            </a:extLst>
          </p:cNvPr>
          <p:cNvSpPr txBox="1"/>
          <p:nvPr/>
        </p:nvSpPr>
        <p:spPr>
          <a:xfrm>
            <a:off x="4955523" y="3362248"/>
            <a:ext cx="700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dirty="0"/>
              <a:t>웹 서버</a:t>
            </a:r>
            <a:endParaRPr lang="en-US" altLang="ko-KR" sz="12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B7099E7-DE76-47B1-9BB7-1EF29F64A573}"/>
              </a:ext>
            </a:extLst>
          </p:cNvPr>
          <p:cNvSpPr txBox="1"/>
          <p:nvPr/>
        </p:nvSpPr>
        <p:spPr>
          <a:xfrm>
            <a:off x="6417541" y="1524358"/>
            <a:ext cx="11950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dirty="0"/>
              <a:t>웹 프레임워크</a:t>
            </a:r>
            <a:endParaRPr lang="en-US" altLang="ko-KR" sz="1200" dirty="0"/>
          </a:p>
        </p:txBody>
      </p:sp>
      <p:sp>
        <p:nvSpPr>
          <p:cNvPr id="33" name="화살표: 오른쪽 32">
            <a:extLst>
              <a:ext uri="{FF2B5EF4-FFF2-40B4-BE49-F238E27FC236}">
                <a16:creationId xmlns:a16="http://schemas.microsoft.com/office/drawing/2014/main" id="{C09A2583-F3E0-4AC7-9151-47230727AFE8}"/>
              </a:ext>
            </a:extLst>
          </p:cNvPr>
          <p:cNvSpPr/>
          <p:nvPr/>
        </p:nvSpPr>
        <p:spPr>
          <a:xfrm rot="18648889">
            <a:off x="5715453" y="2231830"/>
            <a:ext cx="1249623" cy="326368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화살표: 오른쪽 34">
            <a:extLst>
              <a:ext uri="{FF2B5EF4-FFF2-40B4-BE49-F238E27FC236}">
                <a16:creationId xmlns:a16="http://schemas.microsoft.com/office/drawing/2014/main" id="{C57E1BB4-4EF9-4493-83D8-10F35D988CC6}"/>
              </a:ext>
            </a:extLst>
          </p:cNvPr>
          <p:cNvSpPr/>
          <p:nvPr/>
        </p:nvSpPr>
        <p:spPr>
          <a:xfrm rot="16200000">
            <a:off x="5115546" y="2519895"/>
            <a:ext cx="380088" cy="326368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화살표: 오른쪽 36">
            <a:extLst>
              <a:ext uri="{FF2B5EF4-FFF2-40B4-BE49-F238E27FC236}">
                <a16:creationId xmlns:a16="http://schemas.microsoft.com/office/drawing/2014/main" id="{87119DDA-D697-4E60-8342-E0D55CCE8E22}"/>
              </a:ext>
            </a:extLst>
          </p:cNvPr>
          <p:cNvSpPr/>
          <p:nvPr/>
        </p:nvSpPr>
        <p:spPr>
          <a:xfrm rot="3600000">
            <a:off x="7324669" y="1933697"/>
            <a:ext cx="380088" cy="326368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139937F-038C-402E-889C-AF86FF239D32}"/>
              </a:ext>
            </a:extLst>
          </p:cNvPr>
          <p:cNvSpPr txBox="1"/>
          <p:nvPr/>
        </p:nvSpPr>
        <p:spPr>
          <a:xfrm>
            <a:off x="5822410" y="4439588"/>
            <a:ext cx="12683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b="1" dirty="0"/>
              <a:t>데이터베이스</a:t>
            </a:r>
            <a:endParaRPr lang="en-US" altLang="ko-KR" sz="1400" b="1" dirty="0"/>
          </a:p>
          <a:p>
            <a:pPr algn="ctr"/>
            <a:r>
              <a:rPr lang="ko-KR" altLang="en-US" sz="1400" b="1" dirty="0"/>
              <a:t>서버</a:t>
            </a:r>
            <a:endParaRPr lang="en-US" altLang="ko-KR" sz="1400" b="1" dirty="0"/>
          </a:p>
        </p:txBody>
      </p:sp>
      <p:sp>
        <p:nvSpPr>
          <p:cNvPr id="44" name="화살표: 위쪽/아래쪽 43">
            <a:extLst>
              <a:ext uri="{FF2B5EF4-FFF2-40B4-BE49-F238E27FC236}">
                <a16:creationId xmlns:a16="http://schemas.microsoft.com/office/drawing/2014/main" id="{999E6E58-4AE3-4039-A7AA-A09E44A5F357}"/>
              </a:ext>
            </a:extLst>
          </p:cNvPr>
          <p:cNvSpPr/>
          <p:nvPr/>
        </p:nvSpPr>
        <p:spPr>
          <a:xfrm rot="531642">
            <a:off x="7421737" y="3601131"/>
            <a:ext cx="366320" cy="1405554"/>
          </a:xfrm>
          <a:prstGeom prst="upDownArrow">
            <a:avLst>
              <a:gd name="adj1" fmla="val 47998"/>
              <a:gd name="adj2" fmla="val 45699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화살표: 위쪽/아래쪽 44">
            <a:extLst>
              <a:ext uri="{FF2B5EF4-FFF2-40B4-BE49-F238E27FC236}">
                <a16:creationId xmlns:a16="http://schemas.microsoft.com/office/drawing/2014/main" id="{3DD26E99-426B-4FA7-8239-46472B1108F7}"/>
              </a:ext>
            </a:extLst>
          </p:cNvPr>
          <p:cNvSpPr/>
          <p:nvPr/>
        </p:nvSpPr>
        <p:spPr>
          <a:xfrm rot="4899921">
            <a:off x="4121812" y="1494117"/>
            <a:ext cx="366320" cy="922042"/>
          </a:xfrm>
          <a:prstGeom prst="upDownArrow">
            <a:avLst>
              <a:gd name="adj1" fmla="val 47998"/>
              <a:gd name="adj2" fmla="val 45699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화살표: 위쪽/아래쪽 45">
            <a:extLst>
              <a:ext uri="{FF2B5EF4-FFF2-40B4-BE49-F238E27FC236}">
                <a16:creationId xmlns:a16="http://schemas.microsoft.com/office/drawing/2014/main" id="{681DE791-3516-4FC0-811E-D1E2FAA91FEA}"/>
              </a:ext>
            </a:extLst>
          </p:cNvPr>
          <p:cNvSpPr/>
          <p:nvPr/>
        </p:nvSpPr>
        <p:spPr>
          <a:xfrm rot="5400000">
            <a:off x="4275758" y="-624732"/>
            <a:ext cx="366320" cy="3258914"/>
          </a:xfrm>
          <a:prstGeom prst="upDownArrow">
            <a:avLst>
              <a:gd name="adj1" fmla="val 47998"/>
              <a:gd name="adj2" fmla="val 45699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화살표: 아래쪽 47">
            <a:extLst>
              <a:ext uri="{FF2B5EF4-FFF2-40B4-BE49-F238E27FC236}">
                <a16:creationId xmlns:a16="http://schemas.microsoft.com/office/drawing/2014/main" id="{F1AAFF79-2FA8-4F51-A60B-A104FCD45091}"/>
              </a:ext>
            </a:extLst>
          </p:cNvPr>
          <p:cNvSpPr/>
          <p:nvPr/>
        </p:nvSpPr>
        <p:spPr>
          <a:xfrm>
            <a:off x="1748876" y="1676252"/>
            <a:ext cx="375589" cy="3299566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2737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44</Words>
  <Application>Microsoft Office PowerPoint</Application>
  <PresentationFormat>화면 슬라이드 쇼(4:3)</PresentationFormat>
  <Paragraphs>20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8" baseType="lpstr">
      <vt:lpstr>Nanum Gothic</vt:lpstr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PinkMan</dc:creator>
  <cp:lastModifiedBy>PinkMan</cp:lastModifiedBy>
  <cp:revision>8</cp:revision>
  <dcterms:created xsi:type="dcterms:W3CDTF">2020-10-25T23:11:14Z</dcterms:created>
  <dcterms:modified xsi:type="dcterms:W3CDTF">2020-10-26T00:06:28Z</dcterms:modified>
</cp:coreProperties>
</file>