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10" r:id="rId2"/>
  </p:sldMasterIdLst>
  <p:notesMasterIdLst>
    <p:notesMasterId r:id="rId32"/>
  </p:notesMasterIdLst>
  <p:sldIdLst>
    <p:sldId id="293" r:id="rId3"/>
    <p:sldId id="294" r:id="rId4"/>
    <p:sldId id="405" r:id="rId5"/>
    <p:sldId id="407" r:id="rId6"/>
    <p:sldId id="526" r:id="rId7"/>
    <p:sldId id="525" r:id="rId8"/>
    <p:sldId id="543" r:id="rId9"/>
    <p:sldId id="546" r:id="rId10"/>
    <p:sldId id="547" r:id="rId11"/>
    <p:sldId id="548" r:id="rId12"/>
    <p:sldId id="549" r:id="rId13"/>
    <p:sldId id="580" r:id="rId14"/>
    <p:sldId id="586" r:id="rId15"/>
    <p:sldId id="588" r:id="rId16"/>
    <p:sldId id="589" r:id="rId17"/>
    <p:sldId id="578" r:id="rId18"/>
    <p:sldId id="557" r:id="rId19"/>
    <p:sldId id="552" r:id="rId20"/>
    <p:sldId id="583" r:id="rId21"/>
    <p:sldId id="575" r:id="rId22"/>
    <p:sldId id="558" r:id="rId23"/>
    <p:sldId id="562" r:id="rId24"/>
    <p:sldId id="567" r:id="rId25"/>
    <p:sldId id="564" r:id="rId26"/>
    <p:sldId id="570" r:id="rId27"/>
    <p:sldId id="569" r:id="rId28"/>
    <p:sldId id="573" r:id="rId29"/>
    <p:sldId id="572" r:id="rId30"/>
    <p:sldId id="574" r:id="rId31"/>
  </p:sldIdLst>
  <p:sldSz cx="12192000" cy="6858000"/>
  <p:notesSz cx="6735763" cy="98663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ase Section" id="{0EE70085-6F0F-4E25-8ACE-4216C6BA125D}">
          <p14:sldIdLst>
            <p14:sldId id="293"/>
            <p14:sldId id="294"/>
          </p14:sldIdLst>
        </p14:section>
        <p14:section name="Common Section" id="{EB822DB3-CB53-4CAF-BC89-E76F9CB3FBEC}">
          <p14:sldIdLst>
            <p14:sldId id="405"/>
            <p14:sldId id="407"/>
          </p14:sldIdLst>
        </p14:section>
        <p14:section name="SMpop1.1_화면구성" id="{FC73F4B7-4DE7-4F58-8694-32F5FFCAC261}">
          <p14:sldIdLst>
            <p14:sldId id="526"/>
            <p14:sldId id="525"/>
          </p14:sldIdLst>
        </p14:section>
        <p14:section name="SMpop1.5_화면구성" id="{C7A7EC5C-A439-42AE-8919-752B443B5E74}">
          <p14:sldIdLst>
            <p14:sldId id="543"/>
            <p14:sldId id="546"/>
            <p14:sldId id="547"/>
            <p14:sldId id="548"/>
            <p14:sldId id="549"/>
            <p14:sldId id="580"/>
            <p14:sldId id="586"/>
            <p14:sldId id="588"/>
            <p14:sldId id="589"/>
            <p14:sldId id="578"/>
          </p14:sldIdLst>
        </p14:section>
        <p14:section name="1.5 List" id="{9FD313E8-4124-489B-BE15-28766D30751E}">
          <p14:sldIdLst>
            <p14:sldId id="557"/>
            <p14:sldId id="552"/>
            <p14:sldId id="583"/>
            <p14:sldId id="575"/>
          </p14:sldIdLst>
        </p14:section>
        <p14:section name="E-mail" id="{CD8038CE-9074-4043-9B3A-A622D7A3892C}">
          <p14:sldIdLst>
            <p14:sldId id="558"/>
            <p14:sldId id="562"/>
            <p14:sldId id="567"/>
            <p14:sldId id="564"/>
          </p14:sldIdLst>
        </p14:section>
        <p14:section name="Notice" id="{8F052134-C17D-4E65-88B2-64CCBF326244}">
          <p14:sldIdLst>
            <p14:sldId id="570"/>
            <p14:sldId id="569"/>
          </p14:sldIdLst>
        </p14:section>
        <p14:section name="Order Management" id="{8A114204-46B2-4FA0-95C4-470008C4D96D}">
          <p14:sldIdLst>
            <p14:sldId id="573"/>
            <p14:sldId id="572"/>
            <p14:sldId id="5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974" userDrawn="1">
          <p15:clr>
            <a:srgbClr val="A4A3A4"/>
          </p15:clr>
        </p15:guide>
        <p15:guide id="2" pos="7605" userDrawn="1">
          <p15:clr>
            <a:srgbClr val="A4A3A4"/>
          </p15:clr>
        </p15:guide>
        <p15:guide id="3" pos="30" userDrawn="1">
          <p15:clr>
            <a:srgbClr val="A4A3A4"/>
          </p15:clr>
        </p15:guide>
        <p15:guide id="8" orient="horz" pos="1230" userDrawn="1">
          <p15:clr>
            <a:srgbClr val="A4A3A4"/>
          </p15:clr>
        </p15:guide>
        <p15:guide id="9" orient="horz" pos="1865" userDrawn="1">
          <p15:clr>
            <a:srgbClr val="A4A3A4"/>
          </p15:clr>
        </p15:guide>
        <p15:guide id="11" pos="257" userDrawn="1">
          <p15:clr>
            <a:srgbClr val="A4A3A4"/>
          </p15:clr>
        </p15:guide>
        <p15:guide id="12" pos="5564" userDrawn="1">
          <p15:clr>
            <a:srgbClr val="A4A3A4"/>
          </p15:clr>
        </p15:guide>
        <p15:guide id="13" orient="horz" pos="1049" userDrawn="1">
          <p15:clr>
            <a:srgbClr val="A4A3A4"/>
          </p15:clr>
        </p15:guide>
        <p15:guide id="14" pos="3840" userDrawn="1">
          <p15:clr>
            <a:srgbClr val="A4A3A4"/>
          </p15:clr>
        </p15:guide>
        <p15:guide id="15" pos="3885" userDrawn="1">
          <p15:clr>
            <a:srgbClr val="A4A3A4"/>
          </p15:clr>
        </p15:guide>
        <p15:guide id="16" pos="5790" userDrawn="1">
          <p15:clr>
            <a:srgbClr val="A4A3A4"/>
          </p15:clr>
        </p15:guide>
        <p15:guide id="17" pos="5768" userDrawn="1">
          <p15:clr>
            <a:srgbClr val="A4A3A4"/>
          </p15:clr>
        </p15:guide>
        <p15:guide id="18" pos="2892" userDrawn="1">
          <p15:clr>
            <a:srgbClr val="A4A3A4"/>
          </p15:clr>
        </p15:guide>
        <p15:guide id="19" orient="horz" pos="640" userDrawn="1">
          <p15:clr>
            <a:srgbClr val="A4A3A4"/>
          </p15:clr>
        </p15:guide>
        <p15:guide id="20" pos="3659" userDrawn="1">
          <p15:clr>
            <a:srgbClr val="A4A3A4"/>
          </p15:clr>
        </p15:guide>
        <p15:guide id="21" pos="1028" userDrawn="1">
          <p15:clr>
            <a:srgbClr val="A4A3A4"/>
          </p15:clr>
        </p15:guide>
        <p15:guide id="22" orient="horz" pos="2319" userDrawn="1">
          <p15:clr>
            <a:srgbClr val="A4A3A4"/>
          </p15:clr>
        </p15:guide>
        <p15:guide id="23" pos="688" userDrawn="1">
          <p15:clr>
            <a:srgbClr val="A4A3A4"/>
          </p15:clr>
        </p15:guide>
        <p15:guide id="24" pos="5087" userDrawn="1">
          <p15:clr>
            <a:srgbClr val="A4A3A4"/>
          </p15:clr>
        </p15:guide>
        <p15:guide id="25" orient="horz" pos="3249" userDrawn="1">
          <p15:clr>
            <a:srgbClr val="A4A3A4"/>
          </p15:clr>
        </p15:guide>
        <p15:guide id="26" orient="horz" pos="3430" userDrawn="1">
          <p15:clr>
            <a:srgbClr val="A4A3A4"/>
          </p15:clr>
        </p15:guide>
        <p15:guide id="27" pos="477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F66CC"/>
    <a:srgbClr val="0079FC"/>
    <a:srgbClr val="9E480E"/>
    <a:srgbClr val="255E91"/>
    <a:srgbClr val="70AD47"/>
    <a:srgbClr val="4472C4"/>
    <a:srgbClr val="A5A5A5"/>
    <a:srgbClr val="ED7D31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55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1098" y="366"/>
      </p:cViewPr>
      <p:guideLst>
        <p:guide orient="horz" pos="3974"/>
        <p:guide pos="7605"/>
        <p:guide pos="30"/>
        <p:guide orient="horz" pos="1230"/>
        <p:guide orient="horz" pos="1865"/>
        <p:guide pos="257"/>
        <p:guide pos="5564"/>
        <p:guide orient="horz" pos="1049"/>
        <p:guide pos="3840"/>
        <p:guide pos="3885"/>
        <p:guide pos="5790"/>
        <p:guide pos="5768"/>
        <p:guide pos="2892"/>
        <p:guide orient="horz" pos="640"/>
        <p:guide pos="3659"/>
        <p:guide pos="1028"/>
        <p:guide orient="horz" pos="2319"/>
        <p:guide pos="688"/>
        <p:guide pos="5087"/>
        <p:guide orient="horz" pos="3249"/>
        <p:guide orient="horz" pos="3430"/>
        <p:guide pos="477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762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A4DC9A-4E56-437C-80FB-563B9F6A7E25}" type="datetimeFigureOut">
              <a:rPr lang="ko-KR" altLang="en-US" smtClean="0"/>
              <a:t>2020-10-23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ABCEB-5F1F-41D2-824E-D6D1F64EA057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41436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ac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 userDrawn="1"/>
        </p:nvSpPr>
        <p:spPr>
          <a:xfrm>
            <a:off x="333375" y="456913"/>
            <a:ext cx="11534776" cy="4751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dirty="0">
              <a:latin typeface="휴먼모음T" panose="02030504000101010101" pitchFamily="18" charset="-127"/>
              <a:ea typeface="휴먼모음T" panose="02030504000101010101" pitchFamily="18" charset="-127"/>
              <a:cs typeface="+mn-cs"/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316438" y="6561401"/>
            <a:ext cx="11534776" cy="1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dirty="0">
              <a:latin typeface="휴먼모음T" panose="02030504000101010101" pitchFamily="18" charset="-127"/>
              <a:ea typeface="휴먼모음T" panose="02030504000101010101" pitchFamily="18" charset="-127"/>
              <a:cs typeface="+mn-cs"/>
            </a:endParaRPr>
          </a:p>
        </p:txBody>
      </p:sp>
      <p:sp>
        <p:nvSpPr>
          <p:cNvPr id="11" name="슬라이드 번호 개체 틀 5"/>
          <p:cNvSpPr txBox="1">
            <a:spLocks/>
          </p:cNvSpPr>
          <p:nvPr userDrawn="1"/>
        </p:nvSpPr>
        <p:spPr>
          <a:xfrm>
            <a:off x="11730567" y="6610638"/>
            <a:ext cx="457200" cy="2252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46160FE-3A4C-4E05-8B2F-BB876693043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62071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빈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텍스트 개체 틀 10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57150"/>
            <a:ext cx="1390651" cy="2530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900">
                <a:latin typeface="+mn-ea"/>
                <a:ea typeface="+mn-ea"/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ko-KR" altLang="en-US" dirty="0"/>
              <a:t>화면</a:t>
            </a:r>
            <a:r>
              <a:rPr lang="en-US" altLang="ko-KR" dirty="0"/>
              <a:t>ID</a:t>
            </a:r>
            <a:r>
              <a:rPr lang="ko-KR" altLang="en-US" dirty="0"/>
              <a:t>를 입력해주세요</a:t>
            </a:r>
          </a:p>
        </p:txBody>
      </p:sp>
      <p:sp>
        <p:nvSpPr>
          <p:cNvPr id="13" name="텍스트 개체 틀 10"/>
          <p:cNvSpPr>
            <a:spLocks noGrp="1"/>
          </p:cNvSpPr>
          <p:nvPr>
            <p:ph type="body" sz="quarter" idx="17" hasCustomPrompt="1"/>
          </p:nvPr>
        </p:nvSpPr>
        <p:spPr>
          <a:xfrm>
            <a:off x="3009024" y="57150"/>
            <a:ext cx="6039726" cy="2530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900" baseline="0">
                <a:latin typeface="+mn-ea"/>
                <a:ea typeface="+mn-ea"/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ko-KR" altLang="en-US" dirty="0"/>
              <a:t>화면명을 입력해주세요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14" name="텍스트 개체 틀 10"/>
          <p:cNvSpPr>
            <a:spLocks noGrp="1"/>
          </p:cNvSpPr>
          <p:nvPr>
            <p:ph type="body" sz="quarter" idx="18" hasCustomPrompt="1"/>
          </p:nvPr>
        </p:nvSpPr>
        <p:spPr>
          <a:xfrm>
            <a:off x="628649" y="323850"/>
            <a:ext cx="1390651" cy="2530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900">
                <a:latin typeface="+mn-ea"/>
                <a:ea typeface="+mn-ea"/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en-US" altLang="ko-KR" dirty="0"/>
              <a:t>O / X</a:t>
            </a:r>
            <a:endParaRPr lang="ko-KR" altLang="en-US" dirty="0"/>
          </a:p>
        </p:txBody>
      </p:sp>
      <p:sp>
        <p:nvSpPr>
          <p:cNvPr id="15" name="텍스트 개체 틀 10"/>
          <p:cNvSpPr>
            <a:spLocks noGrp="1"/>
          </p:cNvSpPr>
          <p:nvPr>
            <p:ph type="body" sz="quarter" idx="19" hasCustomPrompt="1"/>
          </p:nvPr>
        </p:nvSpPr>
        <p:spPr>
          <a:xfrm>
            <a:off x="3009024" y="304800"/>
            <a:ext cx="6039726" cy="2530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900" baseline="0">
                <a:latin typeface="+mn-ea"/>
                <a:ea typeface="+mn-ea"/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ko-KR" altLang="en-US" dirty="0"/>
              <a:t>화면 경로를 입력해주세요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83076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.기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텍스트 개체 틀 10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57150"/>
            <a:ext cx="1390651" cy="2530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900">
                <a:latin typeface="+mn-ea"/>
                <a:ea typeface="+mn-ea"/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ko-KR" altLang="en-US" dirty="0"/>
              <a:t>화면</a:t>
            </a:r>
            <a:r>
              <a:rPr lang="en-US" altLang="ko-KR" dirty="0"/>
              <a:t>ID</a:t>
            </a:r>
            <a:r>
              <a:rPr lang="ko-KR" altLang="en-US" dirty="0"/>
              <a:t>를 입력해주세요</a:t>
            </a:r>
          </a:p>
        </p:txBody>
      </p:sp>
      <p:sp>
        <p:nvSpPr>
          <p:cNvPr id="13" name="텍스트 개체 틀 10"/>
          <p:cNvSpPr>
            <a:spLocks noGrp="1"/>
          </p:cNvSpPr>
          <p:nvPr>
            <p:ph type="body" sz="quarter" idx="17" hasCustomPrompt="1"/>
          </p:nvPr>
        </p:nvSpPr>
        <p:spPr>
          <a:xfrm>
            <a:off x="3009024" y="57150"/>
            <a:ext cx="6039726" cy="2530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900" baseline="0">
                <a:latin typeface="+mn-ea"/>
                <a:ea typeface="+mn-ea"/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ko-KR" altLang="en-US" dirty="0"/>
              <a:t>화면명을 입력해주세요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14" name="텍스트 개체 틀 10"/>
          <p:cNvSpPr>
            <a:spLocks noGrp="1"/>
          </p:cNvSpPr>
          <p:nvPr>
            <p:ph type="body" sz="quarter" idx="18" hasCustomPrompt="1"/>
          </p:nvPr>
        </p:nvSpPr>
        <p:spPr>
          <a:xfrm>
            <a:off x="628649" y="323850"/>
            <a:ext cx="1390651" cy="2530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900">
                <a:latin typeface="+mn-ea"/>
                <a:ea typeface="+mn-ea"/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en-US" altLang="ko-KR" dirty="0"/>
              <a:t>O / X</a:t>
            </a:r>
            <a:endParaRPr lang="ko-KR" altLang="en-US" dirty="0"/>
          </a:p>
        </p:txBody>
      </p:sp>
      <p:sp>
        <p:nvSpPr>
          <p:cNvPr id="15" name="텍스트 개체 틀 10"/>
          <p:cNvSpPr>
            <a:spLocks noGrp="1"/>
          </p:cNvSpPr>
          <p:nvPr>
            <p:ph type="body" sz="quarter" idx="19" hasCustomPrompt="1"/>
          </p:nvPr>
        </p:nvSpPr>
        <p:spPr>
          <a:xfrm>
            <a:off x="3009024" y="304800"/>
            <a:ext cx="6039726" cy="2530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900" baseline="0">
                <a:latin typeface="+mn-ea"/>
                <a:ea typeface="+mn-ea"/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ko-KR" altLang="en-US" dirty="0"/>
              <a:t>화면 경로를 입력해주세요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7" name="직사각형 6"/>
          <p:cNvSpPr/>
          <p:nvPr userDrawn="1"/>
        </p:nvSpPr>
        <p:spPr>
          <a:xfrm>
            <a:off x="26272" y="616279"/>
            <a:ext cx="9125348" cy="14400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GNB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8" name="직사각형 7"/>
          <p:cNvSpPr/>
          <p:nvPr userDrawn="1"/>
        </p:nvSpPr>
        <p:spPr>
          <a:xfrm>
            <a:off x="26272" y="6444978"/>
            <a:ext cx="9126000" cy="14400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Footer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92484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.기본_다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10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57150"/>
            <a:ext cx="1390651" cy="2530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900">
                <a:latin typeface="+mn-ea"/>
                <a:ea typeface="+mn-ea"/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ko-KR" altLang="en-US" dirty="0"/>
              <a:t>화면</a:t>
            </a:r>
            <a:r>
              <a:rPr lang="en-US" altLang="ko-KR" dirty="0"/>
              <a:t>ID</a:t>
            </a:r>
            <a:r>
              <a:rPr lang="ko-KR" altLang="en-US" dirty="0"/>
              <a:t>를 입력해주세요</a:t>
            </a:r>
          </a:p>
        </p:txBody>
      </p:sp>
      <p:sp>
        <p:nvSpPr>
          <p:cNvPr id="4" name="텍스트 개체 틀 10"/>
          <p:cNvSpPr>
            <a:spLocks noGrp="1"/>
          </p:cNvSpPr>
          <p:nvPr>
            <p:ph type="body" sz="quarter" idx="17" hasCustomPrompt="1"/>
          </p:nvPr>
        </p:nvSpPr>
        <p:spPr>
          <a:xfrm>
            <a:off x="3009024" y="57150"/>
            <a:ext cx="6039726" cy="2530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900" baseline="0">
                <a:latin typeface="+mn-ea"/>
                <a:ea typeface="+mn-ea"/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ko-KR" altLang="en-US" dirty="0"/>
              <a:t>화면명을 입력해주세요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5" name="텍스트 개체 틀 10"/>
          <p:cNvSpPr>
            <a:spLocks noGrp="1"/>
          </p:cNvSpPr>
          <p:nvPr>
            <p:ph type="body" sz="quarter" idx="18" hasCustomPrompt="1"/>
          </p:nvPr>
        </p:nvSpPr>
        <p:spPr>
          <a:xfrm>
            <a:off x="628649" y="323850"/>
            <a:ext cx="1390651" cy="2530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900">
                <a:latin typeface="+mn-ea"/>
                <a:ea typeface="+mn-ea"/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en-US" altLang="ko-KR" dirty="0"/>
              <a:t>O / X</a:t>
            </a:r>
            <a:endParaRPr lang="ko-KR" altLang="en-US" dirty="0"/>
          </a:p>
        </p:txBody>
      </p:sp>
      <p:sp>
        <p:nvSpPr>
          <p:cNvPr id="6" name="텍스트 개체 틀 10"/>
          <p:cNvSpPr>
            <a:spLocks noGrp="1"/>
          </p:cNvSpPr>
          <p:nvPr>
            <p:ph type="body" sz="quarter" idx="19" hasCustomPrompt="1"/>
          </p:nvPr>
        </p:nvSpPr>
        <p:spPr>
          <a:xfrm>
            <a:off x="3009024" y="304800"/>
            <a:ext cx="6039726" cy="2530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900" baseline="0">
                <a:latin typeface="+mn-ea"/>
                <a:ea typeface="+mn-ea"/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ko-KR" altLang="en-US" dirty="0"/>
              <a:t>화면 경로를 입력해주세요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8" name="직사각형 7"/>
          <p:cNvSpPr/>
          <p:nvPr userDrawn="1"/>
        </p:nvSpPr>
        <p:spPr>
          <a:xfrm>
            <a:off x="26272" y="6460964"/>
            <a:ext cx="9126000" cy="128014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… </a:t>
            </a:r>
            <a:r>
              <a:rPr lang="ko-KR" altLang="en-US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다음페이지에 계속 </a:t>
            </a:r>
            <a:r>
              <a:rPr lang="en-US" altLang="ko-KR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…</a:t>
            </a:r>
            <a:endParaRPr lang="ko-KR" altLang="en-US" sz="800" dirty="0">
              <a:solidFill>
                <a:schemeClr val="bg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26272" y="616279"/>
            <a:ext cx="9126000" cy="14400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GNB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534653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.기본_중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10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57150"/>
            <a:ext cx="1390651" cy="2530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900">
                <a:latin typeface="+mn-ea"/>
                <a:ea typeface="+mn-ea"/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ko-KR" altLang="en-US" dirty="0"/>
              <a:t>화면</a:t>
            </a:r>
            <a:r>
              <a:rPr lang="en-US" altLang="ko-KR" dirty="0"/>
              <a:t>ID</a:t>
            </a:r>
            <a:r>
              <a:rPr lang="ko-KR" altLang="en-US" dirty="0"/>
              <a:t>를 입력해주세요</a:t>
            </a:r>
          </a:p>
        </p:txBody>
      </p:sp>
      <p:sp>
        <p:nvSpPr>
          <p:cNvPr id="4" name="텍스트 개체 틀 10"/>
          <p:cNvSpPr>
            <a:spLocks noGrp="1"/>
          </p:cNvSpPr>
          <p:nvPr>
            <p:ph type="body" sz="quarter" idx="17" hasCustomPrompt="1"/>
          </p:nvPr>
        </p:nvSpPr>
        <p:spPr>
          <a:xfrm>
            <a:off x="3009024" y="57150"/>
            <a:ext cx="6039726" cy="2530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900" baseline="0">
                <a:latin typeface="+mn-ea"/>
                <a:ea typeface="+mn-ea"/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ko-KR" altLang="en-US" dirty="0"/>
              <a:t>화면명을 입력해주세요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5" name="텍스트 개체 틀 10"/>
          <p:cNvSpPr>
            <a:spLocks noGrp="1"/>
          </p:cNvSpPr>
          <p:nvPr>
            <p:ph type="body" sz="quarter" idx="18" hasCustomPrompt="1"/>
          </p:nvPr>
        </p:nvSpPr>
        <p:spPr>
          <a:xfrm>
            <a:off x="628649" y="323850"/>
            <a:ext cx="1390651" cy="2530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900">
                <a:latin typeface="+mn-ea"/>
                <a:ea typeface="+mn-ea"/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en-US" altLang="ko-KR" dirty="0"/>
              <a:t>O / X</a:t>
            </a:r>
            <a:endParaRPr lang="ko-KR" altLang="en-US" dirty="0"/>
          </a:p>
        </p:txBody>
      </p:sp>
      <p:sp>
        <p:nvSpPr>
          <p:cNvPr id="6" name="텍스트 개체 틀 10"/>
          <p:cNvSpPr>
            <a:spLocks noGrp="1"/>
          </p:cNvSpPr>
          <p:nvPr>
            <p:ph type="body" sz="quarter" idx="19" hasCustomPrompt="1"/>
          </p:nvPr>
        </p:nvSpPr>
        <p:spPr>
          <a:xfrm>
            <a:off x="3009024" y="304800"/>
            <a:ext cx="6039726" cy="2530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900" baseline="0">
                <a:latin typeface="+mn-ea"/>
                <a:ea typeface="+mn-ea"/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ko-KR" altLang="en-US" dirty="0"/>
              <a:t>화면 경로를 입력해주세요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7" name="직사각형 6"/>
          <p:cNvSpPr/>
          <p:nvPr userDrawn="1"/>
        </p:nvSpPr>
        <p:spPr>
          <a:xfrm>
            <a:off x="26272" y="6460964"/>
            <a:ext cx="9126000" cy="128014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… </a:t>
            </a:r>
            <a:r>
              <a:rPr lang="ko-KR" altLang="en-US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다음페이지에 계속 </a:t>
            </a:r>
            <a:r>
              <a:rPr lang="en-US" altLang="ko-KR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…</a:t>
            </a:r>
            <a:endParaRPr lang="ko-KR" altLang="en-US" sz="800" dirty="0">
              <a:solidFill>
                <a:schemeClr val="bg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8" name="직사각형 7"/>
          <p:cNvSpPr/>
          <p:nvPr userDrawn="1"/>
        </p:nvSpPr>
        <p:spPr>
          <a:xfrm>
            <a:off x="26272" y="616279"/>
            <a:ext cx="9126000" cy="128014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… </a:t>
            </a:r>
            <a:r>
              <a:rPr lang="ko-KR" altLang="en-US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이전페이지에 이어 </a:t>
            </a:r>
            <a:r>
              <a:rPr lang="en-US" altLang="ko-KR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…</a:t>
            </a:r>
            <a:endParaRPr lang="ko-KR" altLang="en-US" sz="800" dirty="0">
              <a:solidFill>
                <a:schemeClr val="bg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063586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.기본_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10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57150"/>
            <a:ext cx="1390651" cy="2530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900">
                <a:latin typeface="+mn-ea"/>
                <a:ea typeface="+mn-ea"/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ko-KR" altLang="en-US" dirty="0"/>
              <a:t>화면</a:t>
            </a:r>
            <a:r>
              <a:rPr lang="en-US" altLang="ko-KR" dirty="0"/>
              <a:t>ID</a:t>
            </a:r>
            <a:r>
              <a:rPr lang="ko-KR" altLang="en-US" dirty="0"/>
              <a:t>를 입력해주세요</a:t>
            </a:r>
          </a:p>
        </p:txBody>
      </p:sp>
      <p:sp>
        <p:nvSpPr>
          <p:cNvPr id="4" name="텍스트 개체 틀 10"/>
          <p:cNvSpPr>
            <a:spLocks noGrp="1"/>
          </p:cNvSpPr>
          <p:nvPr>
            <p:ph type="body" sz="quarter" idx="17" hasCustomPrompt="1"/>
          </p:nvPr>
        </p:nvSpPr>
        <p:spPr>
          <a:xfrm>
            <a:off x="3009024" y="57150"/>
            <a:ext cx="6039726" cy="2530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900" baseline="0">
                <a:latin typeface="+mn-ea"/>
                <a:ea typeface="+mn-ea"/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ko-KR" altLang="en-US" dirty="0"/>
              <a:t>화면명을 입력해주세요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5" name="텍스트 개체 틀 10"/>
          <p:cNvSpPr>
            <a:spLocks noGrp="1"/>
          </p:cNvSpPr>
          <p:nvPr>
            <p:ph type="body" sz="quarter" idx="18" hasCustomPrompt="1"/>
          </p:nvPr>
        </p:nvSpPr>
        <p:spPr>
          <a:xfrm>
            <a:off x="628649" y="323850"/>
            <a:ext cx="1390651" cy="2530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900">
                <a:latin typeface="+mn-ea"/>
                <a:ea typeface="+mn-ea"/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en-US" altLang="ko-KR" dirty="0"/>
              <a:t>O / X</a:t>
            </a:r>
            <a:endParaRPr lang="ko-KR" altLang="en-US" dirty="0"/>
          </a:p>
        </p:txBody>
      </p:sp>
      <p:sp>
        <p:nvSpPr>
          <p:cNvPr id="6" name="텍스트 개체 틀 10"/>
          <p:cNvSpPr>
            <a:spLocks noGrp="1"/>
          </p:cNvSpPr>
          <p:nvPr>
            <p:ph type="body" sz="quarter" idx="19" hasCustomPrompt="1"/>
          </p:nvPr>
        </p:nvSpPr>
        <p:spPr>
          <a:xfrm>
            <a:off x="3009024" y="304800"/>
            <a:ext cx="6039726" cy="2530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900" baseline="0">
                <a:latin typeface="+mn-ea"/>
                <a:ea typeface="+mn-ea"/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ko-KR" altLang="en-US" dirty="0"/>
              <a:t>화면 경로를 입력해주세요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11" name="직사각형 10"/>
          <p:cNvSpPr/>
          <p:nvPr userDrawn="1"/>
        </p:nvSpPr>
        <p:spPr>
          <a:xfrm>
            <a:off x="26272" y="616279"/>
            <a:ext cx="9126000" cy="128014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… </a:t>
            </a:r>
            <a:r>
              <a:rPr lang="ko-KR" altLang="en-US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이전페이지에 이어 </a:t>
            </a:r>
            <a:r>
              <a:rPr lang="en-US" altLang="ko-KR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…</a:t>
            </a:r>
            <a:endParaRPr lang="ko-KR" altLang="en-US" sz="800" dirty="0">
              <a:solidFill>
                <a:schemeClr val="bg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13" name="직사각형 12"/>
          <p:cNvSpPr/>
          <p:nvPr userDrawn="1"/>
        </p:nvSpPr>
        <p:spPr>
          <a:xfrm>
            <a:off x="26272" y="6444978"/>
            <a:ext cx="9126000" cy="14400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Footer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3085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ac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 userDrawn="1"/>
        </p:nvSpPr>
        <p:spPr>
          <a:xfrm>
            <a:off x="316438" y="6561401"/>
            <a:ext cx="11534776" cy="1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dirty="0">
              <a:latin typeface="휴먼모음T" panose="02030504000101010101" pitchFamily="18" charset="-127"/>
              <a:ea typeface="휴먼모음T" panose="02030504000101010101" pitchFamily="18" charset="-127"/>
              <a:cs typeface="+mn-cs"/>
            </a:endParaRPr>
          </a:p>
        </p:txBody>
      </p:sp>
      <p:sp>
        <p:nvSpPr>
          <p:cNvPr id="11" name="슬라이드 번호 개체 틀 5"/>
          <p:cNvSpPr txBox="1">
            <a:spLocks/>
          </p:cNvSpPr>
          <p:nvPr userDrawn="1"/>
        </p:nvSpPr>
        <p:spPr>
          <a:xfrm>
            <a:off x="11730567" y="6610638"/>
            <a:ext cx="457200" cy="2252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46160FE-3A4C-4E05-8B2F-BB876693043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6" name="제목 1"/>
          <p:cNvSpPr>
            <a:spLocks noGrp="1"/>
          </p:cNvSpPr>
          <p:nvPr>
            <p:ph type="title" hasCustomPrompt="1"/>
          </p:nvPr>
        </p:nvSpPr>
        <p:spPr>
          <a:xfrm>
            <a:off x="334963" y="116310"/>
            <a:ext cx="11533188" cy="434975"/>
          </a:xfrm>
          <a:prstGeom prst="rect">
            <a:avLst/>
          </a:prstGeom>
        </p:spPr>
        <p:txBody>
          <a:bodyPr/>
          <a:lstStyle>
            <a:lvl1pPr>
              <a:defRPr lang="ko-KR" altLang="en-US" sz="2400" b="1" kern="1200" dirty="0">
                <a:solidFill>
                  <a:schemeClr val="tx1"/>
                </a:solidFill>
                <a:latin typeface="+mj-lt"/>
                <a:ea typeface="휴먼모음T" panose="02030504000101010101" pitchFamily="18" charset="-127"/>
                <a:cs typeface="+mj-cs"/>
              </a:defRPr>
            </a:lvl1pPr>
          </a:lstStyle>
          <a:p>
            <a:r>
              <a:rPr lang="en-US" altLang="ko-KR" dirty="0"/>
              <a:t>Title</a:t>
            </a:r>
            <a:endParaRPr lang="ko-KR" altLang="en-US" dirty="0"/>
          </a:p>
        </p:txBody>
      </p:sp>
      <p:sp>
        <p:nvSpPr>
          <p:cNvPr id="7" name="직사각형 6"/>
          <p:cNvSpPr/>
          <p:nvPr userDrawn="1"/>
        </p:nvSpPr>
        <p:spPr>
          <a:xfrm>
            <a:off x="328612" y="602251"/>
            <a:ext cx="11534776" cy="4751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dirty="0">
              <a:latin typeface="휴먼모음T" panose="02030504000101010101" pitchFamily="18" charset="-127"/>
              <a:ea typeface="휴먼모음T" panose="02030504000101010101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9918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 userDrawn="1"/>
        </p:nvSpPr>
        <p:spPr>
          <a:xfrm>
            <a:off x="316438" y="6561401"/>
            <a:ext cx="11534776" cy="1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dirty="0">
              <a:latin typeface="휴먼모음T" panose="02030504000101010101" pitchFamily="18" charset="-127"/>
              <a:ea typeface="휴먼모음T" panose="02030504000101010101" pitchFamily="18" charset="-127"/>
              <a:cs typeface="+mn-cs"/>
            </a:endParaRPr>
          </a:p>
        </p:txBody>
      </p:sp>
      <p:sp>
        <p:nvSpPr>
          <p:cNvPr id="5" name="슬라이드 번호 개체 틀 5"/>
          <p:cNvSpPr txBox="1">
            <a:spLocks/>
          </p:cNvSpPr>
          <p:nvPr userDrawn="1"/>
        </p:nvSpPr>
        <p:spPr>
          <a:xfrm>
            <a:off x="11730567" y="6610638"/>
            <a:ext cx="457200" cy="2252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46160FE-3A4C-4E05-8B2F-BB876693043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 userDrawn="1"/>
        </p:nvGraphicFramePr>
        <p:xfrm>
          <a:off x="135459" y="104775"/>
          <a:ext cx="9913416" cy="256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1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271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66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94677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2653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9111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6672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2565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dirty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화면</a:t>
                      </a:r>
                      <a:r>
                        <a:rPr lang="en-US" altLang="ko-KR" sz="900" dirty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ID</a:t>
                      </a:r>
                      <a:endParaRPr lang="ko-KR" altLang="en-US" sz="900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dirty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화면</a:t>
                      </a:r>
                      <a:r>
                        <a:rPr lang="ko-KR" altLang="en-US" sz="900" baseline="0" dirty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경로</a:t>
                      </a:r>
                      <a:endParaRPr lang="ko-KR" altLang="en-US" sz="900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dirty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구분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dirty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로그인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3" name="텍스트 개체 틀 10"/>
          <p:cNvSpPr>
            <a:spLocks noGrp="1"/>
          </p:cNvSpPr>
          <p:nvPr>
            <p:ph type="body" sz="quarter" idx="16" hasCustomPrompt="1"/>
          </p:nvPr>
        </p:nvSpPr>
        <p:spPr>
          <a:xfrm>
            <a:off x="10048875" y="104775"/>
            <a:ext cx="2141748" cy="2530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r">
              <a:buNone/>
              <a:defRPr sz="1000" b="1" i="1" baseline="0">
                <a:latin typeface="+mn-ea"/>
                <a:ea typeface="+mn-ea"/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ko-KR" altLang="en-US" dirty="0"/>
              <a:t>페이지 제목 </a:t>
            </a:r>
            <a:r>
              <a:rPr lang="ko-KR" altLang="en-US" dirty="0" err="1"/>
              <a:t>맑은고딕</a:t>
            </a:r>
            <a:r>
              <a:rPr lang="ko-KR" altLang="en-US" dirty="0"/>
              <a:t> </a:t>
            </a:r>
            <a:r>
              <a:rPr lang="en-US" altLang="ko-KR" dirty="0"/>
              <a:t>size 10 </a:t>
            </a:r>
            <a:endParaRPr lang="ko-KR" altLang="en-US" dirty="0"/>
          </a:p>
        </p:txBody>
      </p:sp>
      <p:sp>
        <p:nvSpPr>
          <p:cNvPr id="24" name="텍스트 개체 틀 10"/>
          <p:cNvSpPr>
            <a:spLocks noGrp="1"/>
          </p:cNvSpPr>
          <p:nvPr>
            <p:ph type="body" sz="quarter" idx="15" hasCustomPrompt="1"/>
          </p:nvPr>
        </p:nvSpPr>
        <p:spPr>
          <a:xfrm>
            <a:off x="9580042" y="100684"/>
            <a:ext cx="468834" cy="2530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900">
                <a:latin typeface="+mn-ea"/>
                <a:ea typeface="+mn-ea"/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en-US" altLang="ko-KR" dirty="0"/>
              <a:t>O/X</a:t>
            </a:r>
            <a:endParaRPr lang="ko-KR" altLang="en-US" dirty="0"/>
          </a:p>
        </p:txBody>
      </p:sp>
      <p:sp>
        <p:nvSpPr>
          <p:cNvPr id="25" name="텍스트 개체 틀 10"/>
          <p:cNvSpPr>
            <a:spLocks noGrp="1"/>
          </p:cNvSpPr>
          <p:nvPr>
            <p:ph type="body" sz="quarter" idx="14" hasCustomPrompt="1"/>
          </p:nvPr>
        </p:nvSpPr>
        <p:spPr>
          <a:xfrm>
            <a:off x="8212666" y="100684"/>
            <a:ext cx="828675" cy="2530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900">
                <a:latin typeface="+mn-ea"/>
                <a:ea typeface="+mn-ea"/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en-US" altLang="ko-KR" dirty="0"/>
              <a:t>WEB</a:t>
            </a:r>
            <a:endParaRPr lang="ko-KR" altLang="en-US" dirty="0"/>
          </a:p>
        </p:txBody>
      </p:sp>
      <p:sp>
        <p:nvSpPr>
          <p:cNvPr id="26" name="텍스트 개체 틀 10"/>
          <p:cNvSpPr>
            <a:spLocks noGrp="1"/>
          </p:cNvSpPr>
          <p:nvPr>
            <p:ph type="body" sz="quarter" idx="17" hasCustomPrompt="1"/>
          </p:nvPr>
        </p:nvSpPr>
        <p:spPr>
          <a:xfrm>
            <a:off x="2637549" y="100684"/>
            <a:ext cx="4860000" cy="2530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900" baseline="0">
                <a:latin typeface="+mn-ea"/>
                <a:ea typeface="+mn-ea"/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ko-KR" altLang="en-US" dirty="0"/>
              <a:t>화면 경로 </a:t>
            </a:r>
            <a:r>
              <a:rPr lang="ko-KR" altLang="en-US" dirty="0" err="1"/>
              <a:t>맑은고딕</a:t>
            </a:r>
            <a:r>
              <a:rPr lang="ko-KR" altLang="en-US" dirty="0"/>
              <a:t> </a:t>
            </a:r>
            <a:r>
              <a:rPr lang="en-US" altLang="ko-KR" dirty="0"/>
              <a:t>font size 9</a:t>
            </a:r>
            <a:endParaRPr lang="ko-KR" altLang="en-US" dirty="0"/>
          </a:p>
        </p:txBody>
      </p:sp>
      <p:sp>
        <p:nvSpPr>
          <p:cNvPr id="27" name="텍스트 개체 틀 10"/>
          <p:cNvSpPr>
            <a:spLocks noGrp="1"/>
          </p:cNvSpPr>
          <p:nvPr>
            <p:ph type="body" sz="quarter" idx="13" hasCustomPrompt="1"/>
          </p:nvPr>
        </p:nvSpPr>
        <p:spPr>
          <a:xfrm>
            <a:off x="647700" y="104775"/>
            <a:ext cx="1260000" cy="2530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900">
                <a:latin typeface="+mn-ea"/>
                <a:ea typeface="+mn-ea"/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ko-KR" altLang="en-US" dirty="0"/>
              <a:t>화면</a:t>
            </a:r>
            <a:r>
              <a:rPr lang="en-US" altLang="ko-KR" dirty="0"/>
              <a:t>ID </a:t>
            </a:r>
            <a:r>
              <a:rPr lang="ko-KR" altLang="en-US" dirty="0" err="1"/>
              <a:t>맑은고딕</a:t>
            </a:r>
            <a:endParaRPr lang="ko-KR" altLang="en-US" dirty="0"/>
          </a:p>
        </p:txBody>
      </p:sp>
      <p:sp>
        <p:nvSpPr>
          <p:cNvPr id="11" name="직사각형 10"/>
          <p:cNvSpPr/>
          <p:nvPr userDrawn="1"/>
        </p:nvSpPr>
        <p:spPr>
          <a:xfrm>
            <a:off x="30000" y="456913"/>
            <a:ext cx="12132000" cy="4751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dirty="0">
              <a:latin typeface="휴먼모음T" panose="02030504000101010101" pitchFamily="18" charset="-127"/>
              <a:ea typeface="휴먼모음T" panose="02030504000101010101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734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직선 연결선 6"/>
          <p:cNvCxnSpPr/>
          <p:nvPr userDrawn="1"/>
        </p:nvCxnSpPr>
        <p:spPr>
          <a:xfrm>
            <a:off x="9065823" y="583776"/>
            <a:ext cx="0" cy="5904157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표 8"/>
          <p:cNvGraphicFramePr>
            <a:graphicFrameLocks noGrp="1"/>
          </p:cNvGraphicFramePr>
          <p:nvPr userDrawn="1"/>
        </p:nvGraphicFramePr>
        <p:xfrm>
          <a:off x="135459" y="104775"/>
          <a:ext cx="9913416" cy="256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1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271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66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94677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2653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9111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6672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2565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dirty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화면</a:t>
                      </a:r>
                      <a:r>
                        <a:rPr lang="en-US" altLang="ko-KR" sz="900" dirty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ID</a:t>
                      </a:r>
                      <a:endParaRPr lang="ko-KR" altLang="en-US" sz="900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dirty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화면</a:t>
                      </a:r>
                      <a:r>
                        <a:rPr lang="ko-KR" altLang="en-US" sz="900" baseline="0" dirty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경로</a:t>
                      </a:r>
                      <a:endParaRPr lang="ko-KR" altLang="en-US" sz="900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dirty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구분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dirty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로그인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1" name="텍스트 개체 틀 10"/>
          <p:cNvSpPr>
            <a:spLocks noGrp="1"/>
          </p:cNvSpPr>
          <p:nvPr>
            <p:ph type="body" sz="quarter" idx="13" hasCustomPrompt="1"/>
          </p:nvPr>
        </p:nvSpPr>
        <p:spPr>
          <a:xfrm>
            <a:off x="647700" y="104775"/>
            <a:ext cx="1260000" cy="2530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900">
                <a:latin typeface="+mn-ea"/>
                <a:ea typeface="+mn-ea"/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ko-KR" altLang="en-US" dirty="0"/>
              <a:t>화면</a:t>
            </a:r>
            <a:r>
              <a:rPr lang="en-US" altLang="ko-KR" dirty="0"/>
              <a:t>ID </a:t>
            </a:r>
            <a:r>
              <a:rPr lang="ko-KR" altLang="en-US" dirty="0" err="1"/>
              <a:t>맑은고딕</a:t>
            </a:r>
            <a:endParaRPr lang="ko-KR" altLang="en-US" dirty="0"/>
          </a:p>
        </p:txBody>
      </p:sp>
      <p:sp>
        <p:nvSpPr>
          <p:cNvPr id="12" name="텍스트 개체 틀 10"/>
          <p:cNvSpPr>
            <a:spLocks noGrp="1"/>
          </p:cNvSpPr>
          <p:nvPr>
            <p:ph type="body" sz="quarter" idx="14" hasCustomPrompt="1"/>
          </p:nvPr>
        </p:nvSpPr>
        <p:spPr>
          <a:xfrm>
            <a:off x="8212666" y="100684"/>
            <a:ext cx="828675" cy="2530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900">
                <a:latin typeface="+mn-ea"/>
                <a:ea typeface="+mn-ea"/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en-US" altLang="ko-KR" dirty="0"/>
              <a:t>WEB</a:t>
            </a:r>
            <a:endParaRPr lang="ko-KR" altLang="en-US" dirty="0"/>
          </a:p>
        </p:txBody>
      </p:sp>
      <p:sp>
        <p:nvSpPr>
          <p:cNvPr id="15" name="텍스트 개체 틀 10"/>
          <p:cNvSpPr>
            <a:spLocks noGrp="1"/>
          </p:cNvSpPr>
          <p:nvPr>
            <p:ph type="body" sz="quarter" idx="15" hasCustomPrompt="1"/>
          </p:nvPr>
        </p:nvSpPr>
        <p:spPr>
          <a:xfrm>
            <a:off x="9580042" y="100684"/>
            <a:ext cx="468834" cy="2530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900">
                <a:latin typeface="+mn-ea"/>
                <a:ea typeface="+mn-ea"/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en-US" altLang="ko-KR" dirty="0"/>
              <a:t>O/X</a:t>
            </a:r>
            <a:endParaRPr lang="ko-KR" altLang="en-US" dirty="0"/>
          </a:p>
        </p:txBody>
      </p:sp>
      <p:cxnSp>
        <p:nvCxnSpPr>
          <p:cNvPr id="16" name="직선 연결선 15"/>
          <p:cNvCxnSpPr/>
          <p:nvPr userDrawn="1"/>
        </p:nvCxnSpPr>
        <p:spPr>
          <a:xfrm>
            <a:off x="-9525" y="6591300"/>
            <a:ext cx="12220575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직사각형 17"/>
          <p:cNvSpPr/>
          <p:nvPr userDrawn="1"/>
        </p:nvSpPr>
        <p:spPr>
          <a:xfrm>
            <a:off x="0" y="440056"/>
            <a:ext cx="9312000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ea"/>
              <a:ea typeface="+mn-ea"/>
            </a:endParaRPr>
          </a:p>
        </p:txBody>
      </p:sp>
      <p:sp>
        <p:nvSpPr>
          <p:cNvPr id="19" name="직사각형 18"/>
          <p:cNvSpPr/>
          <p:nvPr userDrawn="1"/>
        </p:nvSpPr>
        <p:spPr>
          <a:xfrm>
            <a:off x="9065823" y="440056"/>
            <a:ext cx="3126177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ea"/>
              <a:ea typeface="+mn-ea"/>
            </a:endParaRPr>
          </a:p>
        </p:txBody>
      </p:sp>
      <p:graphicFrame>
        <p:nvGraphicFramePr>
          <p:cNvPr id="20" name="표 19"/>
          <p:cNvGraphicFramePr>
            <a:graphicFrameLocks noGrp="1"/>
          </p:cNvGraphicFramePr>
          <p:nvPr userDrawn="1"/>
        </p:nvGraphicFramePr>
        <p:xfrm>
          <a:off x="11277603" y="6608637"/>
          <a:ext cx="914397" cy="232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1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762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3202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dirty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페이지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715753" y="6623087"/>
            <a:ext cx="476247" cy="212016"/>
          </a:xfrm>
          <a:prstGeom prst="rect">
            <a:avLst/>
          </a:prstGeom>
        </p:spPr>
        <p:txBody>
          <a:bodyPr/>
          <a:lstStyle>
            <a:lvl1pPr algn="ctr">
              <a:defRPr sz="800">
                <a:latin typeface="+mn-ea"/>
                <a:ea typeface="+mn-ea"/>
              </a:defRPr>
            </a:lvl1pPr>
          </a:lstStyle>
          <a:p>
            <a:fld id="{8D55D591-FFA6-4FFF-BB2C-01B4F7283902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23" name="텍스트 개체 틀 10"/>
          <p:cNvSpPr>
            <a:spLocks noGrp="1"/>
          </p:cNvSpPr>
          <p:nvPr>
            <p:ph type="body" sz="quarter" idx="16" hasCustomPrompt="1"/>
          </p:nvPr>
        </p:nvSpPr>
        <p:spPr>
          <a:xfrm>
            <a:off x="10048875" y="104775"/>
            <a:ext cx="2141748" cy="2530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r">
              <a:buNone/>
              <a:defRPr sz="1000" b="1" i="1" baseline="0">
                <a:latin typeface="+mn-ea"/>
                <a:ea typeface="+mn-ea"/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ko-KR" altLang="en-US" dirty="0"/>
              <a:t>페이지 제목 </a:t>
            </a:r>
            <a:r>
              <a:rPr lang="ko-KR" altLang="en-US" dirty="0" err="1"/>
              <a:t>맑은고딕</a:t>
            </a:r>
            <a:r>
              <a:rPr lang="ko-KR" altLang="en-US" dirty="0"/>
              <a:t> </a:t>
            </a:r>
            <a:r>
              <a:rPr lang="en-US" altLang="ko-KR" dirty="0"/>
              <a:t>size 10 </a:t>
            </a:r>
            <a:endParaRPr lang="ko-KR" altLang="en-US" dirty="0"/>
          </a:p>
        </p:txBody>
      </p:sp>
      <p:pic>
        <p:nvPicPr>
          <p:cNvPr id="24" name="그림 2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04" y="6651180"/>
            <a:ext cx="1051933" cy="156146"/>
          </a:xfrm>
          <a:prstGeom prst="rect">
            <a:avLst/>
          </a:prstGeom>
        </p:spPr>
      </p:pic>
      <p:sp>
        <p:nvSpPr>
          <p:cNvPr id="25" name="텍스트 개체 틀 10"/>
          <p:cNvSpPr>
            <a:spLocks noGrp="1"/>
          </p:cNvSpPr>
          <p:nvPr>
            <p:ph type="body" sz="quarter" idx="17" hasCustomPrompt="1"/>
          </p:nvPr>
        </p:nvSpPr>
        <p:spPr>
          <a:xfrm>
            <a:off x="2637549" y="100684"/>
            <a:ext cx="4860000" cy="2530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900" baseline="0">
                <a:latin typeface="+mn-ea"/>
                <a:ea typeface="+mn-ea"/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ko-KR" altLang="en-US" dirty="0"/>
              <a:t>화면 경로 </a:t>
            </a:r>
            <a:r>
              <a:rPr lang="ko-KR" altLang="en-US" dirty="0" err="1"/>
              <a:t>맑은고딕</a:t>
            </a:r>
            <a:r>
              <a:rPr lang="ko-KR" altLang="en-US" dirty="0"/>
              <a:t> </a:t>
            </a:r>
            <a:r>
              <a:rPr lang="en-US" altLang="ko-KR" dirty="0"/>
              <a:t>font size 9</a:t>
            </a:r>
            <a:endParaRPr lang="ko-KR" altLang="en-US" dirty="0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 userDrawn="1"/>
        </p:nvSpPr>
        <p:spPr>
          <a:xfrm>
            <a:off x="26271" y="507503"/>
            <a:ext cx="9000000" cy="6040547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55312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. 섹션_타이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3"/>
          <p:cNvSpPr>
            <a:spLocks noGrp="1"/>
          </p:cNvSpPr>
          <p:nvPr>
            <p:ph type="title" hasCustomPrompt="1"/>
          </p:nvPr>
        </p:nvSpPr>
        <p:spPr>
          <a:xfrm>
            <a:off x="2207362" y="2938592"/>
            <a:ext cx="4171216" cy="570598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solidFill>
                  <a:schemeClr val="tx1">
                    <a:lumMod val="65000"/>
                    <a:lumOff val="35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defRPr>
            </a:lvl1pPr>
          </a:lstStyle>
          <a:p>
            <a:pPr algn="ctr">
              <a:defRPr/>
            </a:pPr>
            <a:r>
              <a:rPr lang="ko-KR" altLang="en-US" dirty="0"/>
              <a:t>마스터 </a:t>
            </a:r>
            <a:r>
              <a:rPr lang="ko-KR" altLang="en-US" dirty="0" err="1"/>
              <a:t>중제목</a:t>
            </a:r>
            <a:r>
              <a:rPr lang="ko-KR" altLang="en-US" dirty="0"/>
              <a:t> 입력</a:t>
            </a:r>
          </a:p>
        </p:txBody>
      </p:sp>
      <p:sp>
        <p:nvSpPr>
          <p:cNvPr id="4" name="슬라이드 번호 개체 틀 5"/>
          <p:cNvSpPr txBox="1">
            <a:spLocks/>
          </p:cNvSpPr>
          <p:nvPr userDrawn="1"/>
        </p:nvSpPr>
        <p:spPr>
          <a:xfrm>
            <a:off x="11734801" y="6610638"/>
            <a:ext cx="457200" cy="2252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46160FE-3A4C-4E05-8B2F-BB876693043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10" name="부제목 2"/>
          <p:cNvSpPr>
            <a:spLocks noGrp="1"/>
          </p:cNvSpPr>
          <p:nvPr>
            <p:ph type="subTitle" idx="1" hasCustomPrompt="1"/>
          </p:nvPr>
        </p:nvSpPr>
        <p:spPr>
          <a:xfrm>
            <a:off x="1343025" y="1381652"/>
            <a:ext cx="9805608" cy="56991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4000">
                <a:latin typeface="휴먼모음T" panose="02030504000101010101" pitchFamily="18" charset="-127"/>
                <a:ea typeface="휴먼모음T" panose="02030504000101010101" pitchFamily="18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마스터 </a:t>
            </a:r>
            <a:r>
              <a:rPr lang="ko-KR" altLang="en-US" dirty="0" err="1"/>
              <a:t>대제목</a:t>
            </a:r>
            <a:r>
              <a:rPr lang="ko-KR" altLang="en-US" dirty="0"/>
              <a:t> 입력</a:t>
            </a:r>
          </a:p>
        </p:txBody>
      </p:sp>
      <p:sp>
        <p:nvSpPr>
          <p:cNvPr id="20" name="텍스트 개체 틀 2"/>
          <p:cNvSpPr>
            <a:spLocks noGrp="1"/>
          </p:cNvSpPr>
          <p:nvPr>
            <p:ph type="body" idx="10" hasCustomPrompt="1"/>
          </p:nvPr>
        </p:nvSpPr>
        <p:spPr>
          <a:xfrm>
            <a:off x="3171825" y="3514082"/>
            <a:ext cx="5157787" cy="448318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>
                    <a:lumMod val="50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dirty="0"/>
              <a:t>마스터 소제목 입력</a:t>
            </a:r>
          </a:p>
        </p:txBody>
      </p:sp>
    </p:spTree>
    <p:extLst>
      <p:ext uri="{BB962C8B-B14F-4D97-AF65-F5344CB8AC3E}">
        <p14:creationId xmlns:p14="http://schemas.microsoft.com/office/powerpoint/2010/main" val="462627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사각형: 둥근 모서리 120"/>
          <p:cNvSpPr/>
          <p:nvPr userDrawn="1"/>
        </p:nvSpPr>
        <p:spPr>
          <a:xfrm>
            <a:off x="0" y="2500765"/>
            <a:ext cx="1800000" cy="32400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vert="horz" wrap="square" lIns="91440" tIns="45720" rIns="91440" bIns="45720" anchor="ctr" anchorCtr="0">
            <a:prstTxWarp prst="textNoShape">
              <a:avLst/>
            </a:prstTxWarp>
            <a:noAutofit/>
          </a:bodyPr>
          <a:lstStyle/>
          <a:p>
            <a:pPr lvl="0" algn="l">
              <a:defRPr/>
            </a:pPr>
            <a:r>
              <a:rPr lang="en-US" altLang="ko-KR" sz="1000" b="0" dirty="0">
                <a:solidFill>
                  <a:schemeClr val="bg1">
                    <a:lumMod val="65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 </a:t>
            </a:r>
            <a:endParaRPr lang="ko-KR" altLang="en-US" sz="1000" b="0" dirty="0">
              <a:solidFill>
                <a:schemeClr val="bg1">
                  <a:lumMod val="65000"/>
                </a:schemeClr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5" name="텍스트 개체 틀 10"/>
          <p:cNvSpPr txBox="1">
            <a:spLocks/>
          </p:cNvSpPr>
          <p:nvPr userDrawn="1"/>
        </p:nvSpPr>
        <p:spPr>
          <a:xfrm>
            <a:off x="10048875" y="104775"/>
            <a:ext cx="2141748" cy="2530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b="1" i="1" kern="1200" baseline="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3.5</a:t>
            </a:r>
            <a:r>
              <a:rPr lang="en-US" altLang="ko-KR" baseline="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baseline="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내</a:t>
            </a:r>
            <a:r>
              <a:rPr lang="ko-KR" altLang="en-US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설정</a:t>
            </a:r>
          </a:p>
        </p:txBody>
      </p:sp>
      <p:sp>
        <p:nvSpPr>
          <p:cNvPr id="6" name="사각형: 둥근 모서리 120"/>
          <p:cNvSpPr/>
          <p:nvPr userDrawn="1"/>
        </p:nvSpPr>
        <p:spPr>
          <a:xfrm>
            <a:off x="0" y="504000"/>
            <a:ext cx="1800000" cy="324000"/>
          </a:xfrm>
          <a:prstGeom prst="rect">
            <a:avLst/>
          </a:prstGeom>
          <a:solidFill>
            <a:srgbClr val="00B0F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vert="horz" wrap="square" lIns="91440" tIns="45720" rIns="91440" bIns="45720" anchor="ctr" anchorCtr="0">
            <a:prstTxWarp prst="textNoShape">
              <a:avLst/>
            </a:prstTxWarp>
            <a:noAutofit/>
          </a:bodyPr>
          <a:lstStyle/>
          <a:p>
            <a:pPr lvl="0" algn="l">
              <a:defRPr/>
            </a:pPr>
            <a:r>
              <a:rPr lang="ko-KR" altLang="en-US" sz="1000" b="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 </a:t>
            </a:r>
          </a:p>
        </p:txBody>
      </p:sp>
      <p:sp>
        <p:nvSpPr>
          <p:cNvPr id="7" name="사각형: 둥근 모서리 120"/>
          <p:cNvSpPr/>
          <p:nvPr userDrawn="1"/>
        </p:nvSpPr>
        <p:spPr>
          <a:xfrm>
            <a:off x="0" y="828597"/>
            <a:ext cx="1800000" cy="324000"/>
          </a:xfrm>
          <a:prstGeom prst="rect">
            <a:avLst/>
          </a:prstGeom>
          <a:solidFill>
            <a:srgbClr val="00B0F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vert="horz" wrap="square" lIns="91440" tIns="45720" rIns="91440" bIns="45720" anchor="ctr" anchorCtr="0">
            <a:prstTxWarp prst="textNoShape">
              <a:avLst/>
            </a:prstTxWarp>
            <a:noAutofit/>
          </a:bodyPr>
          <a:lstStyle/>
          <a:p>
            <a:pPr lvl="0" algn="l">
              <a:defRPr/>
            </a:pPr>
            <a:r>
              <a:rPr lang="en-US" altLang="ko-KR" sz="1000" b="0" dirty="0">
                <a:solidFill>
                  <a:schemeClr val="bg1">
                    <a:lumMod val="65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 </a:t>
            </a:r>
            <a:endParaRPr lang="ko-KR" altLang="en-US" sz="1000" b="0" dirty="0">
              <a:solidFill>
                <a:schemeClr val="bg1">
                  <a:lumMod val="65000"/>
                </a:schemeClr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360000" y="559171"/>
            <a:ext cx="144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1.</a:t>
            </a:r>
            <a:r>
              <a:rPr lang="ko-KR" altLang="en-US" sz="1000" b="0" baseline="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회원가입</a:t>
            </a:r>
            <a:endParaRPr lang="ko-KR" altLang="en-US" sz="1000" b="0" dirty="0"/>
          </a:p>
        </p:txBody>
      </p:sp>
      <p:sp>
        <p:nvSpPr>
          <p:cNvPr id="9" name="사각형: 둥근 모서리 120"/>
          <p:cNvSpPr/>
          <p:nvPr userDrawn="1"/>
        </p:nvSpPr>
        <p:spPr>
          <a:xfrm>
            <a:off x="0" y="1482201"/>
            <a:ext cx="1800000" cy="324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vert="horz" wrap="square" lIns="91440" tIns="45720" rIns="91440" bIns="45720" anchor="ctr" anchorCtr="0">
            <a:prstTxWarp prst="textNoShape">
              <a:avLst/>
            </a:prstTxWarp>
            <a:noAutofit/>
          </a:bodyPr>
          <a:lstStyle/>
          <a:p>
            <a:pPr lvl="0" algn="l">
              <a:defRPr/>
            </a:pPr>
            <a:r>
              <a:rPr lang="en-US" altLang="ko-KR" sz="1000" b="0" dirty="0">
                <a:solidFill>
                  <a:schemeClr val="bg1">
                    <a:lumMod val="65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 </a:t>
            </a:r>
            <a:endParaRPr lang="ko-KR" altLang="en-US" sz="1000" b="0" dirty="0">
              <a:solidFill>
                <a:schemeClr val="bg1">
                  <a:lumMod val="65000"/>
                </a:schemeClr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360000" y="1550181"/>
            <a:ext cx="144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ko-KR" sz="900" b="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3.1 </a:t>
            </a:r>
            <a:r>
              <a:rPr lang="ko-KR" altLang="en-US" sz="900" b="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구직하기</a:t>
            </a:r>
            <a:endParaRPr lang="ko-KR" altLang="en-US" sz="900" b="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60000" y="891616"/>
            <a:ext cx="144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ko-KR" sz="1000" b="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2. </a:t>
            </a:r>
            <a:r>
              <a:rPr lang="ko-KR" altLang="en-US" sz="1000" b="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기업회원</a:t>
            </a:r>
            <a:endParaRPr lang="ko-KR" altLang="en-US" sz="1000" b="0" dirty="0">
              <a:solidFill>
                <a:schemeClr val="bg1"/>
              </a:solidFill>
            </a:endParaRPr>
          </a:p>
        </p:txBody>
      </p:sp>
      <p:sp>
        <p:nvSpPr>
          <p:cNvPr id="12" name="사각형: 둥근 모서리 120"/>
          <p:cNvSpPr/>
          <p:nvPr userDrawn="1"/>
        </p:nvSpPr>
        <p:spPr>
          <a:xfrm>
            <a:off x="-1" y="2500765"/>
            <a:ext cx="1800000" cy="324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vert="horz" wrap="square" lIns="91440" tIns="45720" rIns="91440" bIns="45720" anchor="ctr" anchorCtr="0">
            <a:prstTxWarp prst="textNoShape">
              <a:avLst/>
            </a:prstTxWarp>
            <a:noAutofit/>
          </a:bodyPr>
          <a:lstStyle/>
          <a:p>
            <a:pPr lvl="0" algn="l">
              <a:defRPr/>
            </a:pPr>
            <a:r>
              <a:rPr lang="en-US" altLang="ko-KR" sz="1000" b="0" dirty="0">
                <a:solidFill>
                  <a:schemeClr val="bg1">
                    <a:lumMod val="65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 </a:t>
            </a:r>
            <a:endParaRPr lang="ko-KR" altLang="en-US" sz="1000" b="0" dirty="0">
              <a:solidFill>
                <a:schemeClr val="bg1">
                  <a:lumMod val="65000"/>
                </a:schemeClr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13" name="사각형: 둥근 모서리 120"/>
          <p:cNvSpPr/>
          <p:nvPr userDrawn="1"/>
        </p:nvSpPr>
        <p:spPr>
          <a:xfrm>
            <a:off x="0" y="1811940"/>
            <a:ext cx="1800000" cy="324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vert="horz" wrap="square" lIns="91440" tIns="45720" rIns="91440" bIns="45720" anchor="ctr" anchorCtr="0">
            <a:prstTxWarp prst="textNoShape">
              <a:avLst/>
            </a:prstTxWarp>
            <a:noAutofit/>
          </a:bodyPr>
          <a:lstStyle/>
          <a:p>
            <a:pPr lvl="0" algn="l">
              <a:defRPr/>
            </a:pPr>
            <a:r>
              <a:rPr lang="en-US" altLang="ko-KR" sz="1000" b="0" dirty="0">
                <a:solidFill>
                  <a:schemeClr val="bg1">
                    <a:lumMod val="65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 </a:t>
            </a:r>
            <a:endParaRPr lang="ko-KR" altLang="en-US" sz="1000" b="0" dirty="0">
              <a:solidFill>
                <a:schemeClr val="bg1">
                  <a:lumMod val="65000"/>
                </a:schemeClr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15" name="사각형: 둥근 모서리 120"/>
          <p:cNvSpPr/>
          <p:nvPr userDrawn="1"/>
        </p:nvSpPr>
        <p:spPr>
          <a:xfrm>
            <a:off x="8214101" y="124100"/>
            <a:ext cx="580649" cy="21599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vert="horz" wrap="square" lIns="91440" tIns="45720" rIns="91440" bIns="45720" anchor="ctr" anchorCtr="0">
            <a:prstTxWarp prst="textNoShape">
              <a:avLst/>
            </a:prstTxWarp>
            <a:noAutofit/>
          </a:bodyPr>
          <a:lstStyle/>
          <a:p>
            <a:pPr lvl="0" algn="ctr">
              <a:defRPr/>
            </a:pPr>
            <a:r>
              <a:rPr lang="ko-KR" altLang="en-US" sz="1000" b="0" dirty="0">
                <a:solidFill>
                  <a:schemeClr val="bg1">
                    <a:lumMod val="50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공통</a:t>
            </a:r>
          </a:p>
        </p:txBody>
      </p:sp>
      <p:sp>
        <p:nvSpPr>
          <p:cNvPr id="16" name="사각형: 둥근 모서리 120"/>
          <p:cNvSpPr/>
          <p:nvPr userDrawn="1"/>
        </p:nvSpPr>
        <p:spPr>
          <a:xfrm>
            <a:off x="9441239" y="124100"/>
            <a:ext cx="580649" cy="215998"/>
          </a:xfrm>
          <a:prstGeom prst="rect">
            <a:avLst/>
          </a:prstGeom>
          <a:solidFill>
            <a:srgbClr val="00B0F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vert="horz" wrap="square" lIns="91440" tIns="45720" rIns="91440" bIns="45720" anchor="ctr" anchorCtr="0">
            <a:prstTxWarp prst="textNoShape">
              <a:avLst/>
            </a:prstTxWarp>
            <a:noAutofit/>
          </a:bodyPr>
          <a:lstStyle/>
          <a:p>
            <a:pPr lvl="0" algn="ctr">
              <a:defRPr/>
            </a:pPr>
            <a:r>
              <a:rPr lang="ko-KR" altLang="en-US" sz="1000" b="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일반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360000" y="1894740"/>
            <a:ext cx="144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ko-KR" sz="900" b="0" dirty="0">
                <a:solidFill>
                  <a:schemeClr val="bg1">
                    <a:lumMod val="50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3.1.1 </a:t>
            </a:r>
            <a:r>
              <a:rPr lang="ko-KR" altLang="en-US" sz="900" b="0" dirty="0">
                <a:solidFill>
                  <a:schemeClr val="bg1">
                    <a:lumMod val="50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구직등록</a:t>
            </a:r>
            <a:endParaRPr lang="ko-KR" altLang="en-US" sz="900" b="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" name="TextBox 19"/>
          <p:cNvSpPr txBox="1"/>
          <p:nvPr userDrawn="1"/>
        </p:nvSpPr>
        <p:spPr>
          <a:xfrm>
            <a:off x="360000" y="2579965"/>
            <a:ext cx="144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ko-KR" sz="900" b="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2.2 </a:t>
            </a:r>
            <a:r>
              <a:rPr lang="ko-KR" altLang="en-US" sz="900" b="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업체검색</a:t>
            </a:r>
            <a:endParaRPr lang="ko-KR" altLang="en-US" sz="900" b="0" dirty="0">
              <a:solidFill>
                <a:schemeClr val="bg1"/>
              </a:solidFill>
            </a:endParaRPr>
          </a:p>
        </p:txBody>
      </p:sp>
      <p:sp>
        <p:nvSpPr>
          <p:cNvPr id="21" name="사각형: 둥근 모서리 120"/>
          <p:cNvSpPr/>
          <p:nvPr userDrawn="1"/>
        </p:nvSpPr>
        <p:spPr>
          <a:xfrm>
            <a:off x="1" y="2822812"/>
            <a:ext cx="1800000" cy="324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vert="horz" wrap="square" lIns="91440" tIns="45720" rIns="91440" bIns="45720" anchor="ctr" anchorCtr="0">
            <a:prstTxWarp prst="textNoShape">
              <a:avLst/>
            </a:prstTxWarp>
            <a:noAutofit/>
          </a:bodyPr>
          <a:lstStyle/>
          <a:p>
            <a:pPr lvl="0" algn="l">
              <a:defRPr/>
            </a:pPr>
            <a:r>
              <a:rPr lang="en-US" altLang="ko-KR" sz="1000" b="0" dirty="0">
                <a:solidFill>
                  <a:schemeClr val="bg1">
                    <a:lumMod val="65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 </a:t>
            </a:r>
            <a:endParaRPr lang="ko-KR" altLang="en-US" sz="1000" b="0" dirty="0">
              <a:solidFill>
                <a:schemeClr val="bg1">
                  <a:lumMod val="65000"/>
                </a:schemeClr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22" name="TextBox 21"/>
          <p:cNvSpPr txBox="1"/>
          <p:nvPr userDrawn="1"/>
        </p:nvSpPr>
        <p:spPr>
          <a:xfrm>
            <a:off x="360001" y="2890792"/>
            <a:ext cx="144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ko-KR" sz="900" b="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2.3 </a:t>
            </a:r>
            <a:r>
              <a:rPr lang="ko-KR" altLang="en-US" sz="900" b="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업체관리</a:t>
            </a:r>
            <a:endParaRPr lang="ko-KR" altLang="en-US" sz="900" b="0" dirty="0">
              <a:solidFill>
                <a:schemeClr val="bg1"/>
              </a:solidFill>
            </a:endParaRPr>
          </a:p>
        </p:txBody>
      </p:sp>
      <p:sp>
        <p:nvSpPr>
          <p:cNvPr id="23" name="사각형: 둥근 모서리 120"/>
          <p:cNvSpPr/>
          <p:nvPr userDrawn="1"/>
        </p:nvSpPr>
        <p:spPr>
          <a:xfrm>
            <a:off x="0" y="3152587"/>
            <a:ext cx="1800000" cy="324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vert="horz" wrap="square" lIns="91440" tIns="45720" rIns="91440" bIns="45720" anchor="ctr" anchorCtr="0">
            <a:prstTxWarp prst="textNoShape">
              <a:avLst/>
            </a:prstTxWarp>
            <a:noAutofit/>
          </a:bodyPr>
          <a:lstStyle/>
          <a:p>
            <a:pPr lvl="0" algn="l">
              <a:defRPr/>
            </a:pPr>
            <a:r>
              <a:rPr lang="en-US" altLang="ko-KR" sz="1000" b="0" dirty="0">
                <a:solidFill>
                  <a:schemeClr val="bg1">
                    <a:lumMod val="65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 </a:t>
            </a:r>
            <a:endParaRPr lang="ko-KR" altLang="en-US" sz="1000" b="0" dirty="0">
              <a:solidFill>
                <a:schemeClr val="bg1">
                  <a:lumMod val="65000"/>
                </a:schemeClr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24" name="TextBox 23"/>
          <p:cNvSpPr txBox="1"/>
          <p:nvPr userDrawn="1"/>
        </p:nvSpPr>
        <p:spPr>
          <a:xfrm>
            <a:off x="360001" y="3231787"/>
            <a:ext cx="144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ko-KR" sz="900" b="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2.4 </a:t>
            </a:r>
            <a:r>
              <a:rPr lang="ko-KR" altLang="en-US" sz="900" b="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내정보</a:t>
            </a:r>
            <a:endParaRPr lang="ko-KR" altLang="en-US" sz="900" b="0" dirty="0">
              <a:solidFill>
                <a:schemeClr val="bg1"/>
              </a:solidFill>
            </a:endParaRPr>
          </a:p>
        </p:txBody>
      </p:sp>
      <p:sp>
        <p:nvSpPr>
          <p:cNvPr id="25" name="사각형: 둥근 모서리 120"/>
          <p:cNvSpPr/>
          <p:nvPr userDrawn="1"/>
        </p:nvSpPr>
        <p:spPr>
          <a:xfrm>
            <a:off x="1" y="3478041"/>
            <a:ext cx="1800000" cy="32400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vert="horz" wrap="square" lIns="91440" tIns="45720" rIns="91440" bIns="45720" anchor="ctr" anchorCtr="0">
            <a:prstTxWarp prst="textNoShape">
              <a:avLst/>
            </a:prstTxWarp>
            <a:noAutofit/>
          </a:bodyPr>
          <a:lstStyle/>
          <a:p>
            <a:pPr lvl="0" algn="l">
              <a:defRPr/>
            </a:pPr>
            <a:r>
              <a:rPr lang="en-US" altLang="ko-KR" sz="1000" b="0" dirty="0">
                <a:solidFill>
                  <a:schemeClr val="bg1">
                    <a:lumMod val="65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 </a:t>
            </a:r>
            <a:endParaRPr lang="ko-KR" altLang="en-US" sz="1000" b="0" dirty="0">
              <a:solidFill>
                <a:schemeClr val="bg1">
                  <a:lumMod val="65000"/>
                </a:schemeClr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26" name="사각형: 둥근 모서리 120"/>
          <p:cNvSpPr/>
          <p:nvPr userDrawn="1"/>
        </p:nvSpPr>
        <p:spPr>
          <a:xfrm>
            <a:off x="0" y="3478041"/>
            <a:ext cx="1800000" cy="324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vert="horz" wrap="square" lIns="91440" tIns="45720" rIns="91440" bIns="45720" anchor="ctr" anchorCtr="0">
            <a:prstTxWarp prst="textNoShape">
              <a:avLst/>
            </a:prstTxWarp>
            <a:noAutofit/>
          </a:bodyPr>
          <a:lstStyle/>
          <a:p>
            <a:pPr lvl="0" algn="l">
              <a:defRPr/>
            </a:pPr>
            <a:r>
              <a:rPr lang="en-US" altLang="ko-KR" sz="1000" b="0" dirty="0">
                <a:solidFill>
                  <a:schemeClr val="bg1">
                    <a:lumMod val="65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 </a:t>
            </a:r>
            <a:endParaRPr lang="ko-KR" altLang="en-US" sz="1000" b="0" dirty="0">
              <a:solidFill>
                <a:schemeClr val="bg1">
                  <a:lumMod val="65000"/>
                </a:schemeClr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360001" y="3557241"/>
            <a:ext cx="144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ko-KR" sz="900" b="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2.5 </a:t>
            </a:r>
            <a:r>
              <a:rPr lang="ko-KR" altLang="en-US" sz="900" b="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내설정</a:t>
            </a:r>
            <a:endParaRPr lang="ko-KR" altLang="en-US" sz="900" b="0" dirty="0">
              <a:solidFill>
                <a:schemeClr val="bg1"/>
              </a:solidFill>
            </a:endParaRPr>
          </a:p>
        </p:txBody>
      </p:sp>
      <p:sp>
        <p:nvSpPr>
          <p:cNvPr id="40" name="사각형: 둥근 모서리 120"/>
          <p:cNvSpPr/>
          <p:nvPr userDrawn="1"/>
        </p:nvSpPr>
        <p:spPr>
          <a:xfrm>
            <a:off x="0" y="2164365"/>
            <a:ext cx="1800000" cy="324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vert="horz" wrap="square" lIns="91440" tIns="45720" rIns="91440" bIns="45720" anchor="ctr" anchorCtr="0">
            <a:prstTxWarp prst="textNoShape">
              <a:avLst/>
            </a:prstTxWarp>
            <a:noAutofit/>
          </a:bodyPr>
          <a:lstStyle/>
          <a:p>
            <a:pPr lvl="0" algn="l">
              <a:defRPr/>
            </a:pPr>
            <a:r>
              <a:rPr lang="en-US" altLang="ko-KR" sz="1000" b="0" dirty="0">
                <a:solidFill>
                  <a:schemeClr val="bg1">
                    <a:lumMod val="65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 </a:t>
            </a:r>
            <a:endParaRPr lang="ko-KR" altLang="en-US" sz="1000" b="0" dirty="0">
              <a:solidFill>
                <a:schemeClr val="bg1">
                  <a:lumMod val="65000"/>
                </a:schemeClr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41" name="TextBox 40"/>
          <p:cNvSpPr txBox="1"/>
          <p:nvPr userDrawn="1"/>
        </p:nvSpPr>
        <p:spPr>
          <a:xfrm>
            <a:off x="360000" y="2247165"/>
            <a:ext cx="144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ko-KR" sz="900" b="0" dirty="0">
                <a:solidFill>
                  <a:schemeClr val="bg1">
                    <a:lumMod val="50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3.1.2 </a:t>
            </a:r>
            <a:r>
              <a:rPr lang="ko-KR" altLang="en-US" sz="900" b="0" dirty="0">
                <a:solidFill>
                  <a:schemeClr val="bg1">
                    <a:lumMod val="50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정보변경</a:t>
            </a:r>
            <a:endParaRPr lang="ko-KR" altLang="en-US" sz="900" b="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3" name="제목 개체 틀 1"/>
          <p:cNvSpPr>
            <a:spLocks noGrp="1"/>
          </p:cNvSpPr>
          <p:nvPr>
            <p:ph type="title"/>
          </p:nvPr>
        </p:nvSpPr>
        <p:spPr>
          <a:xfrm>
            <a:off x="2638800" y="136800"/>
            <a:ext cx="4867200" cy="21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1000">
                <a:latin typeface="휴먼모음T" panose="02030504000101010101" pitchFamily="18" charset="-127"/>
                <a:ea typeface="휴먼모음T" panose="02030504000101010101" pitchFamily="18" charset="-127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44" name="사각형: 둥근 모서리 120"/>
          <p:cNvSpPr/>
          <p:nvPr userDrawn="1"/>
        </p:nvSpPr>
        <p:spPr>
          <a:xfrm>
            <a:off x="-1" y="1155010"/>
            <a:ext cx="1800000" cy="324000"/>
          </a:xfrm>
          <a:prstGeom prst="rect">
            <a:avLst/>
          </a:prstGeom>
          <a:solidFill>
            <a:srgbClr val="00B0F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vert="horz" wrap="square" lIns="91440" tIns="45720" rIns="91440" bIns="45720" anchor="ctr" anchorCtr="0">
            <a:prstTxWarp prst="textNoShape">
              <a:avLst/>
            </a:prstTxWarp>
            <a:noAutofit/>
          </a:bodyPr>
          <a:lstStyle/>
          <a:p>
            <a:pPr lvl="0" algn="l">
              <a:defRPr/>
            </a:pPr>
            <a:r>
              <a:rPr lang="ko-KR" altLang="en-US" sz="1000" b="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 </a:t>
            </a:r>
          </a:p>
        </p:txBody>
      </p:sp>
      <p:sp>
        <p:nvSpPr>
          <p:cNvPr id="45" name="TextBox 44"/>
          <p:cNvSpPr txBox="1"/>
          <p:nvPr userDrawn="1"/>
        </p:nvSpPr>
        <p:spPr>
          <a:xfrm>
            <a:off x="360000" y="1222150"/>
            <a:ext cx="144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3.</a:t>
            </a:r>
            <a:r>
              <a:rPr lang="ko-KR" altLang="en-US" sz="1000" b="0" baseline="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일반회원</a:t>
            </a:r>
            <a:endParaRPr lang="ko-KR" altLang="en-US" sz="1000" b="0" dirty="0"/>
          </a:p>
        </p:txBody>
      </p:sp>
      <p:sp>
        <p:nvSpPr>
          <p:cNvPr id="46" name="사각형: 둥근 모서리 120"/>
          <p:cNvSpPr/>
          <p:nvPr userDrawn="1"/>
        </p:nvSpPr>
        <p:spPr>
          <a:xfrm>
            <a:off x="8831638" y="124100"/>
            <a:ext cx="580649" cy="21599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vert="horz" wrap="square" lIns="91440" tIns="45720" rIns="91440" bIns="45720" anchor="ctr" anchorCtr="0">
            <a:prstTxWarp prst="textNoShape">
              <a:avLst/>
            </a:prstTxWarp>
            <a:noAutofit/>
          </a:bodyPr>
          <a:lstStyle/>
          <a:p>
            <a:pPr lvl="0" algn="ctr">
              <a:defRPr/>
            </a:pPr>
            <a:r>
              <a:rPr lang="ko-KR" altLang="en-US" sz="1000" b="0" dirty="0">
                <a:solidFill>
                  <a:schemeClr val="bg1">
                    <a:lumMod val="50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기업</a:t>
            </a:r>
          </a:p>
        </p:txBody>
      </p:sp>
    </p:spTree>
    <p:extLst>
      <p:ext uri="{BB962C8B-B14F-4D97-AF65-F5344CB8AC3E}">
        <p14:creationId xmlns:p14="http://schemas.microsoft.com/office/powerpoint/2010/main" val="1013405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11500701" y="6443640"/>
            <a:ext cx="503548" cy="365125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fld id="{407FD1BC-C468-4D25-A88A-610030B0741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8" name="직선 연결선 7"/>
          <p:cNvCxnSpPr/>
          <p:nvPr userDrawn="1"/>
        </p:nvCxnSpPr>
        <p:spPr>
          <a:xfrm>
            <a:off x="0" y="659876"/>
            <a:ext cx="12192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 userDrawn="1"/>
        </p:nvCxnSpPr>
        <p:spPr>
          <a:xfrm>
            <a:off x="0" y="6259398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그림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39" y="6462302"/>
            <a:ext cx="1157126" cy="17176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219075" y="81584"/>
            <a:ext cx="9814399" cy="570598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400" b="1" cap="none">
                <a:solidFill>
                  <a:schemeClr val="tx1"/>
                </a:solidFill>
              </a:defRPr>
            </a:lvl1pPr>
          </a:lstStyle>
          <a:p>
            <a:r>
              <a:rPr lang="en-US" altLang="ko-KR" dirty="0"/>
              <a:t>Click to edit master title style</a:t>
            </a:r>
            <a:endParaRPr 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7" hasCustomPrompt="1"/>
          </p:nvPr>
        </p:nvSpPr>
        <p:spPr>
          <a:xfrm>
            <a:off x="10138611" y="351229"/>
            <a:ext cx="2053389" cy="304800"/>
          </a:xfrm>
          <a:prstGeom prst="rect">
            <a:avLst/>
          </a:prstGeom>
        </p:spPr>
        <p:txBody>
          <a:bodyPr anchor="ctr"/>
          <a:lstStyle>
            <a:lvl1pPr marL="0" indent="0" algn="r">
              <a:buNone/>
              <a:defRPr sz="1000" b="1" baseline="0"/>
            </a:lvl1pPr>
          </a:lstStyle>
          <a:p>
            <a:pPr lvl="0"/>
            <a:r>
              <a:rPr lang="en-US" altLang="ko-KR" dirty="0"/>
              <a:t>Sub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70231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1.기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텍스트 개체 틀 10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57150"/>
            <a:ext cx="1390651" cy="2530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900">
                <a:latin typeface="+mn-ea"/>
                <a:ea typeface="+mn-ea"/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ko-KR" altLang="en-US" dirty="0"/>
              <a:t>화면</a:t>
            </a:r>
            <a:r>
              <a:rPr lang="en-US" altLang="ko-KR" dirty="0"/>
              <a:t>ID</a:t>
            </a:r>
            <a:r>
              <a:rPr lang="ko-KR" altLang="en-US" dirty="0"/>
              <a:t>를 입력해주세요</a:t>
            </a:r>
          </a:p>
        </p:txBody>
      </p:sp>
      <p:sp>
        <p:nvSpPr>
          <p:cNvPr id="13" name="텍스트 개체 틀 10"/>
          <p:cNvSpPr>
            <a:spLocks noGrp="1"/>
          </p:cNvSpPr>
          <p:nvPr>
            <p:ph type="body" sz="quarter" idx="17" hasCustomPrompt="1"/>
          </p:nvPr>
        </p:nvSpPr>
        <p:spPr>
          <a:xfrm>
            <a:off x="3009024" y="57150"/>
            <a:ext cx="6039726" cy="2530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900" baseline="0">
                <a:latin typeface="+mn-ea"/>
                <a:ea typeface="+mn-ea"/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ko-KR" altLang="en-US" dirty="0"/>
              <a:t>화면명을 입력해주세요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14" name="텍스트 개체 틀 10"/>
          <p:cNvSpPr>
            <a:spLocks noGrp="1"/>
          </p:cNvSpPr>
          <p:nvPr>
            <p:ph type="body" sz="quarter" idx="18" hasCustomPrompt="1"/>
          </p:nvPr>
        </p:nvSpPr>
        <p:spPr>
          <a:xfrm>
            <a:off x="628649" y="323850"/>
            <a:ext cx="1390651" cy="2530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900">
                <a:latin typeface="+mn-ea"/>
                <a:ea typeface="+mn-ea"/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en-US" altLang="ko-KR" dirty="0"/>
              <a:t>O / X</a:t>
            </a:r>
            <a:endParaRPr lang="ko-KR" altLang="en-US" dirty="0"/>
          </a:p>
        </p:txBody>
      </p:sp>
      <p:sp>
        <p:nvSpPr>
          <p:cNvPr id="15" name="텍스트 개체 틀 10"/>
          <p:cNvSpPr>
            <a:spLocks noGrp="1"/>
          </p:cNvSpPr>
          <p:nvPr>
            <p:ph type="body" sz="quarter" idx="19" hasCustomPrompt="1"/>
          </p:nvPr>
        </p:nvSpPr>
        <p:spPr>
          <a:xfrm>
            <a:off x="3009024" y="304800"/>
            <a:ext cx="6039726" cy="2530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900" baseline="0">
                <a:latin typeface="+mn-ea"/>
                <a:ea typeface="+mn-ea"/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ko-KR" altLang="en-US" dirty="0"/>
              <a:t>화면 경로를 입력해주세요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7" name="직사각형 6"/>
          <p:cNvSpPr/>
          <p:nvPr userDrawn="1"/>
        </p:nvSpPr>
        <p:spPr>
          <a:xfrm>
            <a:off x="26272" y="616279"/>
            <a:ext cx="9125348" cy="14400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GNB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8" name="직사각형 7"/>
          <p:cNvSpPr/>
          <p:nvPr userDrawn="1"/>
        </p:nvSpPr>
        <p:spPr>
          <a:xfrm>
            <a:off x="26272" y="6444978"/>
            <a:ext cx="9126000" cy="14400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Footer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77970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1.기본_다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10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57150"/>
            <a:ext cx="1390651" cy="2530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900">
                <a:latin typeface="+mn-ea"/>
                <a:ea typeface="+mn-ea"/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ko-KR" altLang="en-US" dirty="0"/>
              <a:t>화면</a:t>
            </a:r>
            <a:r>
              <a:rPr lang="en-US" altLang="ko-KR" dirty="0"/>
              <a:t>ID</a:t>
            </a:r>
            <a:r>
              <a:rPr lang="ko-KR" altLang="en-US" dirty="0"/>
              <a:t>를 입력해주세요</a:t>
            </a:r>
          </a:p>
        </p:txBody>
      </p:sp>
      <p:sp>
        <p:nvSpPr>
          <p:cNvPr id="4" name="텍스트 개체 틀 10"/>
          <p:cNvSpPr>
            <a:spLocks noGrp="1"/>
          </p:cNvSpPr>
          <p:nvPr>
            <p:ph type="body" sz="quarter" idx="17" hasCustomPrompt="1"/>
          </p:nvPr>
        </p:nvSpPr>
        <p:spPr>
          <a:xfrm>
            <a:off x="3009024" y="57150"/>
            <a:ext cx="6039726" cy="2530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900" baseline="0">
                <a:latin typeface="+mn-ea"/>
                <a:ea typeface="+mn-ea"/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ko-KR" altLang="en-US" dirty="0"/>
              <a:t>화면명을 입력해주세요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5" name="텍스트 개체 틀 10"/>
          <p:cNvSpPr>
            <a:spLocks noGrp="1"/>
          </p:cNvSpPr>
          <p:nvPr>
            <p:ph type="body" sz="quarter" idx="18" hasCustomPrompt="1"/>
          </p:nvPr>
        </p:nvSpPr>
        <p:spPr>
          <a:xfrm>
            <a:off x="628649" y="323850"/>
            <a:ext cx="1390651" cy="2530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900">
                <a:latin typeface="+mn-ea"/>
                <a:ea typeface="+mn-ea"/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en-US" altLang="ko-KR" dirty="0"/>
              <a:t>O / X</a:t>
            </a:r>
            <a:endParaRPr lang="ko-KR" altLang="en-US" dirty="0"/>
          </a:p>
        </p:txBody>
      </p:sp>
      <p:sp>
        <p:nvSpPr>
          <p:cNvPr id="6" name="텍스트 개체 틀 10"/>
          <p:cNvSpPr>
            <a:spLocks noGrp="1"/>
          </p:cNvSpPr>
          <p:nvPr>
            <p:ph type="body" sz="quarter" idx="19" hasCustomPrompt="1"/>
          </p:nvPr>
        </p:nvSpPr>
        <p:spPr>
          <a:xfrm>
            <a:off x="3009024" y="304800"/>
            <a:ext cx="6039726" cy="2530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900" baseline="0">
                <a:latin typeface="+mn-ea"/>
                <a:ea typeface="+mn-ea"/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ko-KR" altLang="en-US" dirty="0"/>
              <a:t>화면 경로를 입력해주세요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8" name="직사각형 7"/>
          <p:cNvSpPr/>
          <p:nvPr userDrawn="1"/>
        </p:nvSpPr>
        <p:spPr>
          <a:xfrm>
            <a:off x="26272" y="6460964"/>
            <a:ext cx="9126000" cy="128014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… </a:t>
            </a:r>
            <a:r>
              <a:rPr lang="ko-KR" altLang="en-US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다음페이지에 계속 </a:t>
            </a:r>
            <a:r>
              <a:rPr lang="en-US" altLang="ko-KR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…</a:t>
            </a:r>
            <a:endParaRPr lang="ko-KR" altLang="en-US" sz="800" dirty="0">
              <a:solidFill>
                <a:schemeClr val="bg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26272" y="616279"/>
            <a:ext cx="9126000" cy="14400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GNB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39877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3300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745" r:id="rId2"/>
    <p:sldLayoutId id="2147483742" r:id="rId3"/>
    <p:sldLayoutId id="2147483744" r:id="rId4"/>
    <p:sldLayoutId id="2147483683" r:id="rId5"/>
    <p:sldLayoutId id="2147483740" r:id="rId6"/>
    <p:sldLayoutId id="2147483743" r:id="rId7"/>
    <p:sldLayoutId id="2147483751" r:id="rId8"/>
    <p:sldLayoutId id="2147483752" r:id="rId9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표 2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787245251"/>
              </p:ext>
            </p:extLst>
          </p:nvPr>
        </p:nvGraphicFramePr>
        <p:xfrm>
          <a:off x="153454" y="57641"/>
          <a:ext cx="11828621" cy="513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7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430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18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582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18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565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dirty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화면</a:t>
                      </a:r>
                      <a:r>
                        <a:rPr lang="en-US" altLang="ko-KR" sz="900" dirty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ID</a:t>
                      </a:r>
                      <a:endParaRPr lang="ko-KR" altLang="en-US" sz="900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dirty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화면명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1" dirty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버전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65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1" dirty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로그인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1" dirty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화면</a:t>
                      </a:r>
                      <a:r>
                        <a:rPr lang="ko-KR" altLang="en-US" sz="900" b="1" baseline="0" dirty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경로</a:t>
                      </a:r>
                      <a:endParaRPr lang="ko-KR" altLang="en-US" sz="900" b="1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1" dirty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작성자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7" name="표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687676556"/>
              </p:ext>
            </p:extLst>
          </p:nvPr>
        </p:nvGraphicFramePr>
        <p:xfrm>
          <a:off x="11277603" y="6608637"/>
          <a:ext cx="914397" cy="232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1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762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32025"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r>
                        <a:rPr lang="ko-KR" altLang="en-US" sz="900" dirty="0">
                          <a:solidFill>
                            <a:schemeClr val="bg1"/>
                          </a:solidFill>
                          <a:latin typeface="나눔고딕"/>
                          <a:ea typeface="나눔고딕"/>
                        </a:rPr>
                        <a:t>페이지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sz="900" dirty="0">
                        <a:solidFill>
                          <a:schemeClr val="bg1"/>
                        </a:solidFill>
                        <a:latin typeface="나눔고딕"/>
                        <a:ea typeface="나눔고딕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cxnSp>
        <p:nvCxnSpPr>
          <p:cNvPr id="8" name="직선 연결선 7"/>
          <p:cNvCxnSpPr/>
          <p:nvPr userDrawn="1"/>
        </p:nvCxnSpPr>
        <p:spPr>
          <a:xfrm>
            <a:off x="-9525" y="6591300"/>
            <a:ext cx="12220575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슬라이드 번호 개체 틀 5"/>
          <p:cNvSpPr txBox="1">
            <a:spLocks/>
          </p:cNvSpPr>
          <p:nvPr userDrawn="1"/>
        </p:nvSpPr>
        <p:spPr>
          <a:xfrm>
            <a:off x="11734801" y="6610638"/>
            <a:ext cx="457200" cy="2252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46160FE-3A4C-4E05-8B2F-BB876693043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123770" y="6627317"/>
            <a:ext cx="232146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dirty="0">
                <a:solidFill>
                  <a:schemeClr val="tx1">
                    <a:lumMod val="65000"/>
                  </a:schemeClr>
                </a:solidFill>
              </a:rPr>
              <a:t>2020 Copyrights©Bizbuddy Inc. All Rights Reserved.</a:t>
            </a:r>
            <a:endParaRPr lang="ko-KR" altLang="en-US" sz="700" dirty="0">
              <a:solidFill>
                <a:schemeClr val="tx1">
                  <a:lumMod val="65000"/>
                </a:schemeClr>
              </a:solidFill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 userDrawn="1"/>
        </p:nvSpPr>
        <p:spPr>
          <a:xfrm>
            <a:off x="26270" y="618781"/>
            <a:ext cx="9136779" cy="5972519"/>
          </a:xfrm>
          <a:prstGeom prst="rect">
            <a:avLst/>
          </a:prstGeom>
          <a:noFill/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ea"/>
            </a:endParaRPr>
          </a:p>
        </p:txBody>
      </p:sp>
      <p:sp>
        <p:nvSpPr>
          <p:cNvPr id="12" name="직사각형 11"/>
          <p:cNvSpPr/>
          <p:nvPr userDrawn="1"/>
        </p:nvSpPr>
        <p:spPr>
          <a:xfrm>
            <a:off x="30000" y="571264"/>
            <a:ext cx="12132000" cy="4751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dirty="0">
              <a:latin typeface="휴먼모음T" panose="02030504000101010101" pitchFamily="18" charset="-127"/>
              <a:ea typeface="휴먼모음T" panose="02030504000101010101" pitchFamily="18" charset="-127"/>
              <a:cs typeface="+mn-cs"/>
            </a:endParaRPr>
          </a:p>
        </p:txBody>
      </p:sp>
      <p:sp>
        <p:nvSpPr>
          <p:cNvPr id="28" name="텍스트 개체 틀 10"/>
          <p:cNvSpPr txBox="1">
            <a:spLocks/>
          </p:cNvSpPr>
          <p:nvPr userDrawn="1"/>
        </p:nvSpPr>
        <p:spPr>
          <a:xfrm>
            <a:off x="10065817" y="53059"/>
            <a:ext cx="1888058" cy="2530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/>
              <a:t>V_1.0</a:t>
            </a:r>
            <a:endParaRPr lang="ko-KR" altLang="en-US" dirty="0"/>
          </a:p>
        </p:txBody>
      </p:sp>
      <p:sp>
        <p:nvSpPr>
          <p:cNvPr id="29" name="텍스트 개체 틀 10"/>
          <p:cNvSpPr txBox="1">
            <a:spLocks/>
          </p:cNvSpPr>
          <p:nvPr userDrawn="1"/>
        </p:nvSpPr>
        <p:spPr>
          <a:xfrm>
            <a:off x="10065817" y="305923"/>
            <a:ext cx="1888058" cy="2530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/>
              <a:t>안현철</a:t>
            </a:r>
          </a:p>
        </p:txBody>
      </p:sp>
    </p:spTree>
    <p:extLst>
      <p:ext uri="{BB962C8B-B14F-4D97-AF65-F5344CB8AC3E}">
        <p14:creationId xmlns:p14="http://schemas.microsoft.com/office/powerpoint/2010/main" val="3824349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50" r:id="rId2"/>
    <p:sldLayoutId id="2147483747" r:id="rId3"/>
    <p:sldLayoutId id="2147483748" r:id="rId4"/>
    <p:sldLayoutId id="2147483749" r:id="rId5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mailto:s.nawazkhan@samsung.com" TargetMode="External"/><Relationship Id="rId3" Type="http://schemas.openxmlformats.org/officeDocument/2006/relationships/image" Target="../media/image2.png"/><Relationship Id="rId7" Type="http://schemas.openxmlformats.org/officeDocument/2006/relationships/hyperlink" Target="mailto:ryan.forbes@samsung.com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Relationship Id="rId6" Type="http://schemas.openxmlformats.org/officeDocument/2006/relationships/hyperlink" Target="mailto:thompson.d@samsung.com" TargetMode="External"/><Relationship Id="rId5" Type="http://schemas.openxmlformats.org/officeDocument/2006/relationships/hyperlink" Target="mailto:k.ayres@samsung.com" TargetMode="External"/><Relationship Id="rId4" Type="http://schemas.openxmlformats.org/officeDocument/2006/relationships/hyperlink" Target="mailto:j.crees@samsung.com" TargetMode="External"/><Relationship Id="rId9" Type="http://schemas.openxmlformats.org/officeDocument/2006/relationships/hyperlink" Target="mailto:bora.y@samsung.com" TargetMode="Externa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mailto:s.nawazkhan@samsung.com" TargetMode="External"/><Relationship Id="rId3" Type="http://schemas.openxmlformats.org/officeDocument/2006/relationships/image" Target="../media/image2.png"/><Relationship Id="rId7" Type="http://schemas.openxmlformats.org/officeDocument/2006/relationships/hyperlink" Target="mailto:ryan.forbes@samsung.com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Relationship Id="rId6" Type="http://schemas.openxmlformats.org/officeDocument/2006/relationships/hyperlink" Target="mailto:thompson.d@samsung.com" TargetMode="External"/><Relationship Id="rId5" Type="http://schemas.openxmlformats.org/officeDocument/2006/relationships/hyperlink" Target="mailto:k.ayres@samsung.com" TargetMode="External"/><Relationship Id="rId4" Type="http://schemas.openxmlformats.org/officeDocument/2006/relationships/hyperlink" Target="mailto:j.crees@samsung.com" TargetMode="External"/><Relationship Id="rId9" Type="http://schemas.openxmlformats.org/officeDocument/2006/relationships/hyperlink" Target="mailto:bora.y@samsung.com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mailto:BBB@naver.com" TargetMode="External"/><Relationship Id="rId7" Type="http://schemas.openxmlformats.org/officeDocument/2006/relationships/image" Target="../media/image2.png"/><Relationship Id="rId2" Type="http://schemas.openxmlformats.org/officeDocument/2006/relationships/hyperlink" Target="mailto:AAA@naver.com" TargetMode="External"/><Relationship Id="rId1" Type="http://schemas.openxmlformats.org/officeDocument/2006/relationships/slideLayout" Target="../slideLayouts/slideLayout10.xml"/><Relationship Id="rId6" Type="http://schemas.openxmlformats.org/officeDocument/2006/relationships/hyperlink" Target="mailto:EEE@naver.com" TargetMode="External"/><Relationship Id="rId5" Type="http://schemas.openxmlformats.org/officeDocument/2006/relationships/hyperlink" Target="mailto:DDD@naver.com" TargetMode="External"/><Relationship Id="rId4" Type="http://schemas.openxmlformats.org/officeDocument/2006/relationships/hyperlink" Target="mailto:CCC@naver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13961" y="3235199"/>
            <a:ext cx="27655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3200" b="1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화면설계 </a:t>
            </a:r>
            <a:r>
              <a:rPr lang="en-US" altLang="ko-KR" sz="3200" b="1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V_2.3</a:t>
            </a:r>
            <a:endParaRPr lang="ko-KR" altLang="en-US" sz="3200" b="1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3469621" y="3093374"/>
            <a:ext cx="48387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5180B1F-D82F-4A0A-8F6C-4AF2F933C378}"/>
              </a:ext>
            </a:extLst>
          </p:cNvPr>
          <p:cNvSpPr txBox="1"/>
          <p:nvPr/>
        </p:nvSpPr>
        <p:spPr>
          <a:xfrm>
            <a:off x="10335968" y="6583594"/>
            <a:ext cx="15359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200" dirty="0">
                <a:latin typeface="+mn-ea"/>
              </a:rPr>
              <a:t>작성일 </a:t>
            </a:r>
            <a:r>
              <a:rPr lang="en-US" altLang="ko-KR" sz="1200" dirty="0">
                <a:latin typeface="+mn-ea"/>
              </a:rPr>
              <a:t>: 2020.09.21</a:t>
            </a:r>
            <a:endParaRPr lang="ko-KR" altLang="en-US" sz="1200" dirty="0">
              <a:latin typeface="+mn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35173" y="2508599"/>
            <a:ext cx="23230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rgbClr val="00B0F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SMPOP_1.5</a:t>
            </a:r>
            <a:endParaRPr lang="ko-KR" altLang="en-US" sz="3200" b="1" dirty="0">
              <a:solidFill>
                <a:srgbClr val="00B0F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5751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텍스트 개체 틀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Subsidiary_country </a:t>
            </a:r>
            <a:r>
              <a:rPr lang="ko-KR" altLang="en-US" dirty="0"/>
              <a:t>배분</a:t>
            </a:r>
          </a:p>
        </p:txBody>
      </p:sp>
      <p:sp>
        <p:nvSpPr>
          <p:cNvPr id="13" name="텍스트 개체 틀 1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ko-KR" dirty="0" smtClean="0"/>
              <a:t>Budget </a:t>
            </a:r>
            <a:r>
              <a:rPr lang="en-US" altLang="ko-KR" dirty="0"/>
              <a:t>Management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en-US" altLang="ko-KR" dirty="0" smtClean="0">
                <a:sym typeface="Wingdings" panose="05000000000000000000" pitchFamily="2" charset="2"/>
              </a:rPr>
              <a:t>Budget Allocation</a:t>
            </a:r>
            <a:endParaRPr lang="ko-KR" altLang="en-US" dirty="0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3593" y="1105460"/>
            <a:ext cx="9040882" cy="229485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700" dirty="0">
                <a:solidFill>
                  <a:schemeClr val="tx1"/>
                </a:solidFill>
                <a:latin typeface="+mn-ea"/>
              </a:rPr>
              <a:t>                                          </a:t>
            </a:r>
            <a:r>
              <a:rPr lang="ko-KR" altLang="en-US" sz="800" b="1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800" b="1" dirty="0" smtClean="0">
                <a:solidFill>
                  <a:srgbClr val="C00000"/>
                </a:solidFill>
                <a:latin typeface="+mn-ea"/>
              </a:rPr>
              <a:t>Budget </a:t>
            </a:r>
            <a:r>
              <a:rPr lang="en-US" altLang="ko-KR" sz="800" b="1" dirty="0">
                <a:solidFill>
                  <a:srgbClr val="C00000"/>
                </a:solidFill>
                <a:latin typeface="+mn-ea"/>
              </a:rPr>
              <a:t>Allocation</a:t>
            </a:r>
            <a:r>
              <a:rPr lang="ko-KR" altLang="en-US" sz="800" b="1" dirty="0">
                <a:solidFill>
                  <a:schemeClr val="tx1"/>
                </a:solidFill>
                <a:latin typeface="+mn-ea"/>
              </a:rPr>
              <a:t>        </a:t>
            </a:r>
            <a:r>
              <a:rPr lang="en-US" altLang="ko-KR" sz="800" b="1" dirty="0" smtClean="0">
                <a:solidFill>
                  <a:schemeClr val="tx1"/>
                </a:solidFill>
                <a:latin typeface="+mn-ea"/>
              </a:rPr>
              <a:t>Budget </a:t>
            </a:r>
            <a:r>
              <a:rPr lang="en-US" altLang="ko-KR" sz="800" b="1" dirty="0">
                <a:solidFill>
                  <a:schemeClr val="tx1"/>
                </a:solidFill>
                <a:latin typeface="+mn-ea"/>
              </a:rPr>
              <a:t>List</a:t>
            </a: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2459" y="1334875"/>
            <a:ext cx="9042016" cy="31619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+mj-lt"/>
              </a:rPr>
              <a:t> </a:t>
            </a:r>
            <a:endParaRPr lang="en-US" altLang="ko-KR" sz="800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29" name="표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050517"/>
              </p:ext>
            </p:extLst>
          </p:nvPr>
        </p:nvGraphicFramePr>
        <p:xfrm>
          <a:off x="92459" y="1669137"/>
          <a:ext cx="9042015" cy="1807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6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440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5405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5405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5405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5405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45405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30197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Create</a:t>
                      </a:r>
                      <a:r>
                        <a:rPr lang="ko-KR" altLang="en-US" sz="800" b="1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800" b="1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ID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RHQ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Subsidiary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Country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Budget</a:t>
                      </a:r>
                      <a:endParaRPr lang="en-US" altLang="ko-KR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State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None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국가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Budget </a:t>
                      </a:r>
                      <a:r>
                        <a:rPr lang="ko-KR" altLang="en-US" sz="8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정보</a:t>
                      </a: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ko-KR" altLang="en-US" sz="8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출력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None</a:t>
                      </a:r>
                      <a:endParaRPr lang="ko-KR" altLang="en-US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Sweden</a:t>
                      </a: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3000,000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u="sng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Subsidiary_Create_ID_01</a:t>
                      </a:r>
                      <a:endParaRPr lang="ko-KR" altLang="en-US" sz="800" u="sng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Norway</a:t>
                      </a: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3000,000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u="sng" kern="1200" dirty="0" smtClean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Subsidiary_Create_ID_02</a:t>
                      </a:r>
                      <a:endParaRPr lang="ko-KR" altLang="en-US" sz="800" u="sng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Finland</a:t>
                      </a: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3000,000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u="sng" kern="1200" dirty="0" smtClean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Subsidiary_Create_ID_03</a:t>
                      </a:r>
                      <a:endParaRPr lang="ko-KR" altLang="en-US" sz="800" u="sng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Denmark</a:t>
                      </a: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3000,000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u="sng" kern="1200" dirty="0" smtClean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Subsidiary_Create_ID_04</a:t>
                      </a:r>
                      <a:endParaRPr lang="ko-KR" altLang="en-US" sz="800" u="sng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3000,000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38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3228976" y="1387796"/>
            <a:ext cx="1616076" cy="22964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800" dirty="0">
                <a:solidFill>
                  <a:schemeClr val="bg1">
                    <a:lumMod val="5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검색어 입력</a:t>
            </a:r>
            <a:endParaRPr lang="ko-KR" altLang="en-US" sz="1200" dirty="0">
              <a:solidFill>
                <a:schemeClr val="bg1">
                  <a:lumMod val="5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9" name="모서리가 둥근 직사각형 38"/>
          <p:cNvSpPr/>
          <p:nvPr/>
        </p:nvSpPr>
        <p:spPr>
          <a:xfrm>
            <a:off x="4892559" y="1384887"/>
            <a:ext cx="492434" cy="251608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ko-KR" altLang="en-US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검색</a:t>
            </a:r>
          </a:p>
        </p:txBody>
      </p:sp>
      <p:sp>
        <p:nvSpPr>
          <p:cNvPr id="42" name="모서리가 둥근 직사각형 41"/>
          <p:cNvSpPr/>
          <p:nvPr/>
        </p:nvSpPr>
        <p:spPr>
          <a:xfrm>
            <a:off x="2536040" y="1399729"/>
            <a:ext cx="648000" cy="217714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Country</a:t>
            </a:r>
            <a:endParaRPr lang="ko-KR" altLang="en-US" sz="8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7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66931" y="1397197"/>
            <a:ext cx="1133219" cy="210721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800" b="1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HQ_support_Name</a:t>
            </a:r>
            <a:endParaRPr lang="ko-KR" altLang="en-US" sz="800" b="1" dirty="0"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9" name="직사각형 48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8937" y="677087"/>
            <a:ext cx="9050778" cy="42837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ea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1645180" y="712752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Product Management</a:t>
            </a:r>
            <a:endParaRPr lang="ko-KR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2998912" y="716977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 smtClean="0">
                <a:solidFill>
                  <a:srgbClr val="C00000"/>
                </a:solidFill>
                <a:latin typeface="휴먼모음T" pitchFamily="18" charset="-127"/>
                <a:ea typeface="휴먼모음T" pitchFamily="18" charset="-127"/>
              </a:rPr>
              <a:t>Budget </a:t>
            </a:r>
            <a:r>
              <a:rPr lang="en-US" altLang="ko-KR" sz="900" dirty="0">
                <a:solidFill>
                  <a:srgbClr val="C00000"/>
                </a:solidFill>
                <a:latin typeface="휴먼모음T" pitchFamily="18" charset="-127"/>
                <a:ea typeface="휴먼모음T" pitchFamily="18" charset="-127"/>
              </a:rPr>
              <a:t>Management</a:t>
            </a:r>
            <a:endParaRPr lang="ko-KR" altLang="en-US" sz="900" dirty="0">
              <a:solidFill>
                <a:srgbClr val="C00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4262252" y="718271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Order Management</a:t>
            </a:r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5649417" y="718653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User Management</a:t>
            </a:r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6945999" y="795573"/>
            <a:ext cx="83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Notice</a:t>
            </a:r>
          </a:p>
          <a:p>
            <a:pPr algn="ctr"/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8049400" y="801247"/>
            <a:ext cx="83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Shopping</a:t>
            </a:r>
          </a:p>
          <a:p>
            <a:pPr algn="ctr"/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pic>
        <p:nvPicPr>
          <p:cNvPr id="59" name="그림 5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281" y="766264"/>
            <a:ext cx="806450" cy="254981"/>
          </a:xfrm>
          <a:prstGeom prst="rect">
            <a:avLst/>
          </a:prstGeom>
          <a:ln>
            <a:solidFill>
              <a:srgbClr val="0070C0"/>
            </a:solidFill>
          </a:ln>
        </p:spPr>
      </p:pic>
      <p:sp>
        <p:nvSpPr>
          <p:cNvPr id="30" name="직사각형 29"/>
          <p:cNvSpPr/>
          <p:nvPr/>
        </p:nvSpPr>
        <p:spPr>
          <a:xfrm>
            <a:off x="26272" y="6460964"/>
            <a:ext cx="9126000" cy="128014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… </a:t>
            </a:r>
            <a:r>
              <a:rPr lang="ko-KR" altLang="en-US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페이지 스크롤</a:t>
            </a:r>
            <a:r>
              <a:rPr lang="en-US" altLang="ko-KR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…</a:t>
            </a:r>
            <a:endParaRPr lang="ko-KR" altLang="en-US" sz="800" dirty="0">
              <a:solidFill>
                <a:schemeClr val="bg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graphicFrame>
        <p:nvGraphicFramePr>
          <p:cNvPr id="41" name="표 40">
            <a:extLst>
              <a:ext uri="{FF2B5EF4-FFF2-40B4-BE49-F238E27FC236}">
                <a16:creationId xmlns:a16="http://schemas.microsoft.com/office/drawing/2014/main" xmlns="" id="{9F10CC91-535C-4553-B19E-577301A45E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690719"/>
              </p:ext>
            </p:extLst>
          </p:nvPr>
        </p:nvGraphicFramePr>
        <p:xfrm>
          <a:off x="9181390" y="632691"/>
          <a:ext cx="2991560" cy="29431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33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681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45712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>
                          <a:solidFill>
                            <a:srgbClr val="FFFF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900" b="1" dirty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/>
                        </a:rPr>
                        <a:t>Description</a:t>
                      </a:r>
                      <a:endParaRPr lang="ko-KR" altLang="en-US" sz="900" b="1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*</a:t>
                      </a:r>
                      <a:endParaRPr lang="ko-KR" altLang="en-US" sz="900" b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Subsidiary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Level</a:t>
                      </a:r>
                      <a:r>
                        <a:rPr lang="ko-KR" altLang="en-US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로그인 시 화면입니다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  <a:p>
                      <a:pPr latinLnBrk="1"/>
                      <a:endParaRPr lang="en-US" altLang="ko-KR" sz="900" b="0" baseline="0" dirty="0" smtClean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해당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Subsidiary 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합산 예산 보기 권한만 있습니다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소속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country 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예산과 수량 분배 보기 권한만 있습니다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HQ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권한 사용자가 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Country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에 입력한 수량의 총 합산입니다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 (Subsidiary 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본인의 하위에 대한 합산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2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해당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Country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에 체크 박스 클릭 후 </a:t>
                      </a:r>
                      <a:endParaRPr lang="en-US" altLang="ko-KR" sz="900" b="0" baseline="0" dirty="0" smtClean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baseline="0" dirty="0" smtClean="0">
                          <a:solidFill>
                            <a:srgbClr val="C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(2-1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 [OK]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버튼 클릭하면 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[12page]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에 </a:t>
                      </a:r>
                      <a:r>
                        <a:rPr lang="ko-KR" altLang="en-US" sz="900" b="1" dirty="0" smtClean="0">
                          <a:solidFill>
                            <a:srgbClr val="C00000"/>
                          </a:solidFill>
                        </a:rPr>
                        <a:t>본사 지원 물품</a:t>
                      </a:r>
                      <a:r>
                        <a:rPr lang="en-US" altLang="ko-KR" sz="900" b="1" dirty="0" smtClean="0">
                          <a:solidFill>
                            <a:srgbClr val="C00000"/>
                          </a:solidFill>
                        </a:rPr>
                        <a:t>(</a:t>
                      </a:r>
                      <a:r>
                        <a:rPr lang="ko-KR" altLang="en-US" sz="900" b="1" dirty="0" smtClean="0">
                          <a:solidFill>
                            <a:srgbClr val="C00000"/>
                          </a:solidFill>
                        </a:rPr>
                        <a:t>목록보기</a:t>
                      </a:r>
                      <a:r>
                        <a:rPr lang="en-US" altLang="ko-KR" sz="900" b="1" dirty="0" smtClean="0">
                          <a:solidFill>
                            <a:srgbClr val="C00000"/>
                          </a:solidFill>
                        </a:rPr>
                        <a:t>)</a:t>
                      </a:r>
                      <a:r>
                        <a:rPr lang="ko-KR" altLang="en-US" sz="900" b="1" baseline="0" dirty="0" smtClean="0">
                          <a:solidFill>
                            <a:srgbClr val="C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창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열림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baseline="0" dirty="0" smtClean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※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개 이상의 체크 박스에 체크되어 있으면 </a:t>
                      </a:r>
                      <a:r>
                        <a:rPr lang="en-US" altLang="ko-KR" sz="900" b="1" baseline="0" dirty="0" smtClean="0">
                          <a:solidFill>
                            <a:srgbClr val="C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(2-1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 [OK]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버튼 비활성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3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3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번 국가 텍스트 출력 칸을 클릭하면 </a:t>
                      </a:r>
                      <a:r>
                        <a:rPr lang="en-US" altLang="ko-KR" sz="900" b="1" baseline="0" dirty="0" smtClean="0">
                          <a:solidFill>
                            <a:srgbClr val="C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[2]</a:t>
                      </a:r>
                      <a:r>
                        <a:rPr lang="ko-KR" altLang="en-US" sz="900" b="1" baseline="0" dirty="0" smtClean="0">
                          <a:solidFill>
                            <a:srgbClr val="C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번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과 동일하게 해당하는 국가의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[12page]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에 </a:t>
                      </a:r>
                      <a:r>
                        <a:rPr lang="ko-KR" altLang="en-US" sz="900" b="1" dirty="0" smtClean="0">
                          <a:solidFill>
                            <a:srgbClr val="C00000"/>
                          </a:solidFill>
                        </a:rPr>
                        <a:t>본사 지원 물품</a:t>
                      </a:r>
                      <a:r>
                        <a:rPr lang="en-US" altLang="ko-KR" sz="900" b="1" dirty="0" smtClean="0">
                          <a:solidFill>
                            <a:srgbClr val="C00000"/>
                          </a:solidFill>
                        </a:rPr>
                        <a:t>(</a:t>
                      </a:r>
                      <a:r>
                        <a:rPr lang="ko-KR" altLang="en-US" sz="900" b="1" dirty="0" smtClean="0">
                          <a:solidFill>
                            <a:srgbClr val="C00000"/>
                          </a:solidFill>
                        </a:rPr>
                        <a:t>목록보기</a:t>
                      </a:r>
                      <a:r>
                        <a:rPr lang="en-US" altLang="ko-KR" sz="900" b="1" dirty="0" smtClean="0">
                          <a:solidFill>
                            <a:srgbClr val="C00000"/>
                          </a:solidFill>
                        </a:rPr>
                        <a:t>)</a:t>
                      </a:r>
                      <a:r>
                        <a:rPr lang="ko-KR" altLang="en-US" sz="900" b="1" baseline="0" dirty="0" smtClean="0">
                          <a:solidFill>
                            <a:srgbClr val="C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창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열림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1" baseline="0" dirty="0" smtClean="0">
                        <a:solidFill>
                          <a:srgbClr val="C0000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3" name="직사각형 42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5937325" y="1357520"/>
            <a:ext cx="1761988" cy="269449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pPr algn="r">
              <a:lnSpc>
                <a:spcPct val="150000"/>
              </a:lnSpc>
            </a:pPr>
            <a:r>
              <a:rPr lang="ko-KR" altLang="en-US" sz="900" dirty="0" smtClean="0">
                <a:solidFill>
                  <a:schemeClr val="tx1"/>
                </a:solidFill>
                <a:latin typeface="+mj-lt"/>
              </a:rPr>
              <a:t>예산 </a:t>
            </a:r>
            <a:r>
              <a:rPr lang="ko-KR" altLang="en-US" sz="900" dirty="0">
                <a:solidFill>
                  <a:schemeClr val="tx1"/>
                </a:solidFill>
                <a:latin typeface="+mj-lt"/>
              </a:rPr>
              <a:t>금액 </a:t>
            </a:r>
            <a:r>
              <a:rPr lang="en-US" altLang="ko-KR" sz="900" dirty="0">
                <a:solidFill>
                  <a:schemeClr val="tx1"/>
                </a:solidFill>
                <a:latin typeface="+mj-lt"/>
              </a:rPr>
              <a:t>:       </a:t>
            </a:r>
            <a:r>
              <a:rPr lang="en-US" altLang="ko-KR" sz="900" dirty="0">
                <a:solidFill>
                  <a:srgbClr val="0070C0"/>
                </a:solidFill>
                <a:latin typeface="+mj-lt"/>
              </a:rPr>
              <a:t>9999999</a:t>
            </a:r>
          </a:p>
        </p:txBody>
      </p:sp>
      <p:sp>
        <p:nvSpPr>
          <p:cNvPr id="45" name="타원 44"/>
          <p:cNvSpPr/>
          <p:nvPr/>
        </p:nvSpPr>
        <p:spPr>
          <a:xfrm>
            <a:off x="6121014" y="1228096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1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46" name="모서리가 둥근 직사각형 45"/>
          <p:cNvSpPr/>
          <p:nvPr/>
        </p:nvSpPr>
        <p:spPr>
          <a:xfrm>
            <a:off x="8454768" y="1390204"/>
            <a:ext cx="648000" cy="217714"/>
          </a:xfrm>
          <a:prstGeom prst="roundRect">
            <a:avLst/>
          </a:prstGeom>
          <a:solidFill>
            <a:srgbClr val="0070C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Ok</a:t>
            </a:r>
            <a:endParaRPr lang="ko-KR" altLang="en-US" sz="8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51" name="타원 50"/>
          <p:cNvSpPr/>
          <p:nvPr/>
        </p:nvSpPr>
        <p:spPr>
          <a:xfrm>
            <a:off x="8251645" y="1256586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2-1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53" name="타원 52"/>
          <p:cNvSpPr/>
          <p:nvPr/>
        </p:nvSpPr>
        <p:spPr>
          <a:xfrm>
            <a:off x="-126000" y="2472707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2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1" name="타원 30"/>
          <p:cNvSpPr/>
          <p:nvPr/>
        </p:nvSpPr>
        <p:spPr>
          <a:xfrm>
            <a:off x="4974190" y="2337182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3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1092811" y="1210469"/>
            <a:ext cx="10056405" cy="4713003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 latinLnBrk="1"/>
            <a:r>
              <a:rPr lang="ko-KR" altLang="en-US" sz="2000" b="1" dirty="0" smtClean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해당 페이지 사용 안함</a:t>
            </a:r>
          </a:p>
        </p:txBody>
      </p:sp>
    </p:spTree>
    <p:extLst>
      <p:ext uri="{BB962C8B-B14F-4D97-AF65-F5344CB8AC3E}">
        <p14:creationId xmlns:p14="http://schemas.microsoft.com/office/powerpoint/2010/main" val="234280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텍스트 개체 틀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country </a:t>
            </a:r>
            <a:r>
              <a:rPr lang="ko-KR" altLang="en-US" dirty="0"/>
              <a:t>배분</a:t>
            </a:r>
          </a:p>
        </p:txBody>
      </p:sp>
      <p:sp>
        <p:nvSpPr>
          <p:cNvPr id="13" name="텍스트 개체 틀 1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ko-KR" dirty="0" smtClean="0"/>
              <a:t>Budget </a:t>
            </a:r>
            <a:r>
              <a:rPr lang="en-US" altLang="ko-KR" dirty="0"/>
              <a:t>Management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en-US" altLang="ko-KR" dirty="0" smtClean="0">
                <a:sym typeface="Wingdings" panose="05000000000000000000" pitchFamily="2" charset="2"/>
              </a:rPr>
              <a:t>Budget Allocation</a:t>
            </a:r>
            <a:endParaRPr lang="ko-KR" altLang="en-US" dirty="0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3593" y="1105460"/>
            <a:ext cx="9040882" cy="229485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700" dirty="0">
                <a:solidFill>
                  <a:schemeClr val="tx1"/>
                </a:solidFill>
                <a:latin typeface="+mn-ea"/>
              </a:rPr>
              <a:t>                                          </a:t>
            </a:r>
            <a:r>
              <a:rPr lang="ko-KR" altLang="en-US" sz="800" b="1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800" b="1" dirty="0" smtClean="0">
                <a:solidFill>
                  <a:srgbClr val="C00000"/>
                </a:solidFill>
                <a:latin typeface="+mn-ea"/>
              </a:rPr>
              <a:t>Budget </a:t>
            </a:r>
            <a:r>
              <a:rPr lang="en-US" altLang="ko-KR" sz="800" b="1" dirty="0">
                <a:solidFill>
                  <a:srgbClr val="C00000"/>
                </a:solidFill>
                <a:latin typeface="+mn-ea"/>
              </a:rPr>
              <a:t>Allocation</a:t>
            </a:r>
            <a:r>
              <a:rPr lang="ko-KR" altLang="en-US" sz="800" b="1" dirty="0">
                <a:solidFill>
                  <a:schemeClr val="tx1"/>
                </a:solidFill>
                <a:latin typeface="+mn-ea"/>
              </a:rPr>
              <a:t>        </a:t>
            </a:r>
            <a:r>
              <a:rPr lang="en-US" altLang="ko-KR" sz="800" b="1" dirty="0" smtClean="0">
                <a:solidFill>
                  <a:schemeClr val="tx1"/>
                </a:solidFill>
                <a:latin typeface="+mn-ea"/>
              </a:rPr>
              <a:t>Budget </a:t>
            </a:r>
            <a:r>
              <a:rPr lang="en-US" altLang="ko-KR" sz="800" b="1" dirty="0">
                <a:solidFill>
                  <a:schemeClr val="tx1"/>
                </a:solidFill>
                <a:latin typeface="+mn-ea"/>
              </a:rPr>
              <a:t>List</a:t>
            </a: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2459" y="1334875"/>
            <a:ext cx="9042016" cy="31619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+mj-lt"/>
              </a:rPr>
              <a:t> </a:t>
            </a:r>
            <a:endParaRPr lang="en-US" altLang="ko-KR" sz="800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29" name="표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265519"/>
              </p:ext>
            </p:extLst>
          </p:nvPr>
        </p:nvGraphicFramePr>
        <p:xfrm>
          <a:off x="92459" y="1669137"/>
          <a:ext cx="9042015" cy="1807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6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440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5405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5405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5405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5405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45405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30197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Create</a:t>
                      </a:r>
                      <a:r>
                        <a:rPr lang="ko-KR" altLang="en-US" sz="800" b="1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800" b="1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ID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RHQ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Subsidiary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Country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Budget</a:t>
                      </a:r>
                      <a:endParaRPr lang="en-US" altLang="ko-KR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State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None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Budget </a:t>
                      </a:r>
                      <a:r>
                        <a:rPr lang="ko-KR" altLang="en-US" sz="8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정보</a:t>
                      </a: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ko-KR" altLang="en-US" sz="8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출력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None</a:t>
                      </a:r>
                      <a:endParaRPr lang="ko-KR" altLang="en-US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3000,000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u="sng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Country_Create_ID_01</a:t>
                      </a:r>
                      <a:endParaRPr lang="ko-KR" altLang="en-US" sz="800" u="sng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3000,000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u="sng" kern="1200" dirty="0" smtClean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Country_Create_ID_02</a:t>
                      </a:r>
                      <a:endParaRPr lang="ko-KR" altLang="en-US" sz="800" u="sng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3000,000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u="sng" kern="1200" dirty="0" smtClean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Country_Create_ID_03</a:t>
                      </a:r>
                      <a:endParaRPr lang="ko-KR" altLang="en-US" sz="800" u="sng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3000,000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u="sng" kern="1200" dirty="0" smtClean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Country_Create_ID_04</a:t>
                      </a:r>
                      <a:endParaRPr lang="ko-KR" altLang="en-US" sz="800" u="sng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3000,000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37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3228976" y="1387796"/>
            <a:ext cx="1616076" cy="22964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800" dirty="0">
                <a:solidFill>
                  <a:schemeClr val="bg1">
                    <a:lumMod val="5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검색어 입력</a:t>
            </a:r>
            <a:endParaRPr lang="ko-KR" altLang="en-US" sz="1200" dirty="0">
              <a:solidFill>
                <a:schemeClr val="bg1">
                  <a:lumMod val="5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8" name="모서리가 둥근 직사각형 37"/>
          <p:cNvSpPr/>
          <p:nvPr/>
        </p:nvSpPr>
        <p:spPr>
          <a:xfrm>
            <a:off x="4892559" y="1384887"/>
            <a:ext cx="492434" cy="251608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ko-KR" altLang="en-US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검색</a:t>
            </a:r>
          </a:p>
        </p:txBody>
      </p:sp>
      <p:sp>
        <p:nvSpPr>
          <p:cNvPr id="48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66931" y="1397197"/>
            <a:ext cx="1133219" cy="210721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800" b="1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HQ_support_Name</a:t>
            </a:r>
            <a:endParaRPr lang="ko-KR" altLang="en-US" sz="800" b="1" dirty="0"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50" name="직사각형 49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8937" y="677087"/>
            <a:ext cx="9050778" cy="42837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ea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1645180" y="712752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Product Management</a:t>
            </a:r>
            <a:endParaRPr lang="ko-KR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2998912" y="716977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 smtClean="0">
                <a:solidFill>
                  <a:srgbClr val="C00000"/>
                </a:solidFill>
                <a:latin typeface="휴먼모음T" pitchFamily="18" charset="-127"/>
                <a:ea typeface="휴먼모음T" pitchFamily="18" charset="-127"/>
              </a:rPr>
              <a:t>Budget </a:t>
            </a:r>
            <a:r>
              <a:rPr lang="en-US" altLang="ko-KR" sz="900" dirty="0">
                <a:solidFill>
                  <a:srgbClr val="C00000"/>
                </a:solidFill>
                <a:latin typeface="휴먼모음T" pitchFamily="18" charset="-127"/>
                <a:ea typeface="휴먼모음T" pitchFamily="18" charset="-127"/>
              </a:rPr>
              <a:t>Management</a:t>
            </a:r>
            <a:endParaRPr lang="ko-KR" altLang="en-US" sz="900" dirty="0">
              <a:solidFill>
                <a:srgbClr val="C00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4262252" y="718271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Order Management</a:t>
            </a:r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5649417" y="718653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User Management</a:t>
            </a:r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6945999" y="795573"/>
            <a:ext cx="83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Notice</a:t>
            </a:r>
          </a:p>
          <a:p>
            <a:pPr algn="ctr"/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8049400" y="801247"/>
            <a:ext cx="83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Shopping</a:t>
            </a:r>
          </a:p>
          <a:p>
            <a:pPr algn="ctr"/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pic>
        <p:nvPicPr>
          <p:cNvPr id="60" name="그림 5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281" y="766264"/>
            <a:ext cx="806450" cy="254981"/>
          </a:xfrm>
          <a:prstGeom prst="rect">
            <a:avLst/>
          </a:prstGeom>
          <a:ln>
            <a:solidFill>
              <a:srgbClr val="0070C0"/>
            </a:solidFill>
          </a:ln>
        </p:spPr>
      </p:pic>
      <p:sp>
        <p:nvSpPr>
          <p:cNvPr id="30" name="직사각형 29"/>
          <p:cNvSpPr/>
          <p:nvPr/>
        </p:nvSpPr>
        <p:spPr>
          <a:xfrm>
            <a:off x="26272" y="6460964"/>
            <a:ext cx="9126000" cy="128014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… </a:t>
            </a:r>
            <a:r>
              <a:rPr lang="ko-KR" altLang="en-US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페이지 스크롤</a:t>
            </a:r>
            <a:r>
              <a:rPr lang="en-US" altLang="ko-KR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…</a:t>
            </a:r>
            <a:endParaRPr lang="ko-KR" altLang="en-US" sz="800" dirty="0">
              <a:solidFill>
                <a:schemeClr val="bg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5937325" y="1357520"/>
            <a:ext cx="1761988" cy="269449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pPr algn="r">
              <a:lnSpc>
                <a:spcPct val="150000"/>
              </a:lnSpc>
            </a:pPr>
            <a:r>
              <a:rPr lang="ko-KR" altLang="en-US" sz="900" dirty="0" smtClean="0">
                <a:solidFill>
                  <a:schemeClr val="tx1"/>
                </a:solidFill>
                <a:latin typeface="+mj-lt"/>
              </a:rPr>
              <a:t>예산 </a:t>
            </a:r>
            <a:r>
              <a:rPr lang="ko-KR" altLang="en-US" sz="900" dirty="0">
                <a:solidFill>
                  <a:schemeClr val="tx1"/>
                </a:solidFill>
                <a:latin typeface="+mj-lt"/>
              </a:rPr>
              <a:t>금액 </a:t>
            </a:r>
            <a:r>
              <a:rPr lang="en-US" altLang="ko-KR" sz="900" dirty="0">
                <a:solidFill>
                  <a:schemeClr val="tx1"/>
                </a:solidFill>
                <a:latin typeface="+mj-lt"/>
              </a:rPr>
              <a:t>:       </a:t>
            </a:r>
            <a:r>
              <a:rPr lang="en-US" altLang="ko-KR" sz="900" dirty="0">
                <a:solidFill>
                  <a:srgbClr val="0070C0"/>
                </a:solidFill>
                <a:latin typeface="+mj-lt"/>
              </a:rPr>
              <a:t>9999999</a:t>
            </a:r>
          </a:p>
        </p:txBody>
      </p:sp>
      <p:sp>
        <p:nvSpPr>
          <p:cNvPr id="40" name="타원 39"/>
          <p:cNvSpPr/>
          <p:nvPr/>
        </p:nvSpPr>
        <p:spPr>
          <a:xfrm>
            <a:off x="6121014" y="1228096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1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graphicFrame>
        <p:nvGraphicFramePr>
          <p:cNvPr id="41" name="표 40">
            <a:extLst>
              <a:ext uri="{FF2B5EF4-FFF2-40B4-BE49-F238E27FC236}">
                <a16:creationId xmlns:a16="http://schemas.microsoft.com/office/drawing/2014/main" xmlns="" id="{9F10CC91-535C-4553-B19E-577301A45E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705717"/>
              </p:ext>
            </p:extLst>
          </p:nvPr>
        </p:nvGraphicFramePr>
        <p:xfrm>
          <a:off x="9181390" y="632691"/>
          <a:ext cx="2991560" cy="23031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33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681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45712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>
                          <a:solidFill>
                            <a:srgbClr val="FFFF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900" b="1" dirty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/>
                        </a:rPr>
                        <a:t>Description</a:t>
                      </a:r>
                      <a:endParaRPr lang="ko-KR" altLang="en-US" sz="900" b="1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*</a:t>
                      </a:r>
                      <a:endParaRPr lang="ko-KR" altLang="en-US" sz="900" b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Country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Level</a:t>
                      </a:r>
                      <a:r>
                        <a:rPr lang="ko-KR" altLang="en-US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로그인 시 화면입니다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  <a:p>
                      <a:pPr marL="0" indent="0" latinLnBrk="1">
                        <a:buFontTx/>
                        <a:buNone/>
                      </a:pPr>
                      <a:endParaRPr lang="en-US" altLang="ko-KR" sz="900" b="0" baseline="0" dirty="0" smtClean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소속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country 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예산과 수량 분배 보기 권한만 있습니다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HQ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권한 사용자가 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Country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에 입력한 수량의 총 합산입니다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 (Subsidiary 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본인의 하위에 대한 합산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baseline="0" dirty="0" smtClean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2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해당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Country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에 체크 박스 클릭 후 </a:t>
                      </a:r>
                      <a:endParaRPr lang="en-US" altLang="ko-KR" sz="900" b="0" baseline="0" dirty="0" smtClean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baseline="0" dirty="0" smtClean="0">
                          <a:solidFill>
                            <a:srgbClr val="C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(2-1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 [OK]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버튼 클릭하면 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[12page]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에 </a:t>
                      </a:r>
                      <a:r>
                        <a:rPr lang="ko-KR" altLang="en-US" sz="900" b="1" dirty="0" smtClean="0">
                          <a:solidFill>
                            <a:srgbClr val="C00000"/>
                          </a:solidFill>
                        </a:rPr>
                        <a:t>본사 지원 물품</a:t>
                      </a:r>
                      <a:r>
                        <a:rPr lang="en-US" altLang="ko-KR" sz="900" b="1" dirty="0" smtClean="0">
                          <a:solidFill>
                            <a:srgbClr val="C00000"/>
                          </a:solidFill>
                        </a:rPr>
                        <a:t>(</a:t>
                      </a:r>
                      <a:r>
                        <a:rPr lang="ko-KR" altLang="en-US" sz="900" b="1" dirty="0" smtClean="0">
                          <a:solidFill>
                            <a:srgbClr val="C00000"/>
                          </a:solidFill>
                        </a:rPr>
                        <a:t>목록보기</a:t>
                      </a:r>
                      <a:r>
                        <a:rPr lang="en-US" altLang="ko-KR" sz="900" b="1" dirty="0" smtClean="0">
                          <a:solidFill>
                            <a:srgbClr val="C00000"/>
                          </a:solidFill>
                        </a:rPr>
                        <a:t>)</a:t>
                      </a:r>
                      <a:r>
                        <a:rPr lang="ko-KR" altLang="en-US" sz="900" b="1" baseline="0" dirty="0" smtClean="0">
                          <a:solidFill>
                            <a:srgbClr val="C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창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열림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baseline="0" dirty="0" smtClean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※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개 이상의 체크 박스에 체크되어 있으면 </a:t>
                      </a:r>
                      <a:r>
                        <a:rPr lang="en-US" altLang="ko-KR" sz="900" b="1" baseline="0" dirty="0" smtClean="0">
                          <a:solidFill>
                            <a:srgbClr val="C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(2-1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 [OK]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버튼 비활성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2" name="모서리가 둥근 직사각형 41"/>
          <p:cNvSpPr/>
          <p:nvPr/>
        </p:nvSpPr>
        <p:spPr>
          <a:xfrm>
            <a:off x="8454768" y="1390204"/>
            <a:ext cx="648000" cy="217714"/>
          </a:xfrm>
          <a:prstGeom prst="roundRect">
            <a:avLst/>
          </a:prstGeom>
          <a:solidFill>
            <a:srgbClr val="0070C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Ok</a:t>
            </a:r>
            <a:endParaRPr lang="ko-KR" altLang="en-US" sz="8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3" name="타원 42"/>
          <p:cNvSpPr/>
          <p:nvPr/>
        </p:nvSpPr>
        <p:spPr>
          <a:xfrm>
            <a:off x="8251645" y="1256586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2-1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44" name="타원 43"/>
          <p:cNvSpPr/>
          <p:nvPr/>
        </p:nvSpPr>
        <p:spPr>
          <a:xfrm>
            <a:off x="98937" y="2482232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2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1092811" y="1210469"/>
            <a:ext cx="10056405" cy="4713003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 latinLnBrk="1"/>
            <a:r>
              <a:rPr lang="ko-KR" altLang="en-US" sz="2000" b="1" dirty="0" smtClean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해당 페이지 사용 안함</a:t>
            </a:r>
          </a:p>
        </p:txBody>
      </p:sp>
    </p:spTree>
    <p:extLst>
      <p:ext uri="{BB962C8B-B14F-4D97-AF65-F5344CB8AC3E}">
        <p14:creationId xmlns:p14="http://schemas.microsoft.com/office/powerpoint/2010/main" val="123662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텍스트 개체 틀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ko-KR" altLang="en-US" dirty="0"/>
              <a:t>본사 지원 </a:t>
            </a:r>
            <a:r>
              <a:rPr lang="ko-KR" altLang="en-US" dirty="0" smtClean="0"/>
              <a:t>예산</a:t>
            </a:r>
            <a:r>
              <a:rPr lang="en-US" altLang="ko-KR" dirty="0" smtClean="0"/>
              <a:t>_HQ</a:t>
            </a:r>
            <a:endParaRPr lang="ko-KR" altLang="en-US" dirty="0"/>
          </a:p>
        </p:txBody>
      </p:sp>
      <p:sp>
        <p:nvSpPr>
          <p:cNvPr id="13" name="텍스트 개체 틀 1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ko-KR" dirty="0" smtClean="0"/>
              <a:t>Budget </a:t>
            </a:r>
            <a:r>
              <a:rPr lang="en-US" altLang="ko-KR" dirty="0"/>
              <a:t>Management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en-US" altLang="ko-KR" dirty="0" smtClean="0">
                <a:sym typeface="Wingdings" panose="05000000000000000000" pitchFamily="2" charset="2"/>
              </a:rPr>
              <a:t>Budget Allocation</a:t>
            </a:r>
            <a:endParaRPr lang="ko-KR" altLang="en-US" dirty="0"/>
          </a:p>
        </p:txBody>
      </p:sp>
      <p:graphicFrame>
        <p:nvGraphicFramePr>
          <p:cNvPr id="29" name="표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355301"/>
              </p:ext>
            </p:extLst>
          </p:nvPr>
        </p:nvGraphicFramePr>
        <p:xfrm>
          <a:off x="112735" y="1670715"/>
          <a:ext cx="9021739" cy="1811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7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828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505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3491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5754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5754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5754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60383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Image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Name/</a:t>
                      </a:r>
                    </a:p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Material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Dimension/</a:t>
                      </a:r>
                      <a:b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</a:b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Production Period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Count</a:t>
                      </a:r>
                      <a:r>
                        <a:rPr lang="en-US" altLang="ko-KR" sz="800" b="1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Option</a:t>
                      </a:r>
                      <a:endParaRPr lang="en-US" altLang="ko-KR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Unit</a:t>
                      </a:r>
                      <a:r>
                        <a:rPr lang="en-US" altLang="ko-KR" sz="800" b="1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Price</a:t>
                      </a:r>
                      <a:endParaRPr lang="en-US" altLang="ko-KR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Total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383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Attractor Artistic(small)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----------------------------------------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Polycarbonate</a:t>
                      </a:r>
                      <a:endParaRPr lang="ko-KR" altLang="en-US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97.5 X 45 X 10(160)mm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----------------------------------------</a:t>
                      </a:r>
                    </a:p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2~3 weeks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0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---------------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Option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USD 84.90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USD 84.90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383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ko-KR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Attractor Artistic(small)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----------------------------------------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Polycarbonate</a:t>
                      </a:r>
                      <a:endParaRPr lang="ko-KR" altLang="en-US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97.5 X 45 X 10(160)mm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----------------------------------------</a:t>
                      </a:r>
                    </a:p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2~3 weeks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0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---------------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Option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USD 84.90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USD 84.90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pSp>
        <p:nvGrpSpPr>
          <p:cNvPr id="30" name="그룹 29"/>
          <p:cNvGrpSpPr/>
          <p:nvPr/>
        </p:nvGrpSpPr>
        <p:grpSpPr>
          <a:xfrm>
            <a:off x="721688" y="2315734"/>
            <a:ext cx="493885" cy="513850"/>
            <a:chOff x="3201815" y="5791508"/>
            <a:chExt cx="493885" cy="513850"/>
          </a:xfrm>
        </p:grpSpPr>
        <p:grpSp>
          <p:nvGrpSpPr>
            <p:cNvPr id="31" name="그룹 30"/>
            <p:cNvGrpSpPr/>
            <p:nvPr/>
          </p:nvGrpSpPr>
          <p:grpSpPr>
            <a:xfrm>
              <a:off x="3201815" y="5791508"/>
              <a:ext cx="493885" cy="513850"/>
              <a:chOff x="0" y="805534"/>
              <a:chExt cx="9156700" cy="2061491"/>
            </a:xfrm>
          </p:grpSpPr>
          <p:sp>
            <p:nvSpPr>
              <p:cNvPr id="33" name="직사각형 32"/>
              <p:cNvSpPr/>
              <p:nvPr/>
            </p:nvSpPr>
            <p:spPr>
              <a:xfrm>
                <a:off x="47625" y="805534"/>
                <a:ext cx="9109075" cy="2051966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800" dirty="0"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  <p:cxnSp>
            <p:nvCxnSpPr>
              <p:cNvPr id="34" name="직선 연결선 33"/>
              <p:cNvCxnSpPr/>
              <p:nvPr/>
            </p:nvCxnSpPr>
            <p:spPr>
              <a:xfrm flipV="1">
                <a:off x="0" y="824584"/>
                <a:ext cx="9156700" cy="2042441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직선 연결선 34"/>
              <p:cNvCxnSpPr/>
              <p:nvPr/>
            </p:nvCxnSpPr>
            <p:spPr>
              <a:xfrm>
                <a:off x="47625" y="805534"/>
                <a:ext cx="9109075" cy="2051966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" name="TextBox 31"/>
            <p:cNvSpPr txBox="1"/>
            <p:nvPr/>
          </p:nvSpPr>
          <p:spPr>
            <a:xfrm>
              <a:off x="3276181" y="5942905"/>
              <a:ext cx="36420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 dirty="0">
                  <a:solidFill>
                    <a:srgbClr val="0070C0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img</a:t>
              </a:r>
              <a:endParaRPr lang="ko-KR" altLang="en-US" sz="800" dirty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grpSp>
        <p:nvGrpSpPr>
          <p:cNvPr id="36" name="그룹 35"/>
          <p:cNvGrpSpPr/>
          <p:nvPr/>
        </p:nvGrpSpPr>
        <p:grpSpPr>
          <a:xfrm>
            <a:off x="721688" y="2916903"/>
            <a:ext cx="493885" cy="513850"/>
            <a:chOff x="3201815" y="5791508"/>
            <a:chExt cx="493885" cy="513850"/>
          </a:xfrm>
        </p:grpSpPr>
        <p:grpSp>
          <p:nvGrpSpPr>
            <p:cNvPr id="37" name="그룹 36"/>
            <p:cNvGrpSpPr/>
            <p:nvPr/>
          </p:nvGrpSpPr>
          <p:grpSpPr>
            <a:xfrm>
              <a:off x="3201815" y="5791508"/>
              <a:ext cx="493885" cy="513850"/>
              <a:chOff x="0" y="805534"/>
              <a:chExt cx="9156700" cy="2061491"/>
            </a:xfrm>
          </p:grpSpPr>
          <p:sp>
            <p:nvSpPr>
              <p:cNvPr id="39" name="직사각형 38"/>
              <p:cNvSpPr/>
              <p:nvPr/>
            </p:nvSpPr>
            <p:spPr>
              <a:xfrm>
                <a:off x="47625" y="805534"/>
                <a:ext cx="9109075" cy="2051966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800" dirty="0"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  <p:cxnSp>
            <p:nvCxnSpPr>
              <p:cNvPr id="40" name="직선 연결선 39"/>
              <p:cNvCxnSpPr/>
              <p:nvPr/>
            </p:nvCxnSpPr>
            <p:spPr>
              <a:xfrm flipV="1">
                <a:off x="0" y="824584"/>
                <a:ext cx="9156700" cy="2042441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직선 연결선 40"/>
              <p:cNvCxnSpPr/>
              <p:nvPr/>
            </p:nvCxnSpPr>
            <p:spPr>
              <a:xfrm>
                <a:off x="47625" y="805534"/>
                <a:ext cx="9109075" cy="2051966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TextBox 37"/>
            <p:cNvSpPr txBox="1"/>
            <p:nvPr/>
          </p:nvSpPr>
          <p:spPr>
            <a:xfrm>
              <a:off x="3276181" y="5942905"/>
              <a:ext cx="36420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 dirty="0">
                  <a:solidFill>
                    <a:srgbClr val="0070C0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img</a:t>
              </a:r>
              <a:endParaRPr lang="ko-KR" altLang="en-US" sz="800" dirty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sp>
        <p:nvSpPr>
          <p:cNvPr id="154" name="직사각형 153"/>
          <p:cNvSpPr/>
          <p:nvPr/>
        </p:nvSpPr>
        <p:spPr>
          <a:xfrm>
            <a:off x="26272" y="6460964"/>
            <a:ext cx="9126000" cy="128014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… </a:t>
            </a:r>
            <a:r>
              <a:rPr lang="ko-KR" altLang="en-US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페이지 스크롤</a:t>
            </a:r>
            <a:r>
              <a:rPr lang="en-US" altLang="ko-KR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…</a:t>
            </a:r>
            <a:endParaRPr lang="ko-KR" altLang="en-US" sz="800" dirty="0">
              <a:solidFill>
                <a:schemeClr val="bg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95" name="직사각형 94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2459" y="1334875"/>
            <a:ext cx="9042016" cy="31619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+mj-lt"/>
              </a:rPr>
              <a:t> </a:t>
            </a:r>
            <a:endParaRPr lang="en-US" altLang="ko-KR" sz="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9" name="직사각형 158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3593" y="1105460"/>
            <a:ext cx="9040882" cy="229485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700" dirty="0">
                <a:solidFill>
                  <a:schemeClr val="tx1"/>
                </a:solidFill>
                <a:latin typeface="+mn-ea"/>
              </a:rPr>
              <a:t>                                          </a:t>
            </a:r>
            <a:r>
              <a:rPr lang="ko-KR" altLang="en-US" sz="800" b="1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800" b="1" dirty="0" smtClean="0">
                <a:solidFill>
                  <a:srgbClr val="C00000"/>
                </a:solidFill>
                <a:latin typeface="+mn-ea"/>
              </a:rPr>
              <a:t>Budget </a:t>
            </a:r>
            <a:r>
              <a:rPr lang="en-US" altLang="ko-KR" sz="800" b="1" dirty="0">
                <a:solidFill>
                  <a:srgbClr val="C00000"/>
                </a:solidFill>
                <a:latin typeface="+mn-ea"/>
              </a:rPr>
              <a:t>Allocation</a:t>
            </a:r>
            <a:r>
              <a:rPr lang="ko-KR" altLang="en-US" sz="800" b="1" dirty="0">
                <a:solidFill>
                  <a:schemeClr val="tx1"/>
                </a:solidFill>
                <a:latin typeface="+mn-ea"/>
              </a:rPr>
              <a:t>        </a:t>
            </a:r>
            <a:r>
              <a:rPr lang="en-US" altLang="ko-KR" sz="800" b="1" dirty="0" smtClean="0">
                <a:solidFill>
                  <a:schemeClr val="tx1"/>
                </a:solidFill>
                <a:latin typeface="+mn-ea"/>
              </a:rPr>
              <a:t>Budget </a:t>
            </a:r>
            <a:r>
              <a:rPr lang="en-US" altLang="ko-KR" sz="800" b="1" dirty="0">
                <a:solidFill>
                  <a:schemeClr val="tx1"/>
                </a:solidFill>
                <a:latin typeface="+mn-ea"/>
              </a:rPr>
              <a:t>List</a:t>
            </a:r>
          </a:p>
        </p:txBody>
      </p:sp>
      <p:sp>
        <p:nvSpPr>
          <p:cNvPr id="160" name="직사각형 159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8937" y="677087"/>
            <a:ext cx="9050778" cy="42837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ea"/>
            </a:endParaRP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1645180" y="712752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Product Management</a:t>
            </a:r>
            <a:endParaRPr lang="ko-KR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2998912" y="716977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 smtClean="0">
                <a:solidFill>
                  <a:srgbClr val="C00000"/>
                </a:solidFill>
                <a:latin typeface="휴먼모음T" pitchFamily="18" charset="-127"/>
                <a:ea typeface="휴먼모음T" pitchFamily="18" charset="-127"/>
              </a:rPr>
              <a:t>Budget </a:t>
            </a:r>
            <a:r>
              <a:rPr lang="en-US" altLang="ko-KR" sz="900" dirty="0">
                <a:solidFill>
                  <a:srgbClr val="C00000"/>
                </a:solidFill>
                <a:latin typeface="휴먼모음T" pitchFamily="18" charset="-127"/>
                <a:ea typeface="휴먼모음T" pitchFamily="18" charset="-127"/>
              </a:rPr>
              <a:t>Management</a:t>
            </a:r>
            <a:endParaRPr lang="ko-KR" altLang="en-US" sz="900" dirty="0">
              <a:solidFill>
                <a:srgbClr val="C00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4262252" y="718271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Order Management</a:t>
            </a:r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5649417" y="718653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User Management</a:t>
            </a:r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6945999" y="795573"/>
            <a:ext cx="83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Notice</a:t>
            </a:r>
          </a:p>
          <a:p>
            <a:pPr algn="ctr"/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8049400" y="801247"/>
            <a:ext cx="83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Shopping</a:t>
            </a:r>
          </a:p>
          <a:p>
            <a:pPr algn="ctr"/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pic>
        <p:nvPicPr>
          <p:cNvPr id="167" name="그림 16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281" y="766264"/>
            <a:ext cx="806450" cy="254981"/>
          </a:xfrm>
          <a:prstGeom prst="rect">
            <a:avLst/>
          </a:prstGeom>
          <a:ln>
            <a:solidFill>
              <a:srgbClr val="0070C0"/>
            </a:solidFill>
          </a:ln>
        </p:spPr>
      </p:pic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xmlns="" id="{07107C16-5C28-46FE-9330-7B44878AA9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837098"/>
              </p:ext>
            </p:extLst>
          </p:nvPr>
        </p:nvGraphicFramePr>
        <p:xfrm>
          <a:off x="9181390" y="632691"/>
          <a:ext cx="2991560" cy="57206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33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681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45712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>
                          <a:solidFill>
                            <a:srgbClr val="FFFF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900" b="1" dirty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/>
                        </a:rPr>
                        <a:t>Description</a:t>
                      </a:r>
                      <a:endParaRPr lang="ko-KR" altLang="en-US" sz="900" b="1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*</a:t>
                      </a:r>
                      <a:endParaRPr lang="ko-KR" altLang="en-US" sz="900" b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HQ 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로그인 시 화면 입니다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baseline="0" dirty="0" smtClean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수량과 옵션을 조정할 수 있음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(1-2)</a:t>
                      </a:r>
                      <a:r>
                        <a:rPr lang="en-US" altLang="ko-KR" sz="9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 </a:t>
                      </a:r>
                      <a:r>
                        <a:rPr lang="ko-KR" altLang="en-US" sz="9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사용금액</a:t>
                      </a:r>
                      <a:endParaRPr lang="en-US" altLang="ko-KR" sz="9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나눔고딕" panose="020D0604000000000000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(1-3)</a:t>
                      </a:r>
                      <a:r>
                        <a:rPr lang="en-US" altLang="ko-KR" sz="9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 </a:t>
                      </a:r>
                      <a:r>
                        <a:rPr lang="ko-KR" altLang="en-US" sz="9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예산금액</a:t>
                      </a:r>
                      <a:endParaRPr lang="en-US" altLang="ko-KR" sz="9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나눔고딕" panose="020D0604000000000000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나눔고딕" panose="020D0604000000000000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※ </a:t>
                      </a:r>
                      <a:r>
                        <a:rPr lang="ko-KR" altLang="en-US" sz="9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계산 절차 예시</a:t>
                      </a:r>
                      <a:endParaRPr lang="en-US" altLang="ko-KR" sz="9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나눔고딕" panose="020D0604000000000000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상품의 수량을 입력하면 </a:t>
                      </a:r>
                      <a:endParaRPr lang="en-US" altLang="ko-KR" sz="9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나눔고딕" panose="020D0604000000000000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baseline="0" dirty="0" smtClean="0">
                          <a:solidFill>
                            <a:srgbClr val="C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(1-1)</a:t>
                      </a:r>
                      <a:r>
                        <a:rPr lang="ko-KR" altLang="en-US" sz="9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금액이 계산되며</a:t>
                      </a:r>
                      <a:endParaRPr lang="en-US" altLang="ko-KR" sz="9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baseline="0" dirty="0" smtClean="0">
                          <a:solidFill>
                            <a:srgbClr val="C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(1-2)</a:t>
                      </a:r>
                      <a:r>
                        <a:rPr lang="ko-KR" altLang="en-US" sz="9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상품 계산된 총합이 출력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endParaRPr lang="ko-KR" altLang="en-US" sz="9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dirty="0" smtClean="0">
                          <a:solidFill>
                            <a:srgbClr val="C00000"/>
                          </a:solidFill>
                        </a:rPr>
                        <a:t>(1-2)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사용금액이 추가되면 추가된 금액만큼 </a:t>
                      </a:r>
                      <a:r>
                        <a:rPr lang="en-US" altLang="ko-KR" sz="900" b="1" dirty="0" smtClean="0">
                          <a:solidFill>
                            <a:srgbClr val="C00000"/>
                          </a:solidFill>
                        </a:rPr>
                        <a:t>(1-3)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금액도 동일하게 추가됨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2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※ V1.5</a:t>
                      </a:r>
                      <a:r>
                        <a:rPr lang="ko-KR" altLang="en-US" sz="900" b="0" dirty="0" smtClean="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에서 </a:t>
                      </a:r>
                      <a:r>
                        <a:rPr lang="en-US" altLang="ko-KR" sz="900" b="0" dirty="0" smtClean="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11/16</a:t>
                      </a:r>
                      <a:r>
                        <a:rPr lang="ko-KR" altLang="en-US" sz="900" b="0" dirty="0" smtClean="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일 개발 범위</a:t>
                      </a:r>
                      <a:r>
                        <a:rPr lang="en-US" altLang="ko-KR" sz="900" b="0" dirty="0" smtClean="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.</a:t>
                      </a:r>
                      <a:endParaRPr lang="ko-KR" altLang="en-US" sz="900" b="0" dirty="0">
                        <a:solidFill>
                          <a:srgbClr val="C00000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65480940"/>
                  </a:ext>
                </a:extLst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3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현재 조정된 상품 수량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적용</a:t>
                      </a:r>
                      <a:endParaRPr lang="en-US" altLang="ko-KR" sz="9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22114960"/>
                  </a:ext>
                </a:extLst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4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드롭다운 박스는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HQ_Support(7page)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에서 생성된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HQ_Supprot_Name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으로 목록들로 구성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00102623"/>
                  </a:ext>
                </a:extLst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5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드롭다운 박스는 상위가 열려야 하위 드롭다운 박스가 활성화 됨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   </a:t>
                      </a:r>
                      <a:r>
                        <a:rPr lang="en-US" altLang="ko-KR" sz="900" b="0" baseline="0" dirty="0" smtClean="0">
                          <a:solidFill>
                            <a:srgbClr val="C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ex) RHQ</a:t>
                      </a:r>
                      <a:r>
                        <a:rPr lang="ko-KR" altLang="en-US" sz="900" b="0" baseline="0" dirty="0" smtClean="0">
                          <a:solidFill>
                            <a:srgbClr val="C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가 선택되면 </a:t>
                      </a:r>
                      <a:r>
                        <a:rPr lang="en-US" altLang="ko-KR" sz="900" b="0" baseline="0" dirty="0" smtClean="0">
                          <a:solidFill>
                            <a:srgbClr val="C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Subsidiary </a:t>
                      </a:r>
                      <a:r>
                        <a:rPr lang="ko-KR" altLang="en-US" sz="900" b="0" baseline="0" dirty="0" smtClean="0">
                          <a:solidFill>
                            <a:srgbClr val="C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드롭다운 박스의  </a:t>
                      </a:r>
                      <a:endParaRPr lang="en-US" altLang="ko-KR" sz="900" b="0" baseline="0" dirty="0" smtClean="0">
                        <a:solidFill>
                          <a:srgbClr val="C0000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baseline="0" dirty="0" smtClean="0">
                          <a:solidFill>
                            <a:srgbClr val="C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     </a:t>
                      </a:r>
                      <a:r>
                        <a:rPr lang="ko-KR" altLang="en-US" sz="900" b="0" baseline="0" dirty="0" smtClean="0">
                          <a:solidFill>
                            <a:srgbClr val="C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목록이 열림</a:t>
                      </a:r>
                      <a:r>
                        <a:rPr lang="en-US" altLang="ko-KR" sz="900" b="0" baseline="0" dirty="0" smtClean="0">
                          <a:solidFill>
                            <a:srgbClr val="C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baseline="0" dirty="0" smtClean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상품 목록의 출력은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Country Level 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까지 선택되어야 함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900" b="1" baseline="0" dirty="0" smtClean="0">
                          <a:solidFill>
                            <a:srgbClr val="C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(5-1)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드롭다운 박스의 목록의 폰트는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3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가지의 색상으로 표시됨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     --&gt; Country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에 상품이 있다면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녹색</a:t>
                      </a:r>
                      <a:endParaRPr lang="en-US" altLang="ko-KR" sz="900" b="0" baseline="0" dirty="0" smtClean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     --&gt; Country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에 상품이 없다면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Wingdings" panose="05000000000000000000" pitchFamily="2" charset="2"/>
                        </a:rPr>
                        <a:t>검은색</a:t>
                      </a:r>
                      <a:endParaRPr lang="en-US" altLang="ko-KR" sz="900" b="0" baseline="0" dirty="0" smtClean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sym typeface="Wingdings" panose="05000000000000000000" pitchFamily="2" charset="2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     --&gt; RHQ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에서 요청이 왔다면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Wingdings" panose="05000000000000000000" pitchFamily="2" charset="2"/>
                        </a:rPr>
                        <a:t>붉은색</a:t>
                      </a:r>
                      <a:endParaRPr lang="en-US" altLang="ko-KR" sz="900" b="0" baseline="0" dirty="0" smtClean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6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baseline="0" dirty="0" smtClean="0">
                          <a:solidFill>
                            <a:srgbClr val="C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(5-1)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에서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RHQ(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붉은색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에서 증액 요청이 왔다면 해당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RHQ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를 목록에서 선택하면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[Request 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요청 창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] 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출력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baseline="0" dirty="0" smtClean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창을 닫기 전까지 페이지가 변경되어도 맨 앞으로 출력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2" name="타원 41"/>
          <p:cNvSpPr/>
          <p:nvPr/>
        </p:nvSpPr>
        <p:spPr>
          <a:xfrm>
            <a:off x="5980716" y="2315734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1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47" name="타원 46"/>
          <p:cNvSpPr/>
          <p:nvPr/>
        </p:nvSpPr>
        <p:spPr>
          <a:xfrm>
            <a:off x="8049400" y="2234337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1-1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49" name="타원 48"/>
          <p:cNvSpPr/>
          <p:nvPr/>
        </p:nvSpPr>
        <p:spPr>
          <a:xfrm>
            <a:off x="8350577" y="1257939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3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50" name="타원 49"/>
          <p:cNvSpPr/>
          <p:nvPr/>
        </p:nvSpPr>
        <p:spPr>
          <a:xfrm>
            <a:off x="6068386" y="3179713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2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51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135785" y="1370466"/>
            <a:ext cx="1178936" cy="22964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800" b="1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HQ_support_Num</a:t>
            </a:r>
            <a:r>
              <a:rPr lang="ko-KR" altLang="en-US" sz="1100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▼</a:t>
            </a:r>
            <a:endParaRPr lang="ko-KR" altLang="en-US" sz="1100" dirty="0">
              <a:solidFill>
                <a:schemeClr val="tx1"/>
              </a:solidFill>
              <a:ea typeface="나눔고딕" panose="020D0604000000000000" pitchFamily="50" charset="-127"/>
            </a:endParaRPr>
          </a:p>
        </p:txBody>
      </p:sp>
      <p:sp>
        <p:nvSpPr>
          <p:cNvPr id="67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1356264" y="1370466"/>
            <a:ext cx="859849" cy="22964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800" b="1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RHQ          </a:t>
            </a:r>
            <a:r>
              <a:rPr lang="ko-KR" altLang="en-US" sz="1100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▼</a:t>
            </a:r>
            <a:endParaRPr lang="ko-KR" altLang="en-US" sz="1100" dirty="0">
              <a:solidFill>
                <a:schemeClr val="tx1"/>
              </a:solidFill>
              <a:ea typeface="나눔고딕" panose="020D0604000000000000" pitchFamily="50" charset="-127"/>
            </a:endParaRPr>
          </a:p>
        </p:txBody>
      </p:sp>
      <p:sp>
        <p:nvSpPr>
          <p:cNvPr id="69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2267938" y="1370466"/>
            <a:ext cx="860400" cy="22964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800" b="1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Subsidiary  </a:t>
            </a:r>
            <a:r>
              <a:rPr lang="ko-KR" altLang="en-US" sz="1100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▼</a:t>
            </a:r>
            <a:endParaRPr lang="ko-KR" altLang="en-US" sz="1100" dirty="0">
              <a:solidFill>
                <a:schemeClr val="tx1"/>
              </a:solidFill>
              <a:ea typeface="나눔고딕" panose="020D0604000000000000" pitchFamily="50" charset="-127"/>
            </a:endParaRPr>
          </a:p>
        </p:txBody>
      </p:sp>
      <p:sp>
        <p:nvSpPr>
          <p:cNvPr id="70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3174814" y="1370466"/>
            <a:ext cx="860400" cy="22964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800" b="1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Country     </a:t>
            </a:r>
            <a:r>
              <a:rPr lang="ko-KR" altLang="en-US" sz="1100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▼</a:t>
            </a:r>
            <a:endParaRPr lang="ko-KR" altLang="en-US" sz="1100" dirty="0">
              <a:solidFill>
                <a:schemeClr val="tx1"/>
              </a:solidFill>
              <a:ea typeface="나눔고딕" panose="020D0604000000000000" pitchFamily="50" charset="-127"/>
            </a:endParaRPr>
          </a:p>
        </p:txBody>
      </p:sp>
      <p:sp>
        <p:nvSpPr>
          <p:cNvPr id="72" name="타원 71"/>
          <p:cNvSpPr/>
          <p:nvPr/>
        </p:nvSpPr>
        <p:spPr>
          <a:xfrm>
            <a:off x="-11878" y="1289278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4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73" name="타원 72"/>
          <p:cNvSpPr/>
          <p:nvPr/>
        </p:nvSpPr>
        <p:spPr>
          <a:xfrm>
            <a:off x="2091171" y="1625177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5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75" name="직사각형 74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4835409" y="3943350"/>
            <a:ext cx="2857500" cy="2105025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pPr algn="ctr">
              <a:lnSpc>
                <a:spcPct val="150000"/>
              </a:lnSpc>
            </a:pPr>
            <a:r>
              <a:rPr lang="en-US" altLang="ko-KR" sz="900" b="1" dirty="0">
                <a:solidFill>
                  <a:schemeClr val="tx1"/>
                </a:solidFill>
                <a:latin typeface="+mj-lt"/>
              </a:rPr>
              <a:t>Request </a:t>
            </a:r>
            <a:r>
              <a:rPr lang="ko-KR" altLang="en-US" sz="900" b="1" dirty="0" smtClean="0">
                <a:solidFill>
                  <a:schemeClr val="tx1"/>
                </a:solidFill>
                <a:latin typeface="+mj-lt"/>
              </a:rPr>
              <a:t>내용창</a:t>
            </a:r>
            <a:endParaRPr lang="en-US" altLang="ko-KR" sz="9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6" name="직사각형 75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4966746" y="4646844"/>
            <a:ext cx="2607734" cy="1267276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pPr>
              <a:lnSpc>
                <a:spcPct val="150000"/>
              </a:lnSpc>
            </a:pPr>
            <a:r>
              <a:rPr lang="ko-KR" altLang="en-US" sz="9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요청 사유 내용</a:t>
            </a:r>
            <a:endParaRPr lang="en-US" altLang="ko-KR" sz="9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endParaRPr lang="en-US" altLang="ko-KR" sz="9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endParaRPr lang="en-US" altLang="ko-KR" sz="9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endParaRPr lang="en-US" altLang="ko-KR" sz="9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en-US" altLang="ko-KR" sz="900" dirty="0">
                <a:solidFill>
                  <a:srgbClr val="C00000"/>
                </a:solidFill>
                <a:latin typeface="+mj-lt"/>
              </a:rPr>
              <a:t>※ </a:t>
            </a:r>
            <a:r>
              <a:rPr lang="ko-KR" altLang="en-US" sz="900" dirty="0">
                <a:solidFill>
                  <a:srgbClr val="C00000"/>
                </a:solidFill>
                <a:latin typeface="+mj-lt"/>
              </a:rPr>
              <a:t>보낸 히스토리 저장됨</a:t>
            </a:r>
            <a:r>
              <a:rPr lang="en-US" altLang="ko-KR" sz="900" dirty="0">
                <a:solidFill>
                  <a:srgbClr val="C00000"/>
                </a:solidFill>
                <a:latin typeface="+mj-lt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900" dirty="0">
                <a:solidFill>
                  <a:srgbClr val="C00000"/>
                </a:solidFill>
                <a:latin typeface="+mj-lt"/>
              </a:rPr>
              <a:t>(</a:t>
            </a:r>
            <a:r>
              <a:rPr lang="ko-KR" altLang="en-US" sz="900" dirty="0">
                <a:solidFill>
                  <a:srgbClr val="C00000"/>
                </a:solidFill>
                <a:latin typeface="+mj-lt"/>
              </a:rPr>
              <a:t>희망금액</a:t>
            </a:r>
            <a:r>
              <a:rPr lang="en-US" altLang="ko-KR" sz="900" dirty="0">
                <a:solidFill>
                  <a:srgbClr val="C00000"/>
                </a:solidFill>
                <a:latin typeface="+mj-lt"/>
              </a:rPr>
              <a:t>, </a:t>
            </a:r>
            <a:r>
              <a:rPr lang="ko-KR" altLang="en-US" sz="900" dirty="0">
                <a:solidFill>
                  <a:srgbClr val="C00000"/>
                </a:solidFill>
                <a:latin typeface="+mj-lt"/>
              </a:rPr>
              <a:t>신청인</a:t>
            </a:r>
            <a:r>
              <a:rPr lang="en-US" altLang="ko-KR" sz="900" dirty="0">
                <a:solidFill>
                  <a:srgbClr val="C00000"/>
                </a:solidFill>
                <a:latin typeface="+mj-lt"/>
              </a:rPr>
              <a:t>, </a:t>
            </a:r>
            <a:r>
              <a:rPr lang="ko-KR" altLang="en-US" sz="900" dirty="0">
                <a:solidFill>
                  <a:srgbClr val="C00000"/>
                </a:solidFill>
                <a:latin typeface="+mj-lt"/>
              </a:rPr>
              <a:t>받은 사람</a:t>
            </a:r>
            <a:r>
              <a:rPr lang="en-US" altLang="ko-KR" sz="900" dirty="0">
                <a:solidFill>
                  <a:srgbClr val="C00000"/>
                </a:solidFill>
                <a:latin typeface="+mj-lt"/>
              </a:rPr>
              <a:t>, </a:t>
            </a:r>
            <a:r>
              <a:rPr lang="ko-KR" altLang="en-US" sz="900" dirty="0">
                <a:solidFill>
                  <a:srgbClr val="C00000"/>
                </a:solidFill>
                <a:latin typeface="+mj-lt"/>
              </a:rPr>
              <a:t>사유</a:t>
            </a:r>
            <a:r>
              <a:rPr lang="en-US" altLang="ko-KR" sz="900" dirty="0">
                <a:solidFill>
                  <a:srgbClr val="C00000"/>
                </a:solidFill>
                <a:latin typeface="+mj-lt"/>
              </a:rPr>
              <a:t>)</a:t>
            </a:r>
          </a:p>
        </p:txBody>
      </p:sp>
      <p:sp>
        <p:nvSpPr>
          <p:cNvPr id="77" name="모서리가 둥근 직사각형 76"/>
          <p:cNvSpPr/>
          <p:nvPr/>
        </p:nvSpPr>
        <p:spPr>
          <a:xfrm>
            <a:off x="6896938" y="4290582"/>
            <a:ext cx="677542" cy="29865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dirty="0" smtClean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Close</a:t>
            </a:r>
            <a:endParaRPr lang="ko-KR" altLang="en-US" sz="8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8" name="타원 77"/>
          <p:cNvSpPr/>
          <p:nvPr/>
        </p:nvSpPr>
        <p:spPr>
          <a:xfrm>
            <a:off x="5065914" y="4024336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6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79" name="모서리가 둥근 직사각형 78"/>
          <p:cNvSpPr/>
          <p:nvPr/>
        </p:nvSpPr>
        <p:spPr>
          <a:xfrm>
            <a:off x="6100967" y="4290582"/>
            <a:ext cx="677542" cy="29865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dirty="0" smtClean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Reject</a:t>
            </a:r>
            <a:endParaRPr lang="ko-KR" altLang="en-US" sz="8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cxnSp>
        <p:nvCxnSpPr>
          <p:cNvPr id="85" name="직선 화살표 연결선 84"/>
          <p:cNvCxnSpPr/>
          <p:nvPr/>
        </p:nvCxnSpPr>
        <p:spPr>
          <a:xfrm flipH="1">
            <a:off x="1849965" y="1542963"/>
            <a:ext cx="29378" cy="2660501"/>
          </a:xfrm>
          <a:prstGeom prst="straightConnector1">
            <a:avLst/>
          </a:prstGeom>
          <a:ln>
            <a:solidFill>
              <a:srgbClr val="C0000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1299947" y="4437890"/>
            <a:ext cx="1121450" cy="64360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Europe</a:t>
            </a:r>
          </a:p>
          <a:p>
            <a:pPr algn="ctr"/>
            <a:r>
              <a:rPr lang="en-US" altLang="ko-KR" sz="900" dirty="0" smtClean="0">
                <a:solidFill>
                  <a:srgbClr val="00B05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CIS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China</a:t>
            </a:r>
          </a:p>
          <a:p>
            <a:pPr algn="ctr"/>
            <a:r>
              <a:rPr lang="en-US" altLang="ko-KR" sz="900" dirty="0">
                <a:solidFill>
                  <a:srgbClr val="C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SE </a:t>
            </a:r>
            <a:r>
              <a:rPr lang="en-US" altLang="ko-KR" sz="900" dirty="0" smtClean="0">
                <a:solidFill>
                  <a:srgbClr val="C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Asia</a:t>
            </a:r>
            <a:endParaRPr lang="ko-KR" altLang="en-US" sz="900" dirty="0">
              <a:solidFill>
                <a:srgbClr val="C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7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1299947" y="4215394"/>
            <a:ext cx="1122089" cy="22964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800" b="1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RHQ                  </a:t>
            </a:r>
            <a:r>
              <a:rPr lang="en-US" altLang="ko-KR" sz="1000" b="1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</a:t>
            </a:r>
            <a:r>
              <a:rPr lang="ko-KR" altLang="en-US" sz="1000" b="1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▼</a:t>
            </a:r>
            <a:endParaRPr lang="ko-KR" altLang="en-US" sz="1000" b="1" dirty="0">
              <a:solidFill>
                <a:schemeClr val="tx1"/>
              </a:solidFill>
              <a:ea typeface="나눔고딕" panose="020D0604000000000000" pitchFamily="50" charset="-127"/>
            </a:endParaRPr>
          </a:p>
        </p:txBody>
      </p:sp>
      <p:sp>
        <p:nvSpPr>
          <p:cNvPr id="88" name="타원 87"/>
          <p:cNvSpPr/>
          <p:nvPr/>
        </p:nvSpPr>
        <p:spPr>
          <a:xfrm>
            <a:off x="1151091" y="4637266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5-1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92" name="타원 91"/>
          <p:cNvSpPr/>
          <p:nvPr/>
        </p:nvSpPr>
        <p:spPr>
          <a:xfrm>
            <a:off x="7365373" y="1163052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1-2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93" name="타원 92"/>
          <p:cNvSpPr/>
          <p:nvPr/>
        </p:nvSpPr>
        <p:spPr>
          <a:xfrm>
            <a:off x="5326764" y="1111396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1-3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60" name="직사각형 59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4070616" y="1325816"/>
            <a:ext cx="1403811" cy="41083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+mj-lt"/>
              </a:rPr>
              <a:t>HQ </a:t>
            </a:r>
            <a:r>
              <a:rPr lang="ko-KR" altLang="en-US" sz="800" dirty="0" smtClean="0">
                <a:solidFill>
                  <a:schemeClr val="tx1"/>
                </a:solidFill>
                <a:latin typeface="+mj-lt"/>
              </a:rPr>
              <a:t>예산금액   </a:t>
            </a:r>
            <a:r>
              <a:rPr lang="en-US" altLang="ko-KR" sz="800" dirty="0" smtClean="0">
                <a:solidFill>
                  <a:schemeClr val="tx1"/>
                </a:solidFill>
                <a:latin typeface="+mj-lt"/>
              </a:rPr>
              <a:t>:  </a:t>
            </a:r>
            <a:r>
              <a:rPr lang="en-US" altLang="ko-KR" sz="800" dirty="0" smtClean="0">
                <a:solidFill>
                  <a:schemeClr val="tx1"/>
                </a:solidFill>
              </a:rPr>
              <a:t>100,000</a:t>
            </a:r>
          </a:p>
          <a:p>
            <a:r>
              <a:rPr lang="en-US" altLang="ko-KR" sz="800" dirty="0" smtClean="0">
                <a:solidFill>
                  <a:schemeClr val="tx1"/>
                </a:solidFill>
              </a:rPr>
              <a:t>RHQ </a:t>
            </a:r>
            <a:r>
              <a:rPr lang="ko-KR" altLang="en-US" sz="800" dirty="0" smtClean="0">
                <a:solidFill>
                  <a:schemeClr val="tx1"/>
                </a:solidFill>
              </a:rPr>
              <a:t>예산금액 </a:t>
            </a:r>
            <a:r>
              <a:rPr lang="en-US" altLang="ko-KR" sz="800" dirty="0" smtClean="0">
                <a:solidFill>
                  <a:schemeClr val="tx1"/>
                </a:solidFill>
              </a:rPr>
              <a:t>:  100,000</a:t>
            </a:r>
            <a:endParaRPr lang="en-US" altLang="ko-KR" sz="800" dirty="0">
              <a:solidFill>
                <a:schemeClr val="tx1"/>
              </a:solidFill>
            </a:endParaRPr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5353171" y="1333219"/>
            <a:ext cx="1662509" cy="41083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r>
              <a:rPr lang="en-US" altLang="ko-KR" sz="800" dirty="0" smtClean="0">
                <a:solidFill>
                  <a:srgbClr val="0070C0"/>
                </a:solidFill>
                <a:latin typeface="+mj-lt"/>
              </a:rPr>
              <a:t>Subsidiary </a:t>
            </a:r>
            <a:r>
              <a:rPr lang="ko-KR" altLang="en-US" sz="800" dirty="0" smtClean="0">
                <a:solidFill>
                  <a:srgbClr val="0070C0"/>
                </a:solidFill>
                <a:latin typeface="+mj-lt"/>
              </a:rPr>
              <a:t>예산금액 </a:t>
            </a:r>
            <a:r>
              <a:rPr lang="en-US" altLang="ko-KR" sz="800" dirty="0" smtClean="0">
                <a:solidFill>
                  <a:srgbClr val="0070C0"/>
                </a:solidFill>
                <a:latin typeface="+mj-lt"/>
              </a:rPr>
              <a:t>:  </a:t>
            </a:r>
            <a:r>
              <a:rPr lang="en-US" altLang="ko-KR" sz="800" dirty="0" smtClean="0">
                <a:solidFill>
                  <a:srgbClr val="0070C0"/>
                </a:solidFill>
              </a:rPr>
              <a:t>100,000</a:t>
            </a:r>
          </a:p>
          <a:p>
            <a:r>
              <a:rPr lang="en-US" altLang="ko-KR" sz="800" dirty="0" smtClean="0">
                <a:solidFill>
                  <a:srgbClr val="0070C0"/>
                </a:solidFill>
              </a:rPr>
              <a:t>Country    </a:t>
            </a:r>
            <a:r>
              <a:rPr lang="ko-KR" altLang="en-US" sz="800" dirty="0">
                <a:solidFill>
                  <a:srgbClr val="0070C0"/>
                </a:solidFill>
              </a:rPr>
              <a:t>예산금액 </a:t>
            </a:r>
            <a:r>
              <a:rPr lang="en-US" altLang="ko-KR" sz="800" dirty="0" smtClean="0">
                <a:solidFill>
                  <a:srgbClr val="0070C0"/>
                </a:solidFill>
              </a:rPr>
              <a:t>:  100,000</a:t>
            </a:r>
            <a:endParaRPr lang="en-US" altLang="ko-KR" sz="800" dirty="0">
              <a:solidFill>
                <a:srgbClr val="0070C0"/>
              </a:solidFill>
            </a:endParaRPr>
          </a:p>
        </p:txBody>
      </p:sp>
      <p:sp>
        <p:nvSpPr>
          <p:cNvPr id="57" name="직사각형 56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6904391" y="1392558"/>
            <a:ext cx="1274407" cy="226121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r>
              <a:rPr lang="ko-KR" altLang="en-US" sz="800" dirty="0" smtClean="0">
                <a:solidFill>
                  <a:srgbClr val="C00000"/>
                </a:solidFill>
                <a:latin typeface="+mj-lt"/>
              </a:rPr>
              <a:t>사용금액 </a:t>
            </a:r>
            <a:r>
              <a:rPr lang="en-US" altLang="ko-KR" sz="800" dirty="0" smtClean="0">
                <a:solidFill>
                  <a:srgbClr val="C00000"/>
                </a:solidFill>
                <a:latin typeface="+mj-lt"/>
              </a:rPr>
              <a:t>:  </a:t>
            </a:r>
            <a:r>
              <a:rPr lang="en-US" altLang="ko-KR" sz="800" dirty="0" smtClean="0">
                <a:solidFill>
                  <a:srgbClr val="C00000"/>
                </a:solidFill>
              </a:rPr>
              <a:t>100,000</a:t>
            </a:r>
          </a:p>
        </p:txBody>
      </p:sp>
      <p:sp>
        <p:nvSpPr>
          <p:cNvPr id="58" name="직사각형 57">
            <a:extLst>
              <a:ext uri="{FF2B5EF4-FFF2-40B4-BE49-F238E27FC236}">
                <a16:creationId xmlns:a16="http://schemas.microsoft.com/office/drawing/2014/main" xmlns="" id="{1F87965B-8981-4D77-AA84-1A8F71085BCA}"/>
              </a:ext>
            </a:extLst>
          </p:cNvPr>
          <p:cNvSpPr/>
          <p:nvPr/>
        </p:nvSpPr>
        <p:spPr>
          <a:xfrm>
            <a:off x="1338402" y="1350738"/>
            <a:ext cx="2696812" cy="267942"/>
          </a:xfrm>
          <a:prstGeom prst="rect">
            <a:avLst/>
          </a:prstGeom>
          <a:noFill/>
          <a:ln w="127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1" name="직사각형 60">
            <a:extLst>
              <a:ext uri="{FF2B5EF4-FFF2-40B4-BE49-F238E27FC236}">
                <a16:creationId xmlns:a16="http://schemas.microsoft.com/office/drawing/2014/main" xmlns="" id="{1F87965B-8981-4D77-AA84-1A8F71085BCA}"/>
              </a:ext>
            </a:extLst>
          </p:cNvPr>
          <p:cNvSpPr/>
          <p:nvPr/>
        </p:nvSpPr>
        <p:spPr>
          <a:xfrm>
            <a:off x="4126020" y="1351082"/>
            <a:ext cx="2807325" cy="267942"/>
          </a:xfrm>
          <a:prstGeom prst="rect">
            <a:avLst/>
          </a:prstGeom>
          <a:noFill/>
          <a:ln w="127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2" name="모서리가 둥근 직사각형 61"/>
          <p:cNvSpPr/>
          <p:nvPr/>
        </p:nvSpPr>
        <p:spPr>
          <a:xfrm>
            <a:off x="8614944" y="1390204"/>
            <a:ext cx="487824" cy="217714"/>
          </a:xfrm>
          <a:prstGeom prst="roundRect">
            <a:avLst/>
          </a:prstGeom>
          <a:solidFill>
            <a:srgbClr val="0070C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Ok</a:t>
            </a:r>
            <a:endParaRPr lang="ko-KR" altLang="en-US" sz="8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3922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직사각형 61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2459" y="1334875"/>
            <a:ext cx="9042016" cy="31619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+mj-lt"/>
              </a:rPr>
              <a:t> </a:t>
            </a:r>
            <a:endParaRPr lang="en-US" altLang="ko-KR" sz="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3" name="모서리가 둥근 직사각형 62"/>
          <p:cNvSpPr/>
          <p:nvPr/>
        </p:nvSpPr>
        <p:spPr>
          <a:xfrm>
            <a:off x="8614944" y="1390204"/>
            <a:ext cx="487824" cy="217714"/>
          </a:xfrm>
          <a:prstGeom prst="roundRect">
            <a:avLst/>
          </a:prstGeom>
          <a:solidFill>
            <a:srgbClr val="0070C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Ok</a:t>
            </a:r>
            <a:endParaRPr lang="ko-KR" altLang="en-US" sz="8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64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135785" y="1370466"/>
            <a:ext cx="1178936" cy="22964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800" b="1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HQ_support_Num</a:t>
            </a:r>
            <a:r>
              <a:rPr lang="ko-KR" altLang="en-US" sz="1100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▼</a:t>
            </a:r>
            <a:endParaRPr lang="ko-KR" altLang="en-US" sz="1100" dirty="0">
              <a:solidFill>
                <a:schemeClr val="tx1"/>
              </a:solidFill>
              <a:ea typeface="나눔고딕" panose="020D0604000000000000" pitchFamily="50" charset="-127"/>
            </a:endParaRPr>
          </a:p>
        </p:txBody>
      </p:sp>
      <p:sp>
        <p:nvSpPr>
          <p:cNvPr id="66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2267938" y="1370466"/>
            <a:ext cx="860400" cy="22964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800" b="1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Subsidiary  </a:t>
            </a:r>
            <a:r>
              <a:rPr lang="ko-KR" altLang="en-US" sz="1100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▼</a:t>
            </a:r>
            <a:endParaRPr lang="ko-KR" altLang="en-US" sz="1100" dirty="0">
              <a:solidFill>
                <a:schemeClr val="tx1"/>
              </a:solidFill>
              <a:ea typeface="나눔고딕" panose="020D0604000000000000" pitchFamily="50" charset="-127"/>
            </a:endParaRPr>
          </a:p>
        </p:txBody>
      </p:sp>
      <p:sp>
        <p:nvSpPr>
          <p:cNvPr id="67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3174814" y="1370466"/>
            <a:ext cx="860400" cy="22964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800" b="1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Country     </a:t>
            </a:r>
            <a:r>
              <a:rPr lang="ko-KR" altLang="en-US" sz="1100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▼</a:t>
            </a:r>
            <a:endParaRPr lang="ko-KR" altLang="en-US" sz="1100" dirty="0">
              <a:solidFill>
                <a:schemeClr val="tx1"/>
              </a:solidFill>
              <a:ea typeface="나눔고딕" panose="020D0604000000000000" pitchFamily="50" charset="-127"/>
            </a:endParaRPr>
          </a:p>
        </p:txBody>
      </p:sp>
      <p:sp>
        <p:nvSpPr>
          <p:cNvPr id="72" name="직사각형 71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4070616" y="1325816"/>
            <a:ext cx="1403811" cy="41083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endParaRPr lang="en-US" altLang="ko-KR" sz="800" dirty="0" smtClean="0">
              <a:solidFill>
                <a:schemeClr val="tx1"/>
              </a:solidFill>
            </a:endParaRPr>
          </a:p>
          <a:p>
            <a:r>
              <a:rPr lang="en-US" altLang="ko-KR" sz="800" dirty="0" smtClean="0">
                <a:solidFill>
                  <a:schemeClr val="tx1"/>
                </a:solidFill>
              </a:rPr>
              <a:t>RHQ </a:t>
            </a:r>
            <a:r>
              <a:rPr lang="ko-KR" altLang="en-US" sz="800" dirty="0" smtClean="0">
                <a:solidFill>
                  <a:schemeClr val="tx1"/>
                </a:solidFill>
              </a:rPr>
              <a:t>예산금액 </a:t>
            </a:r>
            <a:r>
              <a:rPr lang="en-US" altLang="ko-KR" sz="800" dirty="0" smtClean="0">
                <a:solidFill>
                  <a:schemeClr val="tx1"/>
                </a:solidFill>
              </a:rPr>
              <a:t>:  100,000</a:t>
            </a:r>
            <a:endParaRPr lang="en-US" altLang="ko-KR" sz="800" dirty="0">
              <a:solidFill>
                <a:schemeClr val="tx1"/>
              </a:solidFill>
            </a:endParaRPr>
          </a:p>
        </p:txBody>
      </p:sp>
      <p:sp>
        <p:nvSpPr>
          <p:cNvPr id="73" name="직사각형 72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5353171" y="1333219"/>
            <a:ext cx="1662509" cy="41083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r>
              <a:rPr lang="en-US" altLang="ko-KR" sz="800" dirty="0" smtClean="0">
                <a:solidFill>
                  <a:srgbClr val="0070C0"/>
                </a:solidFill>
                <a:latin typeface="+mj-lt"/>
              </a:rPr>
              <a:t>Subsidiary </a:t>
            </a:r>
            <a:r>
              <a:rPr lang="ko-KR" altLang="en-US" sz="800" dirty="0" smtClean="0">
                <a:solidFill>
                  <a:srgbClr val="0070C0"/>
                </a:solidFill>
                <a:latin typeface="+mj-lt"/>
              </a:rPr>
              <a:t>예산금액 </a:t>
            </a:r>
            <a:r>
              <a:rPr lang="en-US" altLang="ko-KR" sz="800" dirty="0" smtClean="0">
                <a:solidFill>
                  <a:srgbClr val="0070C0"/>
                </a:solidFill>
                <a:latin typeface="+mj-lt"/>
              </a:rPr>
              <a:t>:  </a:t>
            </a:r>
            <a:r>
              <a:rPr lang="en-US" altLang="ko-KR" sz="800" dirty="0" smtClean="0">
                <a:solidFill>
                  <a:srgbClr val="0070C0"/>
                </a:solidFill>
              </a:rPr>
              <a:t>100,000</a:t>
            </a:r>
          </a:p>
          <a:p>
            <a:r>
              <a:rPr lang="en-US" altLang="ko-KR" sz="800" dirty="0" smtClean="0">
                <a:solidFill>
                  <a:srgbClr val="0070C0"/>
                </a:solidFill>
              </a:rPr>
              <a:t>Country    </a:t>
            </a:r>
            <a:r>
              <a:rPr lang="ko-KR" altLang="en-US" sz="800" dirty="0">
                <a:solidFill>
                  <a:srgbClr val="0070C0"/>
                </a:solidFill>
              </a:rPr>
              <a:t>예산금액 </a:t>
            </a:r>
            <a:r>
              <a:rPr lang="en-US" altLang="ko-KR" sz="800" dirty="0" smtClean="0">
                <a:solidFill>
                  <a:srgbClr val="0070C0"/>
                </a:solidFill>
              </a:rPr>
              <a:t>:  100,000</a:t>
            </a:r>
            <a:endParaRPr lang="en-US" altLang="ko-KR" sz="800" dirty="0">
              <a:solidFill>
                <a:srgbClr val="0070C0"/>
              </a:solidFill>
            </a:endParaRPr>
          </a:p>
        </p:txBody>
      </p:sp>
      <p:sp>
        <p:nvSpPr>
          <p:cNvPr id="74" name="직사각형 73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6904391" y="1392558"/>
            <a:ext cx="1274407" cy="226121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r>
              <a:rPr lang="ko-KR" altLang="en-US" sz="800" dirty="0" smtClean="0">
                <a:solidFill>
                  <a:srgbClr val="C00000"/>
                </a:solidFill>
                <a:latin typeface="+mj-lt"/>
              </a:rPr>
              <a:t>사용금액 </a:t>
            </a:r>
            <a:r>
              <a:rPr lang="en-US" altLang="ko-KR" sz="800" dirty="0" smtClean="0">
                <a:solidFill>
                  <a:srgbClr val="C00000"/>
                </a:solidFill>
                <a:latin typeface="+mj-lt"/>
              </a:rPr>
              <a:t>:  </a:t>
            </a:r>
            <a:r>
              <a:rPr lang="en-US" altLang="ko-KR" sz="800" dirty="0" smtClean="0">
                <a:solidFill>
                  <a:srgbClr val="C00000"/>
                </a:solidFill>
              </a:rPr>
              <a:t>100,000</a:t>
            </a:r>
          </a:p>
        </p:txBody>
      </p:sp>
      <p:sp>
        <p:nvSpPr>
          <p:cNvPr id="6" name="텍스트 개체 틀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ko-KR" altLang="en-US" dirty="0"/>
              <a:t>본사 지원 </a:t>
            </a:r>
            <a:r>
              <a:rPr lang="ko-KR" altLang="en-US" dirty="0" smtClean="0"/>
              <a:t>예산</a:t>
            </a:r>
            <a:r>
              <a:rPr lang="en-US" altLang="ko-KR" dirty="0" smtClean="0"/>
              <a:t>_RHQ</a:t>
            </a:r>
            <a:endParaRPr lang="ko-KR" altLang="en-US" dirty="0"/>
          </a:p>
        </p:txBody>
      </p:sp>
      <p:sp>
        <p:nvSpPr>
          <p:cNvPr id="13" name="텍스트 개체 틀 1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ko-KR" dirty="0" smtClean="0"/>
              <a:t>Budget </a:t>
            </a:r>
            <a:r>
              <a:rPr lang="en-US" altLang="ko-KR" dirty="0"/>
              <a:t>Management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en-US" altLang="ko-KR" dirty="0" smtClean="0">
                <a:sym typeface="Wingdings" panose="05000000000000000000" pitchFamily="2" charset="2"/>
              </a:rPr>
              <a:t>Budget Allocation</a:t>
            </a:r>
            <a:endParaRPr lang="ko-KR" altLang="en-US" dirty="0"/>
          </a:p>
        </p:txBody>
      </p:sp>
      <p:graphicFrame>
        <p:nvGraphicFramePr>
          <p:cNvPr id="29" name="표 28"/>
          <p:cNvGraphicFramePr>
            <a:graphicFrameLocks noGrp="1"/>
          </p:cNvGraphicFramePr>
          <p:nvPr>
            <p:extLst/>
          </p:nvPr>
        </p:nvGraphicFramePr>
        <p:xfrm>
          <a:off x="112735" y="1670715"/>
          <a:ext cx="9021739" cy="1811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7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828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505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3491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5754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5754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5754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60383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Image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Name/</a:t>
                      </a:r>
                    </a:p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Material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Dimension/</a:t>
                      </a:r>
                      <a:b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</a:b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Production Period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Count</a:t>
                      </a:r>
                      <a:r>
                        <a:rPr lang="en-US" altLang="ko-KR" sz="800" b="1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Option</a:t>
                      </a:r>
                      <a:endParaRPr lang="en-US" altLang="ko-KR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Unit</a:t>
                      </a:r>
                      <a:r>
                        <a:rPr lang="en-US" altLang="ko-KR" sz="800" b="1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Price</a:t>
                      </a:r>
                      <a:endParaRPr lang="en-US" altLang="ko-KR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Total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383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Attractor Artistic(small)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----------------------------------------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Polycarbonate</a:t>
                      </a:r>
                      <a:endParaRPr lang="ko-KR" altLang="en-US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97.5 X 45 X 10(160)mm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----------------------------------------</a:t>
                      </a:r>
                    </a:p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2~3 weeks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0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---------------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Option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USD 84.90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USD 84.90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383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ko-KR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Attractor Artistic(small)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----------------------------------------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Polycarbonate</a:t>
                      </a:r>
                      <a:endParaRPr lang="ko-KR" altLang="en-US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97.5 X 45 X 10(160)mm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----------------------------------------</a:t>
                      </a:r>
                    </a:p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2~3 weeks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0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---------------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Option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USD 84.90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USD 84.90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pSp>
        <p:nvGrpSpPr>
          <p:cNvPr id="30" name="그룹 29"/>
          <p:cNvGrpSpPr/>
          <p:nvPr/>
        </p:nvGrpSpPr>
        <p:grpSpPr>
          <a:xfrm>
            <a:off x="721688" y="2315734"/>
            <a:ext cx="493885" cy="513850"/>
            <a:chOff x="3201815" y="5791508"/>
            <a:chExt cx="493885" cy="513850"/>
          </a:xfrm>
        </p:grpSpPr>
        <p:grpSp>
          <p:nvGrpSpPr>
            <p:cNvPr id="31" name="그룹 30"/>
            <p:cNvGrpSpPr/>
            <p:nvPr/>
          </p:nvGrpSpPr>
          <p:grpSpPr>
            <a:xfrm>
              <a:off x="3201815" y="5791508"/>
              <a:ext cx="493885" cy="513850"/>
              <a:chOff x="0" y="805534"/>
              <a:chExt cx="9156700" cy="2061491"/>
            </a:xfrm>
          </p:grpSpPr>
          <p:sp>
            <p:nvSpPr>
              <p:cNvPr id="33" name="직사각형 32"/>
              <p:cNvSpPr/>
              <p:nvPr/>
            </p:nvSpPr>
            <p:spPr>
              <a:xfrm>
                <a:off x="47625" y="805534"/>
                <a:ext cx="9109075" cy="2051966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800" dirty="0"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  <p:cxnSp>
            <p:nvCxnSpPr>
              <p:cNvPr id="34" name="직선 연결선 33"/>
              <p:cNvCxnSpPr/>
              <p:nvPr/>
            </p:nvCxnSpPr>
            <p:spPr>
              <a:xfrm flipV="1">
                <a:off x="0" y="824584"/>
                <a:ext cx="9156700" cy="2042441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직선 연결선 34"/>
              <p:cNvCxnSpPr/>
              <p:nvPr/>
            </p:nvCxnSpPr>
            <p:spPr>
              <a:xfrm>
                <a:off x="47625" y="805534"/>
                <a:ext cx="9109075" cy="2051966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" name="TextBox 31"/>
            <p:cNvSpPr txBox="1"/>
            <p:nvPr/>
          </p:nvSpPr>
          <p:spPr>
            <a:xfrm>
              <a:off x="3276181" y="5942905"/>
              <a:ext cx="36420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 dirty="0">
                  <a:solidFill>
                    <a:srgbClr val="0070C0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img</a:t>
              </a:r>
              <a:endParaRPr lang="ko-KR" altLang="en-US" sz="800" dirty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grpSp>
        <p:nvGrpSpPr>
          <p:cNvPr id="36" name="그룹 35"/>
          <p:cNvGrpSpPr/>
          <p:nvPr/>
        </p:nvGrpSpPr>
        <p:grpSpPr>
          <a:xfrm>
            <a:off x="721688" y="2916903"/>
            <a:ext cx="493885" cy="513850"/>
            <a:chOff x="3201815" y="5791508"/>
            <a:chExt cx="493885" cy="513850"/>
          </a:xfrm>
        </p:grpSpPr>
        <p:grpSp>
          <p:nvGrpSpPr>
            <p:cNvPr id="37" name="그룹 36"/>
            <p:cNvGrpSpPr/>
            <p:nvPr/>
          </p:nvGrpSpPr>
          <p:grpSpPr>
            <a:xfrm>
              <a:off x="3201815" y="5791508"/>
              <a:ext cx="493885" cy="513850"/>
              <a:chOff x="0" y="805534"/>
              <a:chExt cx="9156700" cy="2061491"/>
            </a:xfrm>
          </p:grpSpPr>
          <p:sp>
            <p:nvSpPr>
              <p:cNvPr id="39" name="직사각형 38"/>
              <p:cNvSpPr/>
              <p:nvPr/>
            </p:nvSpPr>
            <p:spPr>
              <a:xfrm>
                <a:off x="47625" y="805534"/>
                <a:ext cx="9109075" cy="2051966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800" dirty="0"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  <p:cxnSp>
            <p:nvCxnSpPr>
              <p:cNvPr id="40" name="직선 연결선 39"/>
              <p:cNvCxnSpPr/>
              <p:nvPr/>
            </p:nvCxnSpPr>
            <p:spPr>
              <a:xfrm flipV="1">
                <a:off x="0" y="824584"/>
                <a:ext cx="9156700" cy="2042441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직선 연결선 40"/>
              <p:cNvCxnSpPr/>
              <p:nvPr/>
            </p:nvCxnSpPr>
            <p:spPr>
              <a:xfrm>
                <a:off x="47625" y="805534"/>
                <a:ext cx="9109075" cy="2051966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TextBox 37"/>
            <p:cNvSpPr txBox="1"/>
            <p:nvPr/>
          </p:nvSpPr>
          <p:spPr>
            <a:xfrm>
              <a:off x="3276181" y="5942905"/>
              <a:ext cx="36420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 dirty="0">
                  <a:solidFill>
                    <a:srgbClr val="0070C0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img</a:t>
              </a:r>
              <a:endParaRPr lang="ko-KR" altLang="en-US" sz="800" dirty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sp>
        <p:nvSpPr>
          <p:cNvPr id="154" name="직사각형 153"/>
          <p:cNvSpPr/>
          <p:nvPr/>
        </p:nvSpPr>
        <p:spPr>
          <a:xfrm>
            <a:off x="26272" y="6460964"/>
            <a:ext cx="9126000" cy="128014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… </a:t>
            </a:r>
            <a:r>
              <a:rPr lang="ko-KR" altLang="en-US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페이지 스크롤</a:t>
            </a:r>
            <a:r>
              <a:rPr lang="en-US" altLang="ko-KR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…</a:t>
            </a:r>
            <a:endParaRPr lang="ko-KR" altLang="en-US" sz="800" dirty="0">
              <a:solidFill>
                <a:schemeClr val="bg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159" name="직사각형 158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3593" y="1105460"/>
            <a:ext cx="9040882" cy="229485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700" dirty="0">
                <a:solidFill>
                  <a:schemeClr val="tx1"/>
                </a:solidFill>
                <a:latin typeface="+mn-ea"/>
              </a:rPr>
              <a:t>                                          </a:t>
            </a:r>
            <a:r>
              <a:rPr lang="ko-KR" altLang="en-US" sz="800" b="1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800" b="1" dirty="0" smtClean="0">
                <a:solidFill>
                  <a:srgbClr val="C00000"/>
                </a:solidFill>
                <a:latin typeface="+mn-ea"/>
              </a:rPr>
              <a:t>Budget </a:t>
            </a:r>
            <a:r>
              <a:rPr lang="en-US" altLang="ko-KR" sz="800" b="1" dirty="0">
                <a:solidFill>
                  <a:srgbClr val="C00000"/>
                </a:solidFill>
                <a:latin typeface="+mn-ea"/>
              </a:rPr>
              <a:t>Allocation</a:t>
            </a:r>
            <a:r>
              <a:rPr lang="ko-KR" altLang="en-US" sz="800" b="1" dirty="0">
                <a:solidFill>
                  <a:schemeClr val="tx1"/>
                </a:solidFill>
                <a:latin typeface="+mn-ea"/>
              </a:rPr>
              <a:t>        </a:t>
            </a:r>
            <a:r>
              <a:rPr lang="en-US" altLang="ko-KR" sz="800" b="1" dirty="0" smtClean="0">
                <a:solidFill>
                  <a:schemeClr val="tx1"/>
                </a:solidFill>
                <a:latin typeface="+mn-ea"/>
              </a:rPr>
              <a:t>Budget </a:t>
            </a:r>
            <a:r>
              <a:rPr lang="en-US" altLang="ko-KR" sz="800" b="1" dirty="0">
                <a:solidFill>
                  <a:schemeClr val="tx1"/>
                </a:solidFill>
                <a:latin typeface="+mn-ea"/>
              </a:rPr>
              <a:t>List</a:t>
            </a:r>
          </a:p>
        </p:txBody>
      </p:sp>
      <p:sp>
        <p:nvSpPr>
          <p:cNvPr id="160" name="직사각형 159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8937" y="677087"/>
            <a:ext cx="9050778" cy="42837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ea"/>
            </a:endParaRP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1645180" y="712752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Product Management</a:t>
            </a:r>
            <a:endParaRPr lang="ko-KR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2998912" y="716977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 smtClean="0">
                <a:solidFill>
                  <a:srgbClr val="C00000"/>
                </a:solidFill>
                <a:latin typeface="휴먼모음T" pitchFamily="18" charset="-127"/>
                <a:ea typeface="휴먼모음T" pitchFamily="18" charset="-127"/>
              </a:rPr>
              <a:t>Budget </a:t>
            </a:r>
            <a:r>
              <a:rPr lang="en-US" altLang="ko-KR" sz="900" dirty="0">
                <a:solidFill>
                  <a:srgbClr val="C00000"/>
                </a:solidFill>
                <a:latin typeface="휴먼모음T" pitchFamily="18" charset="-127"/>
                <a:ea typeface="휴먼모음T" pitchFamily="18" charset="-127"/>
              </a:rPr>
              <a:t>Management</a:t>
            </a:r>
            <a:endParaRPr lang="ko-KR" altLang="en-US" sz="900" dirty="0">
              <a:solidFill>
                <a:srgbClr val="C00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4262252" y="718271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Order Management</a:t>
            </a:r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5649417" y="718653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User Management</a:t>
            </a:r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6945999" y="795573"/>
            <a:ext cx="83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Notice</a:t>
            </a:r>
          </a:p>
          <a:p>
            <a:pPr algn="ctr"/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8049400" y="801247"/>
            <a:ext cx="83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Shopping</a:t>
            </a:r>
          </a:p>
          <a:p>
            <a:pPr algn="ctr"/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pic>
        <p:nvPicPr>
          <p:cNvPr id="167" name="그림 16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281" y="766264"/>
            <a:ext cx="806450" cy="254981"/>
          </a:xfrm>
          <a:prstGeom prst="rect">
            <a:avLst/>
          </a:prstGeom>
          <a:ln>
            <a:solidFill>
              <a:srgbClr val="0070C0"/>
            </a:solidFill>
          </a:ln>
        </p:spPr>
      </p:pic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xmlns="" id="{07107C16-5C28-46FE-9330-7B44878AA9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166683"/>
              </p:ext>
            </p:extLst>
          </p:nvPr>
        </p:nvGraphicFramePr>
        <p:xfrm>
          <a:off x="9181390" y="632691"/>
          <a:ext cx="2991560" cy="25373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33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681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45712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>
                          <a:solidFill>
                            <a:srgbClr val="FFFF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900" b="1" dirty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/>
                        </a:rPr>
                        <a:t>Description</a:t>
                      </a:r>
                      <a:endParaRPr lang="ko-KR" altLang="en-US" sz="900" b="1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*</a:t>
                      </a:r>
                      <a:endParaRPr lang="ko-KR" altLang="en-US" sz="900" b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RHQ 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로그인 시 화면 입니다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baseline="0" dirty="0" smtClean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수량과 옵션을 조정할 수 있음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HQ 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예산 증액을 할 수 있음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dirty="0" smtClean="0">
                          <a:solidFill>
                            <a:srgbClr val="C00000"/>
                          </a:solidFill>
                        </a:rPr>
                        <a:t>(1-2)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수량을 조절하여 사용금액이 초과되면 경고 창 출력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할당된 예산이 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000000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초과되었습니다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초과된 금액을 참고로 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HQ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에 예산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신청을 요청 할 수 있습니다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.”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2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현재 조정된 상품 수량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적용</a:t>
                      </a:r>
                      <a:endParaRPr lang="en-US" altLang="ko-KR" sz="9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22114960"/>
                  </a:ext>
                </a:extLst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3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solidFill>
                            <a:srgbClr val="C00000"/>
                          </a:solidFill>
                        </a:rPr>
                        <a:t>Request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버튼을 통해 추가 예산 신청을 할 수 있음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n-US" altLang="ko-KR" sz="9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4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Request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입력창에 국가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및 예산 증액금을 기입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7" name="직사각형 56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5099919" y="3978156"/>
            <a:ext cx="2857500" cy="2105025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pPr algn="ctr">
              <a:lnSpc>
                <a:spcPct val="150000"/>
              </a:lnSpc>
            </a:pPr>
            <a:r>
              <a:rPr lang="en-US" altLang="ko-KR" sz="900" b="1" dirty="0">
                <a:solidFill>
                  <a:schemeClr val="tx1"/>
                </a:solidFill>
                <a:latin typeface="+mj-lt"/>
              </a:rPr>
              <a:t>Request </a:t>
            </a:r>
            <a:r>
              <a:rPr lang="ko-KR" altLang="en-US" sz="900" b="1" dirty="0">
                <a:solidFill>
                  <a:schemeClr val="tx1"/>
                </a:solidFill>
                <a:latin typeface="+mj-lt"/>
              </a:rPr>
              <a:t>입력창</a:t>
            </a:r>
            <a:endParaRPr lang="en-US" altLang="ko-KR" sz="9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8" name="직사각형 57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5233222" y="4335607"/>
            <a:ext cx="1766227" cy="290701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pPr>
              <a:lnSpc>
                <a:spcPct val="150000"/>
              </a:lnSpc>
            </a:pP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희망 요청금액 입력하세요</a:t>
            </a:r>
            <a:r>
              <a:rPr lang="en-US" altLang="ko-KR" sz="900" dirty="0">
                <a:solidFill>
                  <a:schemeClr val="tx1"/>
                </a:solidFill>
                <a:latin typeface="+mj-lt"/>
              </a:rPr>
              <a:t>.</a:t>
            </a:r>
          </a:p>
        </p:txBody>
      </p:sp>
      <p:sp>
        <p:nvSpPr>
          <p:cNvPr id="59" name="직사각형 58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5231256" y="4681650"/>
            <a:ext cx="2607734" cy="1267276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pPr>
              <a:lnSpc>
                <a:spcPct val="150000"/>
              </a:lnSpc>
            </a:pP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사유를 입력하세요</a:t>
            </a:r>
            <a:r>
              <a:rPr lang="en-US" altLang="ko-KR" sz="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.</a:t>
            </a:r>
          </a:p>
          <a:p>
            <a:pPr>
              <a:lnSpc>
                <a:spcPct val="150000"/>
              </a:lnSpc>
            </a:pPr>
            <a:endParaRPr lang="en-US" altLang="ko-KR" sz="9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endParaRPr lang="en-US" altLang="ko-KR" sz="9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endParaRPr lang="en-US" altLang="ko-KR" sz="9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en-US" altLang="ko-KR" sz="900" dirty="0">
                <a:solidFill>
                  <a:srgbClr val="C00000"/>
                </a:solidFill>
                <a:latin typeface="+mj-lt"/>
              </a:rPr>
              <a:t>※ </a:t>
            </a:r>
            <a:r>
              <a:rPr lang="ko-KR" altLang="en-US" sz="900" dirty="0">
                <a:solidFill>
                  <a:srgbClr val="C00000"/>
                </a:solidFill>
                <a:latin typeface="+mj-lt"/>
              </a:rPr>
              <a:t>보낸 히스토리 저장됨</a:t>
            </a:r>
            <a:r>
              <a:rPr lang="en-US" altLang="ko-KR" sz="900" dirty="0">
                <a:solidFill>
                  <a:srgbClr val="C00000"/>
                </a:solidFill>
                <a:latin typeface="+mj-lt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900" dirty="0">
                <a:solidFill>
                  <a:srgbClr val="C00000"/>
                </a:solidFill>
                <a:latin typeface="+mj-lt"/>
              </a:rPr>
              <a:t>(</a:t>
            </a:r>
            <a:r>
              <a:rPr lang="ko-KR" altLang="en-US" sz="900" dirty="0">
                <a:solidFill>
                  <a:srgbClr val="C00000"/>
                </a:solidFill>
                <a:latin typeface="+mj-lt"/>
              </a:rPr>
              <a:t>희망금액</a:t>
            </a:r>
            <a:r>
              <a:rPr lang="en-US" altLang="ko-KR" sz="900" dirty="0">
                <a:solidFill>
                  <a:srgbClr val="C00000"/>
                </a:solidFill>
                <a:latin typeface="+mj-lt"/>
              </a:rPr>
              <a:t>, </a:t>
            </a:r>
            <a:r>
              <a:rPr lang="ko-KR" altLang="en-US" sz="900" dirty="0">
                <a:solidFill>
                  <a:srgbClr val="C00000"/>
                </a:solidFill>
                <a:latin typeface="+mj-lt"/>
              </a:rPr>
              <a:t>신청인</a:t>
            </a:r>
            <a:r>
              <a:rPr lang="en-US" altLang="ko-KR" sz="900" dirty="0">
                <a:solidFill>
                  <a:srgbClr val="C00000"/>
                </a:solidFill>
                <a:latin typeface="+mj-lt"/>
              </a:rPr>
              <a:t>, </a:t>
            </a:r>
            <a:r>
              <a:rPr lang="ko-KR" altLang="en-US" sz="900" dirty="0">
                <a:solidFill>
                  <a:srgbClr val="C00000"/>
                </a:solidFill>
                <a:latin typeface="+mj-lt"/>
              </a:rPr>
              <a:t>받은 사람</a:t>
            </a:r>
            <a:r>
              <a:rPr lang="en-US" altLang="ko-KR" sz="900" dirty="0">
                <a:solidFill>
                  <a:srgbClr val="C00000"/>
                </a:solidFill>
                <a:latin typeface="+mj-lt"/>
              </a:rPr>
              <a:t>, </a:t>
            </a:r>
            <a:r>
              <a:rPr lang="ko-KR" altLang="en-US" sz="900" dirty="0">
                <a:solidFill>
                  <a:srgbClr val="C00000"/>
                </a:solidFill>
                <a:latin typeface="+mj-lt"/>
              </a:rPr>
              <a:t>사유</a:t>
            </a:r>
            <a:r>
              <a:rPr lang="en-US" altLang="ko-KR" sz="900" dirty="0">
                <a:solidFill>
                  <a:srgbClr val="C00000"/>
                </a:solidFill>
                <a:latin typeface="+mj-lt"/>
              </a:rPr>
              <a:t>)</a:t>
            </a:r>
          </a:p>
        </p:txBody>
      </p:sp>
      <p:sp>
        <p:nvSpPr>
          <p:cNvPr id="60" name="모서리가 둥근 직사각형 59"/>
          <p:cNvSpPr/>
          <p:nvPr/>
        </p:nvSpPr>
        <p:spPr>
          <a:xfrm>
            <a:off x="7161448" y="4325388"/>
            <a:ext cx="677542" cy="29865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Send</a:t>
            </a:r>
            <a:endParaRPr lang="ko-KR" altLang="en-US" sz="8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61" name="타원 60"/>
          <p:cNvSpPr/>
          <p:nvPr/>
        </p:nvSpPr>
        <p:spPr>
          <a:xfrm>
            <a:off x="5338848" y="4028265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4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68" name="모서리가 둥근 직사각형 67"/>
          <p:cNvSpPr/>
          <p:nvPr/>
        </p:nvSpPr>
        <p:spPr>
          <a:xfrm>
            <a:off x="8075955" y="1390469"/>
            <a:ext cx="487824" cy="217714"/>
          </a:xfrm>
          <a:prstGeom prst="roundRect">
            <a:avLst/>
          </a:prstGeom>
          <a:solidFill>
            <a:srgbClr val="0070C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dirty="0" smtClean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Request</a:t>
            </a:r>
            <a:endParaRPr lang="ko-KR" altLang="en-US" sz="8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9" name="타원 48"/>
          <p:cNvSpPr/>
          <p:nvPr/>
        </p:nvSpPr>
        <p:spPr>
          <a:xfrm>
            <a:off x="8892000" y="1200702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2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71" name="타원 70"/>
          <p:cNvSpPr/>
          <p:nvPr/>
        </p:nvSpPr>
        <p:spPr>
          <a:xfrm>
            <a:off x="5980716" y="2315734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1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80" name="타원 79"/>
          <p:cNvSpPr/>
          <p:nvPr/>
        </p:nvSpPr>
        <p:spPr>
          <a:xfrm>
            <a:off x="6909448" y="1179291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1-2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81" name="타원 80"/>
          <p:cNvSpPr/>
          <p:nvPr/>
        </p:nvSpPr>
        <p:spPr>
          <a:xfrm>
            <a:off x="7739849" y="1200702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3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cxnSp>
        <p:nvCxnSpPr>
          <p:cNvPr id="82" name="직선 화살표 연결선 81"/>
          <p:cNvCxnSpPr/>
          <p:nvPr/>
        </p:nvCxnSpPr>
        <p:spPr>
          <a:xfrm flipH="1">
            <a:off x="6400800" y="1657735"/>
            <a:ext cx="1720443" cy="2370530"/>
          </a:xfrm>
          <a:prstGeom prst="straightConnector1">
            <a:avLst/>
          </a:prstGeom>
          <a:ln>
            <a:solidFill>
              <a:srgbClr val="C0000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964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텍스트 개체 틀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ko-KR" altLang="en-US" dirty="0"/>
              <a:t>본사 지원 </a:t>
            </a:r>
            <a:r>
              <a:rPr lang="ko-KR" altLang="en-US" dirty="0" smtClean="0"/>
              <a:t>예산</a:t>
            </a:r>
            <a:r>
              <a:rPr lang="en-US" altLang="ko-KR" dirty="0" smtClean="0"/>
              <a:t>_Subsidiary</a:t>
            </a:r>
            <a:endParaRPr lang="ko-KR" altLang="en-US" dirty="0"/>
          </a:p>
        </p:txBody>
      </p:sp>
      <p:sp>
        <p:nvSpPr>
          <p:cNvPr id="13" name="텍스트 개체 틀 1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ko-KR" dirty="0" smtClean="0"/>
              <a:t>Budget </a:t>
            </a:r>
            <a:r>
              <a:rPr lang="en-US" altLang="ko-KR" dirty="0"/>
              <a:t>Management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en-US" altLang="ko-KR" dirty="0" smtClean="0">
                <a:sym typeface="Wingdings" panose="05000000000000000000" pitchFamily="2" charset="2"/>
              </a:rPr>
              <a:t>Budget Allocation</a:t>
            </a:r>
            <a:endParaRPr lang="ko-KR" altLang="en-US" dirty="0"/>
          </a:p>
        </p:txBody>
      </p:sp>
      <p:graphicFrame>
        <p:nvGraphicFramePr>
          <p:cNvPr id="29" name="표 28"/>
          <p:cNvGraphicFramePr>
            <a:graphicFrameLocks noGrp="1"/>
          </p:cNvGraphicFramePr>
          <p:nvPr>
            <p:extLst/>
          </p:nvPr>
        </p:nvGraphicFramePr>
        <p:xfrm>
          <a:off x="112735" y="1670715"/>
          <a:ext cx="9021739" cy="1811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7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828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505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3491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5754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5754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5754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60383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Image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Name/</a:t>
                      </a:r>
                    </a:p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Material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Dimension/</a:t>
                      </a:r>
                      <a:b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</a:b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Production Period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Count</a:t>
                      </a:r>
                      <a:r>
                        <a:rPr lang="en-US" altLang="ko-KR" sz="800" b="1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Option</a:t>
                      </a:r>
                      <a:endParaRPr lang="en-US" altLang="ko-KR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Unit</a:t>
                      </a:r>
                      <a:r>
                        <a:rPr lang="en-US" altLang="ko-KR" sz="800" b="1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Price</a:t>
                      </a:r>
                      <a:endParaRPr lang="en-US" altLang="ko-KR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Total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383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Attractor Artistic(small)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----------------------------------------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Polycarbonate</a:t>
                      </a:r>
                      <a:endParaRPr lang="ko-KR" altLang="en-US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97.5 X 45 X 10(160)mm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----------------------------------------</a:t>
                      </a:r>
                    </a:p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2~3 weeks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0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---------------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Option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USD 84.90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USD 84.90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383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ko-KR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Attractor Artistic(small)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----------------------------------------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Polycarbonate</a:t>
                      </a:r>
                      <a:endParaRPr lang="ko-KR" altLang="en-US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97.5 X 45 X 10(160)mm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----------------------------------------</a:t>
                      </a:r>
                    </a:p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2~3 weeks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0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---------------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Option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USD 84.90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USD 84.90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pSp>
        <p:nvGrpSpPr>
          <p:cNvPr id="30" name="그룹 29"/>
          <p:cNvGrpSpPr/>
          <p:nvPr/>
        </p:nvGrpSpPr>
        <p:grpSpPr>
          <a:xfrm>
            <a:off x="721688" y="2315734"/>
            <a:ext cx="493885" cy="513850"/>
            <a:chOff x="3201815" y="5791508"/>
            <a:chExt cx="493885" cy="513850"/>
          </a:xfrm>
        </p:grpSpPr>
        <p:grpSp>
          <p:nvGrpSpPr>
            <p:cNvPr id="31" name="그룹 30"/>
            <p:cNvGrpSpPr/>
            <p:nvPr/>
          </p:nvGrpSpPr>
          <p:grpSpPr>
            <a:xfrm>
              <a:off x="3201815" y="5791508"/>
              <a:ext cx="493885" cy="513850"/>
              <a:chOff x="0" y="805534"/>
              <a:chExt cx="9156700" cy="2061491"/>
            </a:xfrm>
          </p:grpSpPr>
          <p:sp>
            <p:nvSpPr>
              <p:cNvPr id="33" name="직사각형 32"/>
              <p:cNvSpPr/>
              <p:nvPr/>
            </p:nvSpPr>
            <p:spPr>
              <a:xfrm>
                <a:off x="47625" y="805534"/>
                <a:ext cx="9109075" cy="2051966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800" dirty="0"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  <p:cxnSp>
            <p:nvCxnSpPr>
              <p:cNvPr id="34" name="직선 연결선 33"/>
              <p:cNvCxnSpPr/>
              <p:nvPr/>
            </p:nvCxnSpPr>
            <p:spPr>
              <a:xfrm flipV="1">
                <a:off x="0" y="824584"/>
                <a:ext cx="9156700" cy="2042441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직선 연결선 34"/>
              <p:cNvCxnSpPr/>
              <p:nvPr/>
            </p:nvCxnSpPr>
            <p:spPr>
              <a:xfrm>
                <a:off x="47625" y="805534"/>
                <a:ext cx="9109075" cy="2051966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" name="TextBox 31"/>
            <p:cNvSpPr txBox="1"/>
            <p:nvPr/>
          </p:nvSpPr>
          <p:spPr>
            <a:xfrm>
              <a:off x="3276181" y="5942905"/>
              <a:ext cx="36420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 dirty="0">
                  <a:solidFill>
                    <a:srgbClr val="0070C0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img</a:t>
              </a:r>
              <a:endParaRPr lang="ko-KR" altLang="en-US" sz="800" dirty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grpSp>
        <p:nvGrpSpPr>
          <p:cNvPr id="36" name="그룹 35"/>
          <p:cNvGrpSpPr/>
          <p:nvPr/>
        </p:nvGrpSpPr>
        <p:grpSpPr>
          <a:xfrm>
            <a:off x="721688" y="2916903"/>
            <a:ext cx="493885" cy="513850"/>
            <a:chOff x="3201815" y="5791508"/>
            <a:chExt cx="493885" cy="513850"/>
          </a:xfrm>
        </p:grpSpPr>
        <p:grpSp>
          <p:nvGrpSpPr>
            <p:cNvPr id="37" name="그룹 36"/>
            <p:cNvGrpSpPr/>
            <p:nvPr/>
          </p:nvGrpSpPr>
          <p:grpSpPr>
            <a:xfrm>
              <a:off x="3201815" y="5791508"/>
              <a:ext cx="493885" cy="513850"/>
              <a:chOff x="0" y="805534"/>
              <a:chExt cx="9156700" cy="2061491"/>
            </a:xfrm>
          </p:grpSpPr>
          <p:sp>
            <p:nvSpPr>
              <p:cNvPr id="39" name="직사각형 38"/>
              <p:cNvSpPr/>
              <p:nvPr/>
            </p:nvSpPr>
            <p:spPr>
              <a:xfrm>
                <a:off x="47625" y="805534"/>
                <a:ext cx="9109075" cy="2051966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800" dirty="0"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  <p:cxnSp>
            <p:nvCxnSpPr>
              <p:cNvPr id="40" name="직선 연결선 39"/>
              <p:cNvCxnSpPr/>
              <p:nvPr/>
            </p:nvCxnSpPr>
            <p:spPr>
              <a:xfrm flipV="1">
                <a:off x="0" y="824584"/>
                <a:ext cx="9156700" cy="2042441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직선 연결선 40"/>
              <p:cNvCxnSpPr/>
              <p:nvPr/>
            </p:nvCxnSpPr>
            <p:spPr>
              <a:xfrm>
                <a:off x="47625" y="805534"/>
                <a:ext cx="9109075" cy="2051966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TextBox 37"/>
            <p:cNvSpPr txBox="1"/>
            <p:nvPr/>
          </p:nvSpPr>
          <p:spPr>
            <a:xfrm>
              <a:off x="3276181" y="5942905"/>
              <a:ext cx="36420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 dirty="0">
                  <a:solidFill>
                    <a:srgbClr val="0070C0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img</a:t>
              </a:r>
              <a:endParaRPr lang="ko-KR" altLang="en-US" sz="800" dirty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sp>
        <p:nvSpPr>
          <p:cNvPr id="154" name="직사각형 153"/>
          <p:cNvSpPr/>
          <p:nvPr/>
        </p:nvSpPr>
        <p:spPr>
          <a:xfrm>
            <a:off x="26272" y="6460964"/>
            <a:ext cx="9126000" cy="128014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… </a:t>
            </a:r>
            <a:r>
              <a:rPr lang="ko-KR" altLang="en-US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페이지 스크롤</a:t>
            </a:r>
            <a:r>
              <a:rPr lang="en-US" altLang="ko-KR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…</a:t>
            </a:r>
            <a:endParaRPr lang="ko-KR" altLang="en-US" sz="800" dirty="0">
              <a:solidFill>
                <a:schemeClr val="bg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95" name="직사각형 94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2459" y="1334875"/>
            <a:ext cx="9042016" cy="31619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+mj-lt"/>
              </a:rPr>
              <a:t> </a:t>
            </a:r>
            <a:endParaRPr lang="en-US" altLang="ko-KR" sz="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9" name="직사각형 158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3593" y="1105460"/>
            <a:ext cx="9040882" cy="229485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700" dirty="0">
                <a:solidFill>
                  <a:schemeClr val="tx1"/>
                </a:solidFill>
                <a:latin typeface="+mn-ea"/>
              </a:rPr>
              <a:t>                                          </a:t>
            </a:r>
            <a:r>
              <a:rPr lang="ko-KR" altLang="en-US" sz="800" b="1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800" b="1" dirty="0" smtClean="0">
                <a:solidFill>
                  <a:srgbClr val="C00000"/>
                </a:solidFill>
                <a:latin typeface="+mn-ea"/>
              </a:rPr>
              <a:t>Budget </a:t>
            </a:r>
            <a:r>
              <a:rPr lang="en-US" altLang="ko-KR" sz="800" b="1" dirty="0">
                <a:solidFill>
                  <a:srgbClr val="C00000"/>
                </a:solidFill>
                <a:latin typeface="+mn-ea"/>
              </a:rPr>
              <a:t>Allocation</a:t>
            </a:r>
            <a:r>
              <a:rPr lang="ko-KR" altLang="en-US" sz="800" b="1" dirty="0">
                <a:solidFill>
                  <a:schemeClr val="tx1"/>
                </a:solidFill>
                <a:latin typeface="+mn-ea"/>
              </a:rPr>
              <a:t>        </a:t>
            </a:r>
            <a:r>
              <a:rPr lang="en-US" altLang="ko-KR" sz="800" b="1" dirty="0" smtClean="0">
                <a:solidFill>
                  <a:schemeClr val="tx1"/>
                </a:solidFill>
                <a:latin typeface="+mn-ea"/>
              </a:rPr>
              <a:t>Budget </a:t>
            </a:r>
            <a:r>
              <a:rPr lang="en-US" altLang="ko-KR" sz="800" b="1" dirty="0">
                <a:solidFill>
                  <a:schemeClr val="tx1"/>
                </a:solidFill>
                <a:latin typeface="+mn-ea"/>
              </a:rPr>
              <a:t>List</a:t>
            </a:r>
          </a:p>
        </p:txBody>
      </p:sp>
      <p:sp>
        <p:nvSpPr>
          <p:cNvPr id="160" name="직사각형 159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8937" y="677087"/>
            <a:ext cx="9050778" cy="42837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ea"/>
            </a:endParaRP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1645180" y="712752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Product Management</a:t>
            </a:r>
            <a:endParaRPr lang="ko-KR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2998912" y="716977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 smtClean="0">
                <a:solidFill>
                  <a:srgbClr val="C00000"/>
                </a:solidFill>
                <a:latin typeface="휴먼모음T" pitchFamily="18" charset="-127"/>
                <a:ea typeface="휴먼모음T" pitchFamily="18" charset="-127"/>
              </a:rPr>
              <a:t>Budget </a:t>
            </a:r>
            <a:r>
              <a:rPr lang="en-US" altLang="ko-KR" sz="900" dirty="0">
                <a:solidFill>
                  <a:srgbClr val="C00000"/>
                </a:solidFill>
                <a:latin typeface="휴먼모음T" pitchFamily="18" charset="-127"/>
                <a:ea typeface="휴먼모음T" pitchFamily="18" charset="-127"/>
              </a:rPr>
              <a:t>Management</a:t>
            </a:r>
            <a:endParaRPr lang="ko-KR" altLang="en-US" sz="900" dirty="0">
              <a:solidFill>
                <a:srgbClr val="C00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4262252" y="718271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Order Management</a:t>
            </a:r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5649417" y="718653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User Management</a:t>
            </a:r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6945999" y="795573"/>
            <a:ext cx="83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Notice</a:t>
            </a:r>
          </a:p>
          <a:p>
            <a:pPr algn="ctr"/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8049400" y="801247"/>
            <a:ext cx="83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Shopping</a:t>
            </a:r>
          </a:p>
          <a:p>
            <a:pPr algn="ctr"/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pic>
        <p:nvPicPr>
          <p:cNvPr id="167" name="그림 16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281" y="766264"/>
            <a:ext cx="806450" cy="254981"/>
          </a:xfrm>
          <a:prstGeom prst="rect">
            <a:avLst/>
          </a:prstGeom>
          <a:ln>
            <a:solidFill>
              <a:srgbClr val="0070C0"/>
            </a:solidFill>
          </a:ln>
        </p:spPr>
      </p:pic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xmlns="" id="{07107C16-5C28-46FE-9330-7B44878AA9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4878451"/>
              </p:ext>
            </p:extLst>
          </p:nvPr>
        </p:nvGraphicFramePr>
        <p:xfrm>
          <a:off x="9181390" y="632691"/>
          <a:ext cx="2991560" cy="9943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33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681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45712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>
                          <a:solidFill>
                            <a:srgbClr val="FFFF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900" b="1" dirty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/>
                        </a:rPr>
                        <a:t>Description</a:t>
                      </a:r>
                      <a:endParaRPr lang="ko-KR" altLang="en-US" sz="900" b="1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*</a:t>
                      </a:r>
                      <a:endParaRPr lang="ko-KR" altLang="en-US" sz="900" b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Subsidiary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로그인 시 화면 입니다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baseline="0" dirty="0" smtClean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보기 권한만 있습니다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3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135785" y="1370466"/>
            <a:ext cx="1178936" cy="22964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800" b="1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HQ_support_Num</a:t>
            </a:r>
            <a:r>
              <a:rPr lang="ko-KR" altLang="en-US" sz="1100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▼</a:t>
            </a:r>
            <a:endParaRPr lang="ko-KR" altLang="en-US" sz="1100" dirty="0">
              <a:solidFill>
                <a:schemeClr val="tx1"/>
              </a:solidFill>
              <a:ea typeface="나눔고딕" panose="020D0604000000000000" pitchFamily="50" charset="-127"/>
            </a:endParaRPr>
          </a:p>
        </p:txBody>
      </p:sp>
      <p:sp>
        <p:nvSpPr>
          <p:cNvPr id="55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3174814" y="1370466"/>
            <a:ext cx="860400" cy="22964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800" b="1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Country     </a:t>
            </a:r>
            <a:r>
              <a:rPr lang="ko-KR" altLang="en-US" sz="1100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▼</a:t>
            </a:r>
            <a:endParaRPr lang="ko-KR" altLang="en-US" sz="1100" dirty="0">
              <a:solidFill>
                <a:schemeClr val="tx1"/>
              </a:solidFill>
              <a:ea typeface="나눔고딕" panose="020D0604000000000000" pitchFamily="50" charset="-127"/>
            </a:endParaRPr>
          </a:p>
        </p:txBody>
      </p:sp>
      <p:sp>
        <p:nvSpPr>
          <p:cNvPr id="57" name="직사각형 56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5353171" y="1333219"/>
            <a:ext cx="1662509" cy="41083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r>
              <a:rPr lang="en-US" altLang="ko-KR" sz="800" dirty="0" smtClean="0">
                <a:solidFill>
                  <a:srgbClr val="0070C0"/>
                </a:solidFill>
                <a:latin typeface="+mj-lt"/>
              </a:rPr>
              <a:t>Subsidiary </a:t>
            </a:r>
            <a:r>
              <a:rPr lang="ko-KR" altLang="en-US" sz="800" dirty="0" smtClean="0">
                <a:solidFill>
                  <a:srgbClr val="0070C0"/>
                </a:solidFill>
                <a:latin typeface="+mj-lt"/>
              </a:rPr>
              <a:t>예산금액 </a:t>
            </a:r>
            <a:r>
              <a:rPr lang="en-US" altLang="ko-KR" sz="800" dirty="0" smtClean="0">
                <a:solidFill>
                  <a:srgbClr val="0070C0"/>
                </a:solidFill>
                <a:latin typeface="+mj-lt"/>
              </a:rPr>
              <a:t>:  </a:t>
            </a:r>
            <a:r>
              <a:rPr lang="en-US" altLang="ko-KR" sz="800" dirty="0" smtClean="0">
                <a:solidFill>
                  <a:srgbClr val="0070C0"/>
                </a:solidFill>
              </a:rPr>
              <a:t>100,000</a:t>
            </a:r>
          </a:p>
          <a:p>
            <a:r>
              <a:rPr lang="en-US" altLang="ko-KR" sz="800" dirty="0" smtClean="0">
                <a:solidFill>
                  <a:srgbClr val="0070C0"/>
                </a:solidFill>
              </a:rPr>
              <a:t>Country    </a:t>
            </a:r>
            <a:r>
              <a:rPr lang="ko-KR" altLang="en-US" sz="800" dirty="0">
                <a:solidFill>
                  <a:srgbClr val="0070C0"/>
                </a:solidFill>
              </a:rPr>
              <a:t>예산금액 </a:t>
            </a:r>
            <a:r>
              <a:rPr lang="en-US" altLang="ko-KR" sz="800" dirty="0" smtClean="0">
                <a:solidFill>
                  <a:srgbClr val="0070C0"/>
                </a:solidFill>
              </a:rPr>
              <a:t>:  100,000</a:t>
            </a:r>
            <a:endParaRPr lang="en-US" altLang="ko-KR" sz="800" dirty="0">
              <a:solidFill>
                <a:srgbClr val="0070C0"/>
              </a:solidFill>
            </a:endParaRPr>
          </a:p>
        </p:txBody>
      </p:sp>
      <p:sp>
        <p:nvSpPr>
          <p:cNvPr id="58" name="직사각형 57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6904391" y="1392558"/>
            <a:ext cx="1274407" cy="226121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r>
              <a:rPr lang="ko-KR" altLang="en-US" sz="800" dirty="0" smtClean="0">
                <a:solidFill>
                  <a:srgbClr val="C00000"/>
                </a:solidFill>
                <a:latin typeface="+mj-lt"/>
              </a:rPr>
              <a:t>사용금액 </a:t>
            </a:r>
            <a:r>
              <a:rPr lang="en-US" altLang="ko-KR" sz="800" dirty="0" smtClean="0">
                <a:solidFill>
                  <a:srgbClr val="C00000"/>
                </a:solidFill>
                <a:latin typeface="+mj-lt"/>
              </a:rPr>
              <a:t>:  </a:t>
            </a:r>
            <a:r>
              <a:rPr lang="en-US" altLang="ko-KR" sz="800" dirty="0" smtClean="0">
                <a:solidFill>
                  <a:srgbClr val="C00000"/>
                </a:solidFill>
              </a:rPr>
              <a:t>100,000</a:t>
            </a:r>
          </a:p>
        </p:txBody>
      </p:sp>
    </p:spTree>
    <p:extLst>
      <p:ext uri="{BB962C8B-B14F-4D97-AF65-F5344CB8AC3E}">
        <p14:creationId xmlns:p14="http://schemas.microsoft.com/office/powerpoint/2010/main" val="323255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직사각형 42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2459" y="1334875"/>
            <a:ext cx="9042016" cy="31619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+mj-lt"/>
              </a:rPr>
              <a:t> </a:t>
            </a:r>
            <a:endParaRPr lang="en-US" altLang="ko-KR" sz="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텍스트 개체 틀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ko-KR" altLang="en-US" dirty="0"/>
              <a:t>본사 지원 </a:t>
            </a:r>
            <a:r>
              <a:rPr lang="ko-KR" altLang="en-US" dirty="0" smtClean="0"/>
              <a:t>예산</a:t>
            </a:r>
            <a:r>
              <a:rPr lang="en-US" altLang="ko-KR" dirty="0" smtClean="0"/>
              <a:t>_Country</a:t>
            </a:r>
            <a:endParaRPr lang="ko-KR" altLang="en-US" dirty="0"/>
          </a:p>
        </p:txBody>
      </p:sp>
      <p:sp>
        <p:nvSpPr>
          <p:cNvPr id="13" name="텍스트 개체 틀 1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ko-KR" dirty="0" smtClean="0"/>
              <a:t>Budget </a:t>
            </a:r>
            <a:r>
              <a:rPr lang="en-US" altLang="ko-KR" dirty="0"/>
              <a:t>Management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en-US" altLang="ko-KR" dirty="0" smtClean="0">
                <a:sym typeface="Wingdings" panose="05000000000000000000" pitchFamily="2" charset="2"/>
              </a:rPr>
              <a:t>Budget Allocation</a:t>
            </a:r>
            <a:endParaRPr lang="ko-KR" altLang="en-US" dirty="0"/>
          </a:p>
        </p:txBody>
      </p:sp>
      <p:graphicFrame>
        <p:nvGraphicFramePr>
          <p:cNvPr id="29" name="표 28"/>
          <p:cNvGraphicFramePr>
            <a:graphicFrameLocks noGrp="1"/>
          </p:cNvGraphicFramePr>
          <p:nvPr>
            <p:extLst/>
          </p:nvPr>
        </p:nvGraphicFramePr>
        <p:xfrm>
          <a:off x="112735" y="1670715"/>
          <a:ext cx="9021739" cy="1811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7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828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505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3491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5754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5754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5754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60383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Image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Name/</a:t>
                      </a:r>
                    </a:p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Material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Dimension/</a:t>
                      </a:r>
                      <a:b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</a:b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Production Period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Count</a:t>
                      </a:r>
                      <a:r>
                        <a:rPr lang="en-US" altLang="ko-KR" sz="800" b="1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Option</a:t>
                      </a:r>
                      <a:endParaRPr lang="en-US" altLang="ko-KR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Unit</a:t>
                      </a:r>
                      <a:r>
                        <a:rPr lang="en-US" altLang="ko-KR" sz="800" b="1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Price</a:t>
                      </a:r>
                      <a:endParaRPr lang="en-US" altLang="ko-KR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Total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383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Attractor Artistic(small)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----------------------------------------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Polycarbonate</a:t>
                      </a:r>
                      <a:endParaRPr lang="ko-KR" altLang="en-US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97.5 X 45 X 10(160)mm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----------------------------------------</a:t>
                      </a:r>
                    </a:p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2~3 weeks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0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---------------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Option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USD 84.90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USD 84.90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383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ko-KR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Attractor Artistic(small)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----------------------------------------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Polycarbonate</a:t>
                      </a:r>
                      <a:endParaRPr lang="ko-KR" altLang="en-US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97.5 X 45 X 10(160)mm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----------------------------------------</a:t>
                      </a:r>
                    </a:p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2~3 weeks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0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---------------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Option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USD 84.90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USD 84.90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pSp>
        <p:nvGrpSpPr>
          <p:cNvPr id="30" name="그룹 29"/>
          <p:cNvGrpSpPr/>
          <p:nvPr/>
        </p:nvGrpSpPr>
        <p:grpSpPr>
          <a:xfrm>
            <a:off x="721688" y="2315734"/>
            <a:ext cx="493885" cy="513850"/>
            <a:chOff x="3201815" y="5791508"/>
            <a:chExt cx="493885" cy="513850"/>
          </a:xfrm>
        </p:grpSpPr>
        <p:grpSp>
          <p:nvGrpSpPr>
            <p:cNvPr id="31" name="그룹 30"/>
            <p:cNvGrpSpPr/>
            <p:nvPr/>
          </p:nvGrpSpPr>
          <p:grpSpPr>
            <a:xfrm>
              <a:off x="3201815" y="5791508"/>
              <a:ext cx="493885" cy="513850"/>
              <a:chOff x="0" y="805534"/>
              <a:chExt cx="9156700" cy="2061491"/>
            </a:xfrm>
          </p:grpSpPr>
          <p:sp>
            <p:nvSpPr>
              <p:cNvPr id="33" name="직사각형 32"/>
              <p:cNvSpPr/>
              <p:nvPr/>
            </p:nvSpPr>
            <p:spPr>
              <a:xfrm>
                <a:off x="47625" y="805534"/>
                <a:ext cx="9109075" cy="2051966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800" dirty="0"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  <p:cxnSp>
            <p:nvCxnSpPr>
              <p:cNvPr id="34" name="직선 연결선 33"/>
              <p:cNvCxnSpPr/>
              <p:nvPr/>
            </p:nvCxnSpPr>
            <p:spPr>
              <a:xfrm flipV="1">
                <a:off x="0" y="824584"/>
                <a:ext cx="9156700" cy="2042441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직선 연결선 34"/>
              <p:cNvCxnSpPr/>
              <p:nvPr/>
            </p:nvCxnSpPr>
            <p:spPr>
              <a:xfrm>
                <a:off x="47625" y="805534"/>
                <a:ext cx="9109075" cy="2051966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" name="TextBox 31"/>
            <p:cNvSpPr txBox="1"/>
            <p:nvPr/>
          </p:nvSpPr>
          <p:spPr>
            <a:xfrm>
              <a:off x="3276181" y="5942905"/>
              <a:ext cx="36420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 dirty="0">
                  <a:solidFill>
                    <a:srgbClr val="0070C0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img</a:t>
              </a:r>
              <a:endParaRPr lang="ko-KR" altLang="en-US" sz="800" dirty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grpSp>
        <p:nvGrpSpPr>
          <p:cNvPr id="36" name="그룹 35"/>
          <p:cNvGrpSpPr/>
          <p:nvPr/>
        </p:nvGrpSpPr>
        <p:grpSpPr>
          <a:xfrm>
            <a:off x="721688" y="2916903"/>
            <a:ext cx="493885" cy="513850"/>
            <a:chOff x="3201815" y="5791508"/>
            <a:chExt cx="493885" cy="513850"/>
          </a:xfrm>
        </p:grpSpPr>
        <p:grpSp>
          <p:nvGrpSpPr>
            <p:cNvPr id="37" name="그룹 36"/>
            <p:cNvGrpSpPr/>
            <p:nvPr/>
          </p:nvGrpSpPr>
          <p:grpSpPr>
            <a:xfrm>
              <a:off x="3201815" y="5791508"/>
              <a:ext cx="493885" cy="513850"/>
              <a:chOff x="0" y="805534"/>
              <a:chExt cx="9156700" cy="2061491"/>
            </a:xfrm>
          </p:grpSpPr>
          <p:sp>
            <p:nvSpPr>
              <p:cNvPr id="39" name="직사각형 38"/>
              <p:cNvSpPr/>
              <p:nvPr/>
            </p:nvSpPr>
            <p:spPr>
              <a:xfrm>
                <a:off x="47625" y="805534"/>
                <a:ext cx="9109075" cy="2051966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800" dirty="0"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  <p:cxnSp>
            <p:nvCxnSpPr>
              <p:cNvPr id="40" name="직선 연결선 39"/>
              <p:cNvCxnSpPr/>
              <p:nvPr/>
            </p:nvCxnSpPr>
            <p:spPr>
              <a:xfrm flipV="1">
                <a:off x="0" y="824584"/>
                <a:ext cx="9156700" cy="2042441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직선 연결선 40"/>
              <p:cNvCxnSpPr/>
              <p:nvPr/>
            </p:nvCxnSpPr>
            <p:spPr>
              <a:xfrm>
                <a:off x="47625" y="805534"/>
                <a:ext cx="9109075" cy="2051966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TextBox 37"/>
            <p:cNvSpPr txBox="1"/>
            <p:nvPr/>
          </p:nvSpPr>
          <p:spPr>
            <a:xfrm>
              <a:off x="3276181" y="5942905"/>
              <a:ext cx="36420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 dirty="0">
                  <a:solidFill>
                    <a:srgbClr val="0070C0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img</a:t>
              </a:r>
              <a:endParaRPr lang="ko-KR" altLang="en-US" sz="800" dirty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sp>
        <p:nvSpPr>
          <p:cNvPr id="154" name="직사각형 153"/>
          <p:cNvSpPr/>
          <p:nvPr/>
        </p:nvSpPr>
        <p:spPr>
          <a:xfrm>
            <a:off x="26272" y="6460964"/>
            <a:ext cx="9126000" cy="128014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… </a:t>
            </a:r>
            <a:r>
              <a:rPr lang="ko-KR" altLang="en-US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페이지 스크롤</a:t>
            </a:r>
            <a:r>
              <a:rPr lang="en-US" altLang="ko-KR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…</a:t>
            </a:r>
            <a:endParaRPr lang="ko-KR" altLang="en-US" sz="800" dirty="0">
              <a:solidFill>
                <a:schemeClr val="bg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159" name="직사각형 158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3593" y="1105460"/>
            <a:ext cx="9040882" cy="229485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700" dirty="0">
                <a:solidFill>
                  <a:schemeClr val="tx1"/>
                </a:solidFill>
                <a:latin typeface="+mn-ea"/>
              </a:rPr>
              <a:t>                                          </a:t>
            </a:r>
            <a:r>
              <a:rPr lang="ko-KR" altLang="en-US" sz="800" b="1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800" b="1" dirty="0" smtClean="0">
                <a:solidFill>
                  <a:srgbClr val="C00000"/>
                </a:solidFill>
                <a:latin typeface="+mn-ea"/>
              </a:rPr>
              <a:t>Budget </a:t>
            </a:r>
            <a:r>
              <a:rPr lang="en-US" altLang="ko-KR" sz="800" b="1" dirty="0">
                <a:solidFill>
                  <a:srgbClr val="C00000"/>
                </a:solidFill>
                <a:latin typeface="+mn-ea"/>
              </a:rPr>
              <a:t>Allocation</a:t>
            </a:r>
            <a:r>
              <a:rPr lang="ko-KR" altLang="en-US" sz="800" b="1" dirty="0">
                <a:solidFill>
                  <a:schemeClr val="tx1"/>
                </a:solidFill>
                <a:latin typeface="+mn-ea"/>
              </a:rPr>
              <a:t>        </a:t>
            </a:r>
            <a:r>
              <a:rPr lang="en-US" altLang="ko-KR" sz="800" b="1" dirty="0" smtClean="0">
                <a:solidFill>
                  <a:schemeClr val="tx1"/>
                </a:solidFill>
                <a:latin typeface="+mn-ea"/>
              </a:rPr>
              <a:t>Budget </a:t>
            </a:r>
            <a:r>
              <a:rPr lang="en-US" altLang="ko-KR" sz="800" b="1" dirty="0">
                <a:solidFill>
                  <a:schemeClr val="tx1"/>
                </a:solidFill>
                <a:latin typeface="+mn-ea"/>
              </a:rPr>
              <a:t>List</a:t>
            </a:r>
          </a:p>
        </p:txBody>
      </p:sp>
      <p:sp>
        <p:nvSpPr>
          <p:cNvPr id="160" name="직사각형 159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8937" y="677087"/>
            <a:ext cx="9050778" cy="42837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ea"/>
            </a:endParaRP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1645180" y="712752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Product Management</a:t>
            </a:r>
            <a:endParaRPr lang="ko-KR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2998912" y="716977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 smtClean="0">
                <a:solidFill>
                  <a:srgbClr val="C00000"/>
                </a:solidFill>
                <a:latin typeface="휴먼모음T" pitchFamily="18" charset="-127"/>
                <a:ea typeface="휴먼모음T" pitchFamily="18" charset="-127"/>
              </a:rPr>
              <a:t>Budget </a:t>
            </a:r>
            <a:r>
              <a:rPr lang="en-US" altLang="ko-KR" sz="900" dirty="0">
                <a:solidFill>
                  <a:srgbClr val="C00000"/>
                </a:solidFill>
                <a:latin typeface="휴먼모음T" pitchFamily="18" charset="-127"/>
                <a:ea typeface="휴먼모음T" pitchFamily="18" charset="-127"/>
              </a:rPr>
              <a:t>Management</a:t>
            </a:r>
            <a:endParaRPr lang="ko-KR" altLang="en-US" sz="900" dirty="0">
              <a:solidFill>
                <a:srgbClr val="C00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4262252" y="718271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Order Management</a:t>
            </a:r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5649417" y="718653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User Management</a:t>
            </a:r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6945999" y="795573"/>
            <a:ext cx="83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Notice</a:t>
            </a:r>
          </a:p>
          <a:p>
            <a:pPr algn="ctr"/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8049400" y="801247"/>
            <a:ext cx="83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Shopping</a:t>
            </a:r>
          </a:p>
          <a:p>
            <a:pPr algn="ctr"/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pic>
        <p:nvPicPr>
          <p:cNvPr id="167" name="그림 16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281" y="766264"/>
            <a:ext cx="806450" cy="254981"/>
          </a:xfrm>
          <a:prstGeom prst="rect">
            <a:avLst/>
          </a:prstGeom>
          <a:ln>
            <a:solidFill>
              <a:srgbClr val="0070C0"/>
            </a:solidFill>
          </a:ln>
        </p:spPr>
      </p:pic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xmlns="" id="{07107C16-5C28-46FE-9330-7B44878AA9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76457"/>
              </p:ext>
            </p:extLst>
          </p:nvPr>
        </p:nvGraphicFramePr>
        <p:xfrm>
          <a:off x="9181390" y="632691"/>
          <a:ext cx="2991560" cy="13887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33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681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45712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>
                          <a:solidFill>
                            <a:srgbClr val="FFFF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900" b="1" dirty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/>
                        </a:rPr>
                        <a:t>Description</a:t>
                      </a:r>
                      <a:endParaRPr lang="ko-KR" altLang="en-US" sz="900" b="1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*</a:t>
                      </a:r>
                      <a:endParaRPr lang="ko-KR" altLang="en-US" sz="900" b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Contry 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로그인 시 화면 입니다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baseline="0" dirty="0" smtClean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보기 권한만 있습니다</a:t>
                      </a:r>
                      <a:endParaRPr lang="en-US" altLang="ko-KR" sz="900" b="0" baseline="0" dirty="0" smtClean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Country 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ok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을 클릭하면 메뉴 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Order </a:t>
                      </a:r>
                      <a:r>
                        <a:rPr lang="en-US" altLang="ko-KR" sz="9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Management&gt;Order(page27)</a:t>
                      </a:r>
                      <a:r>
                        <a:rPr lang="ko-KR" altLang="en-US" sz="9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로</a:t>
                      </a:r>
                      <a:r>
                        <a:rPr lang="en-US" altLang="ko-KR" sz="9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이동한다</a:t>
                      </a:r>
                      <a:r>
                        <a:rPr lang="en-US" altLang="ko-KR" sz="9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Order Management&gt; Order list</a:t>
                      </a:r>
                      <a:r>
                        <a:rPr lang="ko-KR" altLang="en-US" sz="9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에 </a:t>
                      </a:r>
                      <a:r>
                        <a:rPr lang="en-US" altLang="ko-KR" sz="9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Order id</a:t>
                      </a:r>
                      <a:r>
                        <a:rPr lang="ko-KR" altLang="en-US" sz="9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생성</a:t>
                      </a:r>
                      <a:endParaRPr lang="en-US" altLang="ko-KR" sz="9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(Order List </a:t>
                      </a:r>
                      <a:r>
                        <a:rPr lang="ko-KR" altLang="en-US" sz="9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페이지 준비 중</a:t>
                      </a:r>
                      <a:r>
                        <a:rPr lang="en-US" altLang="ko-KR" sz="9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</a:t>
                      </a:r>
                      <a:endParaRPr lang="ko-KR" altLang="en-US" sz="900" dirty="0" smtClean="0"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49" name="타원 48"/>
          <p:cNvSpPr/>
          <p:nvPr/>
        </p:nvSpPr>
        <p:spPr>
          <a:xfrm>
            <a:off x="8350577" y="1257939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1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44" name="모서리가 둥근 직사각형 43"/>
          <p:cNvSpPr/>
          <p:nvPr/>
        </p:nvSpPr>
        <p:spPr>
          <a:xfrm>
            <a:off x="8614944" y="1390204"/>
            <a:ext cx="487824" cy="217714"/>
          </a:xfrm>
          <a:prstGeom prst="roundRect">
            <a:avLst/>
          </a:prstGeom>
          <a:solidFill>
            <a:srgbClr val="0070C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Ok</a:t>
            </a:r>
            <a:endParaRPr lang="ko-KR" altLang="en-US" sz="8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5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135785" y="1370466"/>
            <a:ext cx="1178936" cy="22964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800" b="1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HQ_support_Num</a:t>
            </a:r>
            <a:r>
              <a:rPr lang="ko-KR" altLang="en-US" sz="1100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▼</a:t>
            </a:r>
            <a:endParaRPr lang="ko-KR" altLang="en-US" sz="1100" dirty="0">
              <a:solidFill>
                <a:schemeClr val="tx1"/>
              </a:solidFill>
              <a:ea typeface="나눔고딕" panose="020D0604000000000000" pitchFamily="50" charset="-127"/>
            </a:endParaRPr>
          </a:p>
        </p:txBody>
      </p:sp>
      <p:sp>
        <p:nvSpPr>
          <p:cNvPr id="47" name="직사각형 46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6904391" y="1392558"/>
            <a:ext cx="1274407" cy="226121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r>
              <a:rPr lang="ko-KR" altLang="en-US" sz="800" dirty="0" smtClean="0">
                <a:solidFill>
                  <a:srgbClr val="C00000"/>
                </a:solidFill>
                <a:latin typeface="+mj-lt"/>
              </a:rPr>
              <a:t>사용금액 </a:t>
            </a:r>
            <a:r>
              <a:rPr lang="en-US" altLang="ko-KR" sz="800" dirty="0" smtClean="0">
                <a:solidFill>
                  <a:srgbClr val="C00000"/>
                </a:solidFill>
                <a:latin typeface="+mj-lt"/>
              </a:rPr>
              <a:t>:  </a:t>
            </a:r>
            <a:r>
              <a:rPr lang="en-US" altLang="ko-KR" sz="800" dirty="0" smtClean="0">
                <a:solidFill>
                  <a:srgbClr val="C00000"/>
                </a:solidFill>
              </a:rPr>
              <a:t>100,000</a:t>
            </a:r>
          </a:p>
        </p:txBody>
      </p:sp>
      <p:sp>
        <p:nvSpPr>
          <p:cNvPr id="48" name="직사각형 47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5353171" y="1333219"/>
            <a:ext cx="1662509" cy="41083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r>
              <a:rPr lang="en-US" altLang="ko-KR" sz="800" dirty="0" smtClean="0">
                <a:solidFill>
                  <a:srgbClr val="0070C0"/>
                </a:solidFill>
              </a:rPr>
              <a:t>Country    </a:t>
            </a:r>
            <a:r>
              <a:rPr lang="ko-KR" altLang="en-US" sz="800" dirty="0">
                <a:solidFill>
                  <a:srgbClr val="0070C0"/>
                </a:solidFill>
              </a:rPr>
              <a:t>예산금액 </a:t>
            </a:r>
            <a:r>
              <a:rPr lang="en-US" altLang="ko-KR" sz="800" dirty="0" smtClean="0">
                <a:solidFill>
                  <a:srgbClr val="0070C0"/>
                </a:solidFill>
              </a:rPr>
              <a:t>:  100,000</a:t>
            </a:r>
            <a:endParaRPr lang="en-US" altLang="ko-KR" sz="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50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텍스트 개체 틀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Option</a:t>
            </a:r>
            <a:endParaRPr lang="ko-KR" altLang="en-US" dirty="0"/>
          </a:p>
        </p:txBody>
      </p:sp>
      <p:sp>
        <p:nvSpPr>
          <p:cNvPr id="13" name="텍스트 개체 틀 1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ko-KR" dirty="0" smtClean="0"/>
              <a:t>Budget </a:t>
            </a:r>
            <a:r>
              <a:rPr lang="en-US" altLang="ko-KR" dirty="0"/>
              <a:t>Management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en-US" altLang="ko-KR" dirty="0" smtClean="0">
                <a:sym typeface="Wingdings" panose="05000000000000000000" pitchFamily="2" charset="2"/>
              </a:rPr>
              <a:t>Budget Allocation</a:t>
            </a:r>
            <a:endParaRPr lang="ko-KR" altLang="en-US" dirty="0"/>
          </a:p>
        </p:txBody>
      </p:sp>
      <p:graphicFrame>
        <p:nvGraphicFramePr>
          <p:cNvPr id="29" name="표 28"/>
          <p:cNvGraphicFramePr>
            <a:graphicFrameLocks noGrp="1"/>
          </p:cNvGraphicFramePr>
          <p:nvPr>
            <p:extLst/>
          </p:nvPr>
        </p:nvGraphicFramePr>
        <p:xfrm>
          <a:off x="112735" y="1670715"/>
          <a:ext cx="9021738" cy="1811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7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807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5273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3491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5754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5754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5754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60383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Image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Name/</a:t>
                      </a:r>
                    </a:p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Material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Dimension/</a:t>
                      </a:r>
                      <a:b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</a:b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Production Period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Count</a:t>
                      </a:r>
                      <a:r>
                        <a:rPr lang="en-US" altLang="ko-KR" sz="800" b="1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Option</a:t>
                      </a:r>
                      <a:endParaRPr lang="en-US" altLang="ko-KR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Unit</a:t>
                      </a:r>
                      <a:r>
                        <a:rPr lang="en-US" altLang="ko-KR" sz="800" b="1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Price</a:t>
                      </a:r>
                      <a:endParaRPr lang="en-US" altLang="ko-KR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Total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383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Attractor Artistic(small)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----------------------------------------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Polycarbonate</a:t>
                      </a:r>
                      <a:endParaRPr lang="ko-KR" altLang="en-US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97.5 X 45 X 10(160)mm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----------------------------------------</a:t>
                      </a:r>
                    </a:p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2~3 weeks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0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---------------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Option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USD 84.90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USD 84.90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383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ko-KR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Attractor Artistic(small)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----------------------------------------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Polycarbonate</a:t>
                      </a:r>
                      <a:endParaRPr lang="ko-KR" altLang="en-US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97.5 X 45 X 10(160)mm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----------------------------------------</a:t>
                      </a:r>
                    </a:p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2~3 weeks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0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---------------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Option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USD 84.90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USD 84.90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pSp>
        <p:nvGrpSpPr>
          <p:cNvPr id="30" name="그룹 29"/>
          <p:cNvGrpSpPr/>
          <p:nvPr/>
        </p:nvGrpSpPr>
        <p:grpSpPr>
          <a:xfrm>
            <a:off x="731213" y="2315734"/>
            <a:ext cx="493885" cy="513850"/>
            <a:chOff x="3201815" y="5791508"/>
            <a:chExt cx="493885" cy="513850"/>
          </a:xfrm>
        </p:grpSpPr>
        <p:grpSp>
          <p:nvGrpSpPr>
            <p:cNvPr id="31" name="그룹 30"/>
            <p:cNvGrpSpPr/>
            <p:nvPr/>
          </p:nvGrpSpPr>
          <p:grpSpPr>
            <a:xfrm>
              <a:off x="3201815" y="5791508"/>
              <a:ext cx="493885" cy="513850"/>
              <a:chOff x="0" y="805534"/>
              <a:chExt cx="9156700" cy="2061491"/>
            </a:xfrm>
          </p:grpSpPr>
          <p:sp>
            <p:nvSpPr>
              <p:cNvPr id="33" name="직사각형 32"/>
              <p:cNvSpPr/>
              <p:nvPr/>
            </p:nvSpPr>
            <p:spPr>
              <a:xfrm>
                <a:off x="47625" y="805534"/>
                <a:ext cx="9109075" cy="2051966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800" dirty="0"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  <p:cxnSp>
            <p:nvCxnSpPr>
              <p:cNvPr id="34" name="직선 연결선 33"/>
              <p:cNvCxnSpPr/>
              <p:nvPr/>
            </p:nvCxnSpPr>
            <p:spPr>
              <a:xfrm flipV="1">
                <a:off x="0" y="824584"/>
                <a:ext cx="9156700" cy="2042441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직선 연결선 34"/>
              <p:cNvCxnSpPr/>
              <p:nvPr/>
            </p:nvCxnSpPr>
            <p:spPr>
              <a:xfrm>
                <a:off x="47625" y="805534"/>
                <a:ext cx="9109075" cy="2051966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" name="TextBox 31"/>
            <p:cNvSpPr txBox="1"/>
            <p:nvPr/>
          </p:nvSpPr>
          <p:spPr>
            <a:xfrm>
              <a:off x="3276181" y="5942905"/>
              <a:ext cx="36420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 dirty="0">
                  <a:solidFill>
                    <a:srgbClr val="0070C0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img</a:t>
              </a:r>
              <a:endParaRPr lang="ko-KR" altLang="en-US" sz="800" dirty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grpSp>
        <p:nvGrpSpPr>
          <p:cNvPr id="36" name="그룹 35"/>
          <p:cNvGrpSpPr/>
          <p:nvPr/>
        </p:nvGrpSpPr>
        <p:grpSpPr>
          <a:xfrm>
            <a:off x="731213" y="2916903"/>
            <a:ext cx="493885" cy="513850"/>
            <a:chOff x="3201815" y="5791508"/>
            <a:chExt cx="493885" cy="513850"/>
          </a:xfrm>
        </p:grpSpPr>
        <p:grpSp>
          <p:nvGrpSpPr>
            <p:cNvPr id="37" name="그룹 36"/>
            <p:cNvGrpSpPr/>
            <p:nvPr/>
          </p:nvGrpSpPr>
          <p:grpSpPr>
            <a:xfrm>
              <a:off x="3201815" y="5791508"/>
              <a:ext cx="493885" cy="513850"/>
              <a:chOff x="0" y="805534"/>
              <a:chExt cx="9156700" cy="2061491"/>
            </a:xfrm>
          </p:grpSpPr>
          <p:sp>
            <p:nvSpPr>
              <p:cNvPr id="39" name="직사각형 38"/>
              <p:cNvSpPr/>
              <p:nvPr/>
            </p:nvSpPr>
            <p:spPr>
              <a:xfrm>
                <a:off x="47625" y="805534"/>
                <a:ext cx="9109075" cy="2051966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800" dirty="0"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  <p:cxnSp>
            <p:nvCxnSpPr>
              <p:cNvPr id="40" name="직선 연결선 39"/>
              <p:cNvCxnSpPr/>
              <p:nvPr/>
            </p:nvCxnSpPr>
            <p:spPr>
              <a:xfrm flipV="1">
                <a:off x="0" y="824584"/>
                <a:ext cx="9156700" cy="2042441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직선 연결선 40"/>
              <p:cNvCxnSpPr/>
              <p:nvPr/>
            </p:nvCxnSpPr>
            <p:spPr>
              <a:xfrm>
                <a:off x="47625" y="805534"/>
                <a:ext cx="9109075" cy="2051966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TextBox 37"/>
            <p:cNvSpPr txBox="1"/>
            <p:nvPr/>
          </p:nvSpPr>
          <p:spPr>
            <a:xfrm>
              <a:off x="3276181" y="5942905"/>
              <a:ext cx="36420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 dirty="0">
                  <a:solidFill>
                    <a:srgbClr val="0070C0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img</a:t>
              </a:r>
              <a:endParaRPr lang="ko-KR" altLang="en-US" sz="800" dirty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sp>
        <p:nvSpPr>
          <p:cNvPr id="78" name="직사각형 77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855583" y="6141918"/>
            <a:ext cx="1876169" cy="26944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pPr algn="ctr">
              <a:lnSpc>
                <a:spcPct val="150000"/>
              </a:lnSpc>
            </a:pPr>
            <a:endParaRPr lang="en-US" altLang="ko-KR" sz="9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54" name="직사각형 153"/>
          <p:cNvSpPr/>
          <p:nvPr/>
        </p:nvSpPr>
        <p:spPr>
          <a:xfrm>
            <a:off x="26272" y="6460964"/>
            <a:ext cx="9126000" cy="128014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… </a:t>
            </a:r>
            <a:r>
              <a:rPr lang="ko-KR" altLang="en-US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페이지 스크롤</a:t>
            </a:r>
            <a:r>
              <a:rPr lang="en-US" altLang="ko-KR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…</a:t>
            </a:r>
            <a:endParaRPr lang="ko-KR" altLang="en-US" sz="800" dirty="0">
              <a:solidFill>
                <a:schemeClr val="bg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95" name="직사각형 94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2459" y="1334875"/>
            <a:ext cx="9042016" cy="31619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+mj-lt"/>
              </a:rPr>
              <a:t> </a:t>
            </a:r>
            <a:endParaRPr lang="en-US" altLang="ko-KR" sz="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6" name="모서리가 둥근 직사각형 95"/>
          <p:cNvSpPr/>
          <p:nvPr/>
        </p:nvSpPr>
        <p:spPr>
          <a:xfrm>
            <a:off x="8454768" y="1390204"/>
            <a:ext cx="648000" cy="217714"/>
          </a:xfrm>
          <a:prstGeom prst="roundRect">
            <a:avLst/>
          </a:prstGeom>
          <a:solidFill>
            <a:srgbClr val="0070C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Ok</a:t>
            </a:r>
            <a:endParaRPr lang="ko-KR" altLang="en-US" sz="8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8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66931" y="1397197"/>
            <a:ext cx="1133219" cy="210721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800" b="1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HQ_support_Name</a:t>
            </a:r>
            <a:endParaRPr lang="ko-KR" altLang="en-US" sz="800" b="1" dirty="0"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40" name="직사각형 139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6522571" y="1357520"/>
            <a:ext cx="1761988" cy="269449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pPr algn="r">
              <a:lnSpc>
                <a:spcPct val="150000"/>
              </a:lnSpc>
            </a:pPr>
            <a:r>
              <a:rPr lang="ko-KR" altLang="en-US" sz="900" dirty="0">
                <a:solidFill>
                  <a:schemeClr val="tx1"/>
                </a:solidFill>
                <a:latin typeface="+mj-lt"/>
              </a:rPr>
              <a:t>현재 금액 </a:t>
            </a:r>
            <a:r>
              <a:rPr lang="en-US" altLang="ko-KR" sz="900" dirty="0">
                <a:solidFill>
                  <a:schemeClr val="tx1"/>
                </a:solidFill>
                <a:latin typeface="+mj-lt"/>
              </a:rPr>
              <a:t>:       </a:t>
            </a:r>
            <a:r>
              <a:rPr lang="en-US" altLang="ko-KR" sz="900" dirty="0">
                <a:solidFill>
                  <a:srgbClr val="0070C0"/>
                </a:solidFill>
                <a:latin typeface="+mj-lt"/>
              </a:rPr>
              <a:t>9999999</a:t>
            </a:r>
          </a:p>
        </p:txBody>
      </p:sp>
      <p:sp>
        <p:nvSpPr>
          <p:cNvPr id="159" name="직사각형 158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3593" y="1105460"/>
            <a:ext cx="9040882" cy="229485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700" dirty="0">
                <a:solidFill>
                  <a:schemeClr val="tx1"/>
                </a:solidFill>
                <a:latin typeface="+mn-ea"/>
              </a:rPr>
              <a:t>                                          </a:t>
            </a:r>
            <a:r>
              <a:rPr lang="ko-KR" altLang="en-US" sz="800" b="1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800" b="1" dirty="0" smtClean="0">
                <a:solidFill>
                  <a:srgbClr val="C00000"/>
                </a:solidFill>
                <a:latin typeface="+mn-ea"/>
              </a:rPr>
              <a:t>Budget </a:t>
            </a:r>
            <a:r>
              <a:rPr lang="en-US" altLang="ko-KR" sz="800" b="1" dirty="0">
                <a:solidFill>
                  <a:srgbClr val="C00000"/>
                </a:solidFill>
                <a:latin typeface="+mn-ea"/>
              </a:rPr>
              <a:t>Allocation</a:t>
            </a:r>
            <a:r>
              <a:rPr lang="ko-KR" altLang="en-US" sz="800" b="1" dirty="0">
                <a:solidFill>
                  <a:schemeClr val="tx1"/>
                </a:solidFill>
                <a:latin typeface="+mn-ea"/>
              </a:rPr>
              <a:t>        </a:t>
            </a:r>
            <a:r>
              <a:rPr lang="en-US" altLang="ko-KR" sz="800" b="1" dirty="0" smtClean="0">
                <a:solidFill>
                  <a:schemeClr val="tx1"/>
                </a:solidFill>
                <a:latin typeface="+mn-ea"/>
              </a:rPr>
              <a:t>Budget </a:t>
            </a:r>
            <a:r>
              <a:rPr lang="en-US" altLang="ko-KR" sz="800" b="1" dirty="0">
                <a:solidFill>
                  <a:schemeClr val="tx1"/>
                </a:solidFill>
                <a:latin typeface="+mn-ea"/>
              </a:rPr>
              <a:t>List</a:t>
            </a:r>
          </a:p>
        </p:txBody>
      </p:sp>
      <p:sp>
        <p:nvSpPr>
          <p:cNvPr id="160" name="직사각형 159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8937" y="677087"/>
            <a:ext cx="9050778" cy="42837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ea"/>
            </a:endParaRP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1645180" y="712752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Product Management</a:t>
            </a:r>
            <a:endParaRPr lang="ko-KR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2998912" y="716977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 smtClean="0">
                <a:solidFill>
                  <a:srgbClr val="C00000"/>
                </a:solidFill>
                <a:latin typeface="휴먼모음T" pitchFamily="18" charset="-127"/>
                <a:ea typeface="휴먼모음T" pitchFamily="18" charset="-127"/>
              </a:rPr>
              <a:t>Budget </a:t>
            </a:r>
            <a:r>
              <a:rPr lang="en-US" altLang="ko-KR" sz="900" dirty="0">
                <a:solidFill>
                  <a:srgbClr val="C00000"/>
                </a:solidFill>
                <a:latin typeface="휴먼모음T" pitchFamily="18" charset="-127"/>
                <a:ea typeface="휴먼모음T" pitchFamily="18" charset="-127"/>
              </a:rPr>
              <a:t>Management</a:t>
            </a:r>
            <a:endParaRPr lang="ko-KR" altLang="en-US" sz="900" dirty="0">
              <a:solidFill>
                <a:srgbClr val="C00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4262252" y="718271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Order Management</a:t>
            </a:r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5649417" y="718653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User Management</a:t>
            </a:r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6945999" y="795573"/>
            <a:ext cx="83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Notice</a:t>
            </a:r>
          </a:p>
          <a:p>
            <a:pPr algn="ctr"/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8049400" y="801247"/>
            <a:ext cx="83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Shopping</a:t>
            </a:r>
          </a:p>
          <a:p>
            <a:pPr algn="ctr"/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pic>
        <p:nvPicPr>
          <p:cNvPr id="167" name="그림 16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281" y="766264"/>
            <a:ext cx="806450" cy="254981"/>
          </a:xfrm>
          <a:prstGeom prst="rect">
            <a:avLst/>
          </a:prstGeom>
          <a:ln>
            <a:solidFill>
              <a:srgbClr val="0070C0"/>
            </a:solidFill>
          </a:ln>
        </p:spPr>
      </p:pic>
      <p:sp>
        <p:nvSpPr>
          <p:cNvPr id="42" name="직사각형 41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47186" y="696137"/>
            <a:ext cx="9101562" cy="5857063"/>
          </a:xfrm>
          <a:prstGeom prst="rect">
            <a:avLst/>
          </a:prstGeom>
          <a:solidFill>
            <a:schemeClr val="tx1">
              <a:alpha val="40000"/>
            </a:schemeClr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ea"/>
            </a:endParaRPr>
          </a:p>
        </p:txBody>
      </p:sp>
      <p:graphicFrame>
        <p:nvGraphicFramePr>
          <p:cNvPr id="62" name="표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820913"/>
              </p:ext>
            </p:extLst>
          </p:nvPr>
        </p:nvGraphicFramePr>
        <p:xfrm>
          <a:off x="1676246" y="2223165"/>
          <a:ext cx="6500015" cy="124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28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21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4953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62998"/>
                <a:gridCol w="1262998"/>
                <a:gridCol w="636327"/>
                <a:gridCol w="887672"/>
                <a:gridCol w="615528"/>
              </a:tblGrid>
              <a:tr h="240020">
                <a:tc rowSpan="5"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b="1" kern="1200" dirty="0" smtClean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Name</a:t>
                      </a:r>
                      <a:endParaRPr lang="ko-KR" altLang="en-US" sz="800" b="1" kern="1200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altLang="ko-KR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Attactor Artistic (Small)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0020">
                <a:tc vMerge="1">
                  <a:txBody>
                    <a:bodyPr/>
                    <a:lstStyle/>
                    <a:p>
                      <a:pPr algn="ctr"/>
                      <a:endParaRPr lang="en-US" altLang="ko-KR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b="1" kern="1200" dirty="0" smtClean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Count</a:t>
                      </a:r>
                      <a:endParaRPr lang="ko-KR" altLang="en-US" sz="800" b="1" kern="1200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ko-KR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5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ko-KR" altLang="en-US" sz="800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 smtClean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Option Count</a:t>
                      </a:r>
                      <a:endParaRPr lang="ko-KR" altLang="en-US" sz="800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3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 smtClean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Lang </a:t>
                      </a:r>
                      <a:r>
                        <a:rPr lang="en-US" altLang="ko-KR" sz="1100" dirty="0" smtClean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+</a:t>
                      </a:r>
                      <a:endParaRPr lang="ko-KR" altLang="en-US" sz="1100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0020">
                <a:tc vMerge="1">
                  <a:txBody>
                    <a:bodyPr/>
                    <a:lstStyle/>
                    <a:p>
                      <a:pPr algn="ctr"/>
                      <a:endParaRPr lang="en-US" altLang="ko-KR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b="1" kern="1200" dirty="0" smtClean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Option1</a:t>
                      </a:r>
                      <a:endParaRPr lang="ko-KR" altLang="en-US" sz="800" b="1" kern="1200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2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Option</a:t>
                      </a:r>
                      <a:r>
                        <a:rPr lang="ko-KR" altLang="en-US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을 입력하세요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Language</a:t>
                      </a:r>
                      <a:r>
                        <a:rPr lang="ko-KR" altLang="en-US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를 입력하세요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ko-KR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Ex&gt;.../langue.ppt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 smtClean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File...</a:t>
                      </a:r>
                      <a:endParaRPr lang="ko-KR" altLang="en-US" sz="800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40020">
                <a:tc vMerge="1">
                  <a:txBody>
                    <a:bodyPr/>
                    <a:lstStyle/>
                    <a:p>
                      <a:pPr algn="ctr"/>
                      <a:endParaRPr lang="en-US" altLang="ko-KR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200" dirty="0" smtClean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Option2</a:t>
                      </a:r>
                      <a:endParaRPr lang="ko-KR" altLang="en-US" sz="800" b="1" kern="1200" dirty="0" smtClean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2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Ex) black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Language</a:t>
                      </a:r>
                      <a:r>
                        <a:rPr lang="ko-KR" altLang="en-US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를 입력하세요</a:t>
                      </a: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Ex&gt;.../langue.ppt</a:t>
                      </a:r>
                      <a:endParaRPr lang="ko-KR" altLang="en-US" sz="8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File...</a:t>
                      </a:r>
                      <a:endParaRPr lang="ko-KR" altLang="en-US" sz="800" dirty="0" smtClean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40020">
                <a:tc vMerge="1">
                  <a:txBody>
                    <a:bodyPr/>
                    <a:lstStyle/>
                    <a:p>
                      <a:pPr algn="ctr"/>
                      <a:endParaRPr lang="en-US" altLang="ko-KR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200" dirty="0" smtClean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Option3</a:t>
                      </a:r>
                      <a:endParaRPr lang="ko-KR" altLang="en-US" sz="800" b="1" kern="1200" dirty="0" smtClean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Ex) dark black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Language</a:t>
                      </a:r>
                      <a:r>
                        <a:rPr lang="ko-KR" altLang="en-US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를 입력하세요</a:t>
                      </a: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Ex&gt;.../langue.ppt</a:t>
                      </a:r>
                      <a:endParaRPr lang="ko-KR" altLang="en-US" sz="8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File...</a:t>
                      </a:r>
                      <a:endParaRPr lang="ko-KR" altLang="en-US" sz="800" dirty="0" smtClean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grpSp>
        <p:nvGrpSpPr>
          <p:cNvPr id="64" name="그룹 63"/>
          <p:cNvGrpSpPr/>
          <p:nvPr/>
        </p:nvGrpSpPr>
        <p:grpSpPr>
          <a:xfrm>
            <a:off x="1684547" y="2285271"/>
            <a:ext cx="686117" cy="652079"/>
            <a:chOff x="3201815" y="5791508"/>
            <a:chExt cx="493885" cy="513850"/>
          </a:xfrm>
        </p:grpSpPr>
        <p:grpSp>
          <p:nvGrpSpPr>
            <p:cNvPr id="67" name="그룹 66"/>
            <p:cNvGrpSpPr/>
            <p:nvPr/>
          </p:nvGrpSpPr>
          <p:grpSpPr>
            <a:xfrm>
              <a:off x="3201815" y="5791508"/>
              <a:ext cx="493885" cy="513850"/>
              <a:chOff x="0" y="805534"/>
              <a:chExt cx="9156700" cy="2061491"/>
            </a:xfrm>
          </p:grpSpPr>
          <p:sp>
            <p:nvSpPr>
              <p:cNvPr id="73" name="직사각형 72"/>
              <p:cNvSpPr/>
              <p:nvPr/>
            </p:nvSpPr>
            <p:spPr>
              <a:xfrm>
                <a:off x="47625" y="805534"/>
                <a:ext cx="9109075" cy="2051966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800" dirty="0"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  <p:cxnSp>
            <p:nvCxnSpPr>
              <p:cNvPr id="74" name="직선 연결선 73"/>
              <p:cNvCxnSpPr/>
              <p:nvPr/>
            </p:nvCxnSpPr>
            <p:spPr>
              <a:xfrm flipV="1">
                <a:off x="0" y="824584"/>
                <a:ext cx="9156700" cy="2042441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직선 연결선 74"/>
              <p:cNvCxnSpPr/>
              <p:nvPr/>
            </p:nvCxnSpPr>
            <p:spPr>
              <a:xfrm>
                <a:off x="47625" y="805534"/>
                <a:ext cx="9109075" cy="2051966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2" name="TextBox 71"/>
            <p:cNvSpPr txBox="1"/>
            <p:nvPr/>
          </p:nvSpPr>
          <p:spPr>
            <a:xfrm>
              <a:off x="3333443" y="5978224"/>
              <a:ext cx="276364" cy="15977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rgbClr val="0070C0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img</a:t>
              </a:r>
              <a:endParaRPr lang="ko-KR" altLang="en-US" sz="800" dirty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sp>
        <p:nvSpPr>
          <p:cNvPr id="76" name="직사각형 75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1676080" y="1933655"/>
            <a:ext cx="6500179" cy="286188"/>
          </a:xfrm>
          <a:prstGeom prst="rect">
            <a:avLst/>
          </a:prstGeom>
          <a:solidFill>
            <a:srgbClr val="0070C0"/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solidFill>
                  <a:schemeClr val="bg1"/>
                </a:solidFill>
                <a:latin typeface="+mn-ea"/>
              </a:rPr>
              <a:t>Option</a:t>
            </a:r>
            <a:endParaRPr lang="en-US" altLang="ko-KR" sz="10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77" name="직사각형 76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1676081" y="3480724"/>
            <a:ext cx="6500178" cy="790495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b="1" dirty="0">
                <a:solidFill>
                  <a:srgbClr val="C00000"/>
                </a:solidFill>
                <a:latin typeface="+mn-ea"/>
              </a:rPr>
              <a:t> </a:t>
            </a:r>
            <a:r>
              <a:rPr lang="en-US" altLang="ko-KR" sz="800" b="1" dirty="0" smtClean="0">
                <a:solidFill>
                  <a:srgbClr val="C00000"/>
                </a:solidFill>
                <a:latin typeface="+mn-ea"/>
              </a:rPr>
              <a:t>                                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800" b="1" dirty="0">
              <a:solidFill>
                <a:srgbClr val="C00000"/>
              </a:solidFill>
              <a:latin typeface="+mn-e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800" b="1" dirty="0" smtClean="0">
              <a:solidFill>
                <a:srgbClr val="C00000"/>
              </a:solidFill>
              <a:latin typeface="+mn-e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800" b="1" dirty="0" smtClean="0">
                <a:solidFill>
                  <a:srgbClr val="C00000"/>
                </a:solidFill>
                <a:latin typeface="+mn-ea"/>
              </a:rPr>
              <a:t>Option count</a:t>
            </a:r>
            <a:r>
              <a:rPr lang="ko-KR" altLang="en-US" sz="800" b="1" dirty="0" smtClean="0">
                <a:solidFill>
                  <a:srgbClr val="C00000"/>
                </a:solidFill>
                <a:latin typeface="+mn-ea"/>
              </a:rPr>
              <a:t>는 최대 상품 </a:t>
            </a:r>
            <a:r>
              <a:rPr lang="en-US" altLang="ko-KR" sz="800" b="1" dirty="0" smtClean="0">
                <a:solidFill>
                  <a:srgbClr val="C00000"/>
                </a:solidFill>
                <a:latin typeface="+mn-ea"/>
              </a:rPr>
              <a:t>count</a:t>
            </a:r>
            <a:r>
              <a:rPr lang="ko-KR" altLang="en-US" sz="800" b="1" dirty="0" smtClean="0">
                <a:solidFill>
                  <a:srgbClr val="C00000"/>
                </a:solidFill>
                <a:latin typeface="+mn-ea"/>
              </a:rPr>
              <a:t>를 넘지 못한다</a:t>
            </a:r>
            <a:r>
              <a:rPr lang="en-US" altLang="ko-KR" sz="800" b="1" dirty="0" smtClean="0">
                <a:solidFill>
                  <a:srgbClr val="C00000"/>
                </a:solidFill>
                <a:latin typeface="+mn-ea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800" b="1" dirty="0" smtClean="0">
                <a:solidFill>
                  <a:srgbClr val="C00000"/>
                </a:solidFill>
                <a:latin typeface="+mn-ea"/>
              </a:rPr>
              <a:t>Option 1,2,3</a:t>
            </a:r>
            <a:r>
              <a:rPr lang="ko-KR" altLang="en-US" sz="800" b="1" dirty="0" smtClean="0">
                <a:solidFill>
                  <a:srgbClr val="C00000"/>
                </a:solidFill>
                <a:latin typeface="+mn-ea"/>
              </a:rPr>
              <a:t>의 총 개수가 상품 </a:t>
            </a:r>
            <a:r>
              <a:rPr lang="en-US" altLang="ko-KR" sz="800" b="1" dirty="0" smtClean="0">
                <a:solidFill>
                  <a:srgbClr val="C00000"/>
                </a:solidFill>
                <a:latin typeface="+mn-ea"/>
              </a:rPr>
              <a:t>count</a:t>
            </a:r>
            <a:r>
              <a:rPr lang="ko-KR" altLang="en-US" sz="800" b="1" dirty="0" smtClean="0">
                <a:solidFill>
                  <a:srgbClr val="C00000"/>
                </a:solidFill>
                <a:latin typeface="+mn-ea"/>
              </a:rPr>
              <a:t>가 일치 하지 않을 경우 </a:t>
            </a:r>
            <a:r>
              <a:rPr lang="en-US" altLang="ko-KR" sz="800" b="1" dirty="0" smtClean="0">
                <a:solidFill>
                  <a:srgbClr val="C00000"/>
                </a:solidFill>
                <a:latin typeface="+mn-ea"/>
              </a:rPr>
              <a:t>option</a:t>
            </a:r>
            <a:r>
              <a:rPr lang="ko-KR" altLang="en-US" sz="800" b="1" dirty="0" smtClean="0">
                <a:solidFill>
                  <a:srgbClr val="C00000"/>
                </a:solidFill>
                <a:latin typeface="+mn-ea"/>
              </a:rPr>
              <a:t>을 확정 할 수 없다</a:t>
            </a:r>
            <a:r>
              <a:rPr lang="en-US" altLang="ko-KR" sz="800" b="1" dirty="0" smtClean="0">
                <a:solidFill>
                  <a:srgbClr val="C00000"/>
                </a:solidFill>
                <a:latin typeface="+mn-ea"/>
              </a:rPr>
              <a:t>.</a:t>
            </a:r>
            <a:endParaRPr lang="en-US" altLang="ko-KR" sz="800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79" name="모서리가 둥근 직사각형 78"/>
          <p:cNvSpPr/>
          <p:nvPr/>
        </p:nvSpPr>
        <p:spPr>
          <a:xfrm>
            <a:off x="7228600" y="3890868"/>
            <a:ext cx="820800" cy="237600"/>
          </a:xfrm>
          <a:prstGeom prst="roundRect">
            <a:avLst/>
          </a:prstGeom>
          <a:solidFill>
            <a:srgbClr val="0070C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dirty="0" smtClean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Ok</a:t>
            </a:r>
            <a:endParaRPr lang="ko-KR" altLang="en-US" sz="8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0" name="순서도: 정렬/분류 79"/>
          <p:cNvSpPr/>
          <p:nvPr/>
        </p:nvSpPr>
        <p:spPr>
          <a:xfrm>
            <a:off x="3351737" y="3023816"/>
            <a:ext cx="142875" cy="166352"/>
          </a:xfrm>
          <a:prstGeom prst="flowChartSor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 anchor="ctr">
            <a:noAutofit/>
          </a:bodyPr>
          <a:lstStyle/>
          <a:p>
            <a:pPr algn="ctr" latinLnBrk="1"/>
            <a:endParaRPr lang="ko-KR" altLang="en-US" sz="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1" name="순서도: 정렬/분류 80"/>
          <p:cNvSpPr/>
          <p:nvPr/>
        </p:nvSpPr>
        <p:spPr>
          <a:xfrm>
            <a:off x="3351736" y="3261373"/>
            <a:ext cx="142875" cy="166352"/>
          </a:xfrm>
          <a:prstGeom prst="flowChartSor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 anchor="ctr">
            <a:noAutofit/>
          </a:bodyPr>
          <a:lstStyle/>
          <a:p>
            <a:pPr algn="ctr" latinLnBrk="1"/>
            <a:endParaRPr lang="ko-KR" altLang="en-US" sz="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2" name="순서도: 정렬/분류 81"/>
          <p:cNvSpPr/>
          <p:nvPr/>
        </p:nvSpPr>
        <p:spPr>
          <a:xfrm>
            <a:off x="3360203" y="2782481"/>
            <a:ext cx="142875" cy="180711"/>
          </a:xfrm>
          <a:prstGeom prst="flowChartSor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 anchor="ctr">
            <a:noAutofit/>
          </a:bodyPr>
          <a:lstStyle/>
          <a:p>
            <a:pPr algn="ctr" latinLnBrk="1"/>
            <a:endParaRPr lang="ko-KR" altLang="en-US" sz="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3" name="순서도: 정렬/분류 82"/>
          <p:cNvSpPr/>
          <p:nvPr/>
        </p:nvSpPr>
        <p:spPr>
          <a:xfrm>
            <a:off x="7390526" y="2528185"/>
            <a:ext cx="142875" cy="166352"/>
          </a:xfrm>
          <a:prstGeom prst="flowChartSor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 anchor="ctr">
            <a:noAutofit/>
          </a:bodyPr>
          <a:lstStyle/>
          <a:p>
            <a:pPr algn="ctr" latinLnBrk="1"/>
            <a:endParaRPr lang="ko-KR" altLang="en-US" sz="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4" name="타원 83"/>
          <p:cNvSpPr/>
          <p:nvPr/>
        </p:nvSpPr>
        <p:spPr>
          <a:xfrm>
            <a:off x="2696690" y="3515569"/>
            <a:ext cx="54000" cy="5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algn="ctr" latinLnBrk="1"/>
            <a:endParaRPr lang="ko-KR" altLang="en-US" sz="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5" name="타원 84"/>
          <p:cNvSpPr/>
          <p:nvPr/>
        </p:nvSpPr>
        <p:spPr>
          <a:xfrm>
            <a:off x="2696690" y="3610739"/>
            <a:ext cx="54000" cy="5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algn="ctr" latinLnBrk="1"/>
            <a:endParaRPr lang="ko-KR" altLang="en-US" sz="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6" name="타원 85"/>
          <p:cNvSpPr/>
          <p:nvPr/>
        </p:nvSpPr>
        <p:spPr>
          <a:xfrm>
            <a:off x="2696690" y="3705909"/>
            <a:ext cx="54000" cy="5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algn="ctr" latinLnBrk="1"/>
            <a:endParaRPr lang="ko-KR" altLang="en-US" sz="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7" name="직사각형 86">
            <a:extLst>
              <a:ext uri="{FF2B5EF4-FFF2-40B4-BE49-F238E27FC236}">
                <a16:creationId xmlns:a16="http://schemas.microsoft.com/office/drawing/2014/main" xmlns="" id="{1F87965B-8981-4D77-AA84-1A8F71085BCA}"/>
              </a:ext>
            </a:extLst>
          </p:cNvPr>
          <p:cNvSpPr/>
          <p:nvPr/>
        </p:nvSpPr>
        <p:spPr>
          <a:xfrm>
            <a:off x="2379092" y="2736871"/>
            <a:ext cx="685841" cy="737527"/>
          </a:xfrm>
          <a:prstGeom prst="rect">
            <a:avLst/>
          </a:prstGeom>
          <a:noFill/>
          <a:ln w="127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8" name="직사각형 87">
            <a:extLst>
              <a:ext uri="{FF2B5EF4-FFF2-40B4-BE49-F238E27FC236}">
                <a16:creationId xmlns:a16="http://schemas.microsoft.com/office/drawing/2014/main" xmlns="" id="{1F87965B-8981-4D77-AA84-1A8F71085BCA}"/>
              </a:ext>
            </a:extLst>
          </p:cNvPr>
          <p:cNvSpPr/>
          <p:nvPr/>
        </p:nvSpPr>
        <p:spPr>
          <a:xfrm>
            <a:off x="3503078" y="2731582"/>
            <a:ext cx="1255190" cy="749142"/>
          </a:xfrm>
          <a:prstGeom prst="rect">
            <a:avLst/>
          </a:prstGeom>
          <a:noFill/>
          <a:ln w="127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9" name="직사각형 88">
            <a:extLst>
              <a:ext uri="{FF2B5EF4-FFF2-40B4-BE49-F238E27FC236}">
                <a16:creationId xmlns:a16="http://schemas.microsoft.com/office/drawing/2014/main" xmlns="" id="{1F87965B-8981-4D77-AA84-1A8F71085BCA}"/>
              </a:ext>
            </a:extLst>
          </p:cNvPr>
          <p:cNvSpPr/>
          <p:nvPr/>
        </p:nvSpPr>
        <p:spPr>
          <a:xfrm>
            <a:off x="6036733" y="2748517"/>
            <a:ext cx="2139525" cy="732207"/>
          </a:xfrm>
          <a:prstGeom prst="rect">
            <a:avLst/>
          </a:prstGeom>
          <a:noFill/>
          <a:ln w="127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0" name="타원 89"/>
          <p:cNvSpPr/>
          <p:nvPr/>
        </p:nvSpPr>
        <p:spPr>
          <a:xfrm>
            <a:off x="4181344" y="2435027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1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91" name="타원 90"/>
          <p:cNvSpPr/>
          <p:nvPr/>
        </p:nvSpPr>
        <p:spPr>
          <a:xfrm>
            <a:off x="6693999" y="2462285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1-1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92" name="타원 91"/>
          <p:cNvSpPr/>
          <p:nvPr/>
        </p:nvSpPr>
        <p:spPr>
          <a:xfrm>
            <a:off x="2367711" y="2703613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1-2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93" name="타원 92"/>
          <p:cNvSpPr/>
          <p:nvPr/>
        </p:nvSpPr>
        <p:spPr>
          <a:xfrm>
            <a:off x="4260721" y="3072693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2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94" name="타원 93"/>
          <p:cNvSpPr/>
          <p:nvPr/>
        </p:nvSpPr>
        <p:spPr>
          <a:xfrm>
            <a:off x="8032559" y="2862621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4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97" name="타원 96"/>
          <p:cNvSpPr/>
          <p:nvPr/>
        </p:nvSpPr>
        <p:spPr>
          <a:xfrm>
            <a:off x="5649417" y="3099561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3-1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98" name="타원 97"/>
          <p:cNvSpPr/>
          <p:nvPr/>
        </p:nvSpPr>
        <p:spPr>
          <a:xfrm>
            <a:off x="8050258" y="2462285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3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99" name="직사각형 98">
            <a:extLst>
              <a:ext uri="{FF2B5EF4-FFF2-40B4-BE49-F238E27FC236}">
                <a16:creationId xmlns:a16="http://schemas.microsoft.com/office/drawing/2014/main" xmlns="" id="{1F87965B-8981-4D77-AA84-1A8F71085BCA}"/>
              </a:ext>
            </a:extLst>
          </p:cNvPr>
          <p:cNvSpPr/>
          <p:nvPr/>
        </p:nvSpPr>
        <p:spPr>
          <a:xfrm>
            <a:off x="4803085" y="2730525"/>
            <a:ext cx="1233647" cy="749142"/>
          </a:xfrm>
          <a:prstGeom prst="rect">
            <a:avLst/>
          </a:prstGeom>
          <a:noFill/>
          <a:ln w="127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0" name="타원 99"/>
          <p:cNvSpPr/>
          <p:nvPr/>
        </p:nvSpPr>
        <p:spPr>
          <a:xfrm>
            <a:off x="6124873" y="2854153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4-1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graphicFrame>
        <p:nvGraphicFramePr>
          <p:cNvPr id="101" name="표 100">
            <a:extLst>
              <a:ext uri="{FF2B5EF4-FFF2-40B4-BE49-F238E27FC236}">
                <a16:creationId xmlns:a16="http://schemas.microsoft.com/office/drawing/2014/main" xmlns="" id="{07107C16-5C28-46FE-9330-7B44878AA9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785138"/>
              </p:ext>
            </p:extLst>
          </p:nvPr>
        </p:nvGraphicFramePr>
        <p:xfrm>
          <a:off x="9181390" y="632691"/>
          <a:ext cx="2991560" cy="26116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33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681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45712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>
                          <a:solidFill>
                            <a:srgbClr val="FFFF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900" b="1" dirty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/>
                        </a:rPr>
                        <a:t>Description</a:t>
                      </a:r>
                      <a:endParaRPr lang="ko-KR" altLang="en-US" sz="900" b="1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*</a:t>
                      </a:r>
                      <a:endParaRPr lang="ko-KR" altLang="en-US" sz="900" b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Country</a:t>
                      </a:r>
                      <a:r>
                        <a:rPr lang="en-US" altLang="ko-KR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Level</a:t>
                      </a:r>
                      <a:r>
                        <a:rPr lang="ko-KR" altLang="en-US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로그인 시 화면입니다</a:t>
                      </a:r>
                      <a:r>
                        <a:rPr lang="en-US" altLang="ko-KR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12page</a:t>
                      </a:r>
                      <a:r>
                        <a:rPr lang="ko-KR" altLang="en-US" sz="9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에서  입력한 수량 출력</a:t>
                      </a:r>
                      <a:r>
                        <a:rPr lang="en-US" altLang="ko-KR" sz="9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.</a:t>
                      </a:r>
                      <a:endParaRPr lang="en-US" altLang="ko-KR" sz="900" b="1" kern="1200" baseline="0" dirty="0" smtClean="0">
                        <a:solidFill>
                          <a:srgbClr val="C00000"/>
                        </a:solidFill>
                        <a:latin typeface="+mn-lt"/>
                        <a:ea typeface="나눔고딕" panose="020D0604000000000000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dirty="0" smtClean="0">
                          <a:solidFill>
                            <a:srgbClr val="C00000"/>
                          </a:solidFill>
                        </a:rPr>
                        <a:t>(1-1)</a:t>
                      </a:r>
                      <a:r>
                        <a:rPr lang="en-US" altLang="ko-KR" sz="9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ko-KR" altLang="en-US" sz="9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옵션의 개수를 입력하면</a:t>
                      </a:r>
                      <a:r>
                        <a:rPr lang="en-US" altLang="ko-KR" sz="9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, 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dirty="0" smtClean="0">
                          <a:solidFill>
                            <a:srgbClr val="C00000"/>
                          </a:solidFill>
                        </a:rPr>
                        <a:t>(1-2)</a:t>
                      </a:r>
                      <a:r>
                        <a:rPr lang="en-US" altLang="ko-KR" sz="9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ko-KR" altLang="en-US" sz="9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옵션을 선택할 수 있는 옵션선택 창이 입력된 숫자 만큼 추가</a:t>
                      </a:r>
                      <a:r>
                        <a:rPr lang="en-US" altLang="ko-KR" sz="9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2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텍스트 입력란</a:t>
                      </a:r>
                      <a:endParaRPr lang="ko-KR" altLang="en-US" sz="900" dirty="0" smtClean="0"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3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버튼을 클릭하면 </a:t>
                      </a:r>
                      <a:r>
                        <a:rPr lang="en-US" altLang="ko-KR" sz="900" b="1" dirty="0" smtClean="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(1-2)</a:t>
                      </a:r>
                      <a:r>
                        <a:rPr lang="ko-KR" altLang="en-US" sz="900" b="1" dirty="0" smtClean="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옵션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이 생성될 때 </a:t>
                      </a:r>
                      <a:r>
                        <a:rPr lang="en-US" altLang="ko-KR" sz="900" b="1" dirty="0" smtClean="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(3-1)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의</a:t>
                      </a:r>
                      <a:r>
                        <a:rPr lang="ko-KR" altLang="en-US" sz="900" b="1" dirty="0" smtClean="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추가 텍스트 입력란이 활성화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.</a:t>
                      </a:r>
                      <a:endParaRPr lang="ko-KR" altLang="en-US" sz="9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65480940"/>
                  </a:ext>
                </a:extLst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4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File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버튼을 클릭하면 파일을 선택할 수 있는 다이얼로그 창이 출력되며 파일을 선택하면 </a:t>
                      </a:r>
                      <a:r>
                        <a:rPr lang="en-US" altLang="ko-KR" sz="900" b="1" dirty="0" smtClean="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(4-1)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경로가 출력됨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ko-KR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22114960"/>
                  </a:ext>
                </a:extLst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5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dirty="0" smtClean="0">
                          <a:solidFill>
                            <a:srgbClr val="C00000"/>
                          </a:solidFill>
                        </a:rPr>
                        <a:t>(2), (3-1), (4), (4-1)</a:t>
                      </a:r>
                      <a:r>
                        <a:rPr lang="ko-KR" altLang="en-US" sz="900" dirty="0" smtClean="0">
                          <a:solidFill>
                            <a:schemeClr val="tx1"/>
                          </a:solidFill>
                        </a:rPr>
                        <a:t>은 필수 입력 값이므로 입력</a:t>
                      </a:r>
                      <a:r>
                        <a:rPr lang="ko-KR" altLang="en-US" sz="900" baseline="0" dirty="0" smtClean="0">
                          <a:solidFill>
                            <a:schemeClr val="tx1"/>
                          </a:solidFill>
                        </a:rPr>
                        <a:t> 값이 없으면 버튼 비활성</a:t>
                      </a:r>
                      <a:r>
                        <a:rPr lang="en-US" altLang="ko-KR" sz="90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ko-KR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2" name="타원 101"/>
          <p:cNvSpPr/>
          <p:nvPr/>
        </p:nvSpPr>
        <p:spPr>
          <a:xfrm>
            <a:off x="7113399" y="3776361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5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1145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텍스트 개체 틀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ko-KR" altLang="en-US" dirty="0"/>
              <a:t>본사 지원 </a:t>
            </a:r>
            <a:r>
              <a:rPr lang="ko-KR" altLang="en-US" dirty="0" smtClean="0"/>
              <a:t>목록</a:t>
            </a:r>
            <a:endParaRPr lang="ko-KR" altLang="en-US" dirty="0"/>
          </a:p>
        </p:txBody>
      </p:sp>
      <p:sp>
        <p:nvSpPr>
          <p:cNvPr id="13" name="텍스트 개체 틀 1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ko-KR" dirty="0" smtClean="0"/>
              <a:t>Product Management </a:t>
            </a:r>
            <a:r>
              <a:rPr lang="en-US" altLang="ko-KR" dirty="0" smtClean="0">
                <a:sym typeface="Wingdings" panose="05000000000000000000" pitchFamily="2" charset="2"/>
              </a:rPr>
              <a:t> Support List</a:t>
            </a:r>
            <a:endParaRPr lang="ko-KR" altLang="en-US" dirty="0"/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2459" y="1334875"/>
            <a:ext cx="9057256" cy="31619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+mj-lt"/>
              </a:rPr>
              <a:t> </a:t>
            </a:r>
            <a:endParaRPr lang="en-US" altLang="ko-KR" sz="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5" name="직사각형 44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8937" y="677087"/>
            <a:ext cx="9050778" cy="42837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ea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1645180" y="712752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rgbClr val="C00000"/>
                </a:solidFill>
                <a:latin typeface="휴먼모음T" pitchFamily="18" charset="-127"/>
                <a:ea typeface="휴먼모음T" pitchFamily="18" charset="-127"/>
              </a:rPr>
              <a:t>Product Management</a:t>
            </a:r>
            <a:endParaRPr lang="ko-KR" altLang="en-US" sz="900" dirty="0">
              <a:solidFill>
                <a:srgbClr val="C00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2998912" y="716977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Budget 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Management</a:t>
            </a:r>
            <a:endParaRPr lang="ko-KR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4262252" y="718271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Order Management</a:t>
            </a:r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5649417" y="718653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User Management</a:t>
            </a:r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6945999" y="795573"/>
            <a:ext cx="83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Notice</a:t>
            </a:r>
          </a:p>
          <a:p>
            <a:pPr algn="ctr"/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8049400" y="801247"/>
            <a:ext cx="83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Shopping</a:t>
            </a:r>
          </a:p>
          <a:p>
            <a:pPr algn="ctr"/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pic>
        <p:nvPicPr>
          <p:cNvPr id="55" name="그림 5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281" y="766264"/>
            <a:ext cx="806450" cy="254981"/>
          </a:xfrm>
          <a:prstGeom prst="rect">
            <a:avLst/>
          </a:prstGeom>
          <a:ln>
            <a:solidFill>
              <a:srgbClr val="0070C0"/>
            </a:solidFill>
          </a:ln>
        </p:spPr>
      </p:pic>
      <p:sp>
        <p:nvSpPr>
          <p:cNvPr id="56" name="직사각형 55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8937" y="1105460"/>
            <a:ext cx="9050778" cy="229485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b="1" dirty="0">
                <a:solidFill>
                  <a:srgbClr val="C00000"/>
                </a:solidFill>
                <a:latin typeface="+mn-ea"/>
              </a:rPr>
              <a:t>	               </a:t>
            </a:r>
            <a:r>
              <a:rPr lang="en-US" altLang="ko-KR" sz="800" b="1" dirty="0">
                <a:solidFill>
                  <a:schemeClr val="tx1"/>
                </a:solidFill>
                <a:latin typeface="+mn-ea"/>
              </a:rPr>
              <a:t>HQ Support           </a:t>
            </a:r>
            <a:r>
              <a:rPr lang="en-US" altLang="ko-KR" sz="800" b="1" dirty="0">
                <a:solidFill>
                  <a:srgbClr val="C00000"/>
                </a:solidFill>
                <a:latin typeface="+mn-ea"/>
              </a:rPr>
              <a:t>Support List</a:t>
            </a:r>
          </a:p>
        </p:txBody>
      </p:sp>
      <p:graphicFrame>
        <p:nvGraphicFramePr>
          <p:cNvPr id="27" name="표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15103"/>
              </p:ext>
            </p:extLst>
          </p:nvPr>
        </p:nvGraphicFramePr>
        <p:xfrm>
          <a:off x="112735" y="1670714"/>
          <a:ext cx="9036981" cy="19449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3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841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607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338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3756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21698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762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HQ_support_Name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Responsibility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Create date/</a:t>
                      </a:r>
                      <a:b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</a:b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Modified date</a:t>
                      </a:r>
                      <a:endParaRPr lang="en-US" altLang="ko-KR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Number</a:t>
                      </a:r>
                      <a:endParaRPr lang="en-US" altLang="ko-KR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Image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717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HQ_support_Name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생성자 이름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생성 날짜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상품등록 수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등록한 상품 사진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41571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HQ_support_Name_01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Name_01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yyyy-mm-dd hh:mm:ss/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yyyy-mm-dd hh:mm:ss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99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78" name="직사각형 77"/>
          <p:cNvSpPr/>
          <p:nvPr/>
        </p:nvSpPr>
        <p:spPr>
          <a:xfrm>
            <a:off x="26272" y="6460964"/>
            <a:ext cx="9126000" cy="128014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… </a:t>
            </a:r>
            <a:r>
              <a:rPr lang="ko-KR" altLang="en-US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페이지 스크롤</a:t>
            </a:r>
            <a:r>
              <a:rPr lang="en-US" altLang="ko-KR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…</a:t>
            </a:r>
            <a:endParaRPr lang="ko-KR" altLang="en-US" sz="800" dirty="0">
              <a:solidFill>
                <a:schemeClr val="bg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81" name="모서리가 둥근 직사각형 80"/>
          <p:cNvSpPr/>
          <p:nvPr/>
        </p:nvSpPr>
        <p:spPr>
          <a:xfrm>
            <a:off x="8468800" y="1399585"/>
            <a:ext cx="648000" cy="217714"/>
          </a:xfrm>
          <a:prstGeom prst="roundRect">
            <a:avLst/>
          </a:prstGeom>
          <a:solidFill>
            <a:srgbClr val="0070C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dirty="0" smtClean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List Down</a:t>
            </a:r>
            <a:endParaRPr lang="ko-KR" altLang="en-US" sz="8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grpSp>
        <p:nvGrpSpPr>
          <p:cNvPr id="59" name="그룹 58">
            <a:extLst>
              <a:ext uri="{FF2B5EF4-FFF2-40B4-BE49-F238E27FC236}">
                <a16:creationId xmlns:a16="http://schemas.microsoft.com/office/drawing/2014/main" xmlns="" id="{20FD532C-23A0-46D9-B979-E40297ED2262}"/>
              </a:ext>
            </a:extLst>
          </p:cNvPr>
          <p:cNvGrpSpPr/>
          <p:nvPr/>
        </p:nvGrpSpPr>
        <p:grpSpPr>
          <a:xfrm>
            <a:off x="5559845" y="2446468"/>
            <a:ext cx="493885" cy="513850"/>
            <a:chOff x="3201815" y="5791508"/>
            <a:chExt cx="493885" cy="513850"/>
          </a:xfrm>
        </p:grpSpPr>
        <p:grpSp>
          <p:nvGrpSpPr>
            <p:cNvPr id="61" name="그룹 60">
              <a:extLst>
                <a:ext uri="{FF2B5EF4-FFF2-40B4-BE49-F238E27FC236}">
                  <a16:creationId xmlns:a16="http://schemas.microsoft.com/office/drawing/2014/main" xmlns="" id="{95A3CAC6-ADC7-42DB-B626-AB89B6071881}"/>
                </a:ext>
              </a:extLst>
            </p:cNvPr>
            <p:cNvGrpSpPr/>
            <p:nvPr/>
          </p:nvGrpSpPr>
          <p:grpSpPr>
            <a:xfrm>
              <a:off x="3201815" y="5791508"/>
              <a:ext cx="493885" cy="513850"/>
              <a:chOff x="0" y="805534"/>
              <a:chExt cx="9156700" cy="2061491"/>
            </a:xfrm>
          </p:grpSpPr>
          <p:sp>
            <p:nvSpPr>
              <p:cNvPr id="63" name="직사각형 62">
                <a:extLst>
                  <a:ext uri="{FF2B5EF4-FFF2-40B4-BE49-F238E27FC236}">
                    <a16:creationId xmlns:a16="http://schemas.microsoft.com/office/drawing/2014/main" xmlns="" id="{00B37794-238B-49CB-8860-A8A6240A54A9}"/>
                  </a:ext>
                </a:extLst>
              </p:cNvPr>
              <p:cNvSpPr/>
              <p:nvPr/>
            </p:nvSpPr>
            <p:spPr>
              <a:xfrm>
                <a:off x="47625" y="805534"/>
                <a:ext cx="9109075" cy="2051966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800" dirty="0"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  <p:cxnSp>
            <p:nvCxnSpPr>
              <p:cNvPr id="64" name="직선 연결선 63">
                <a:extLst>
                  <a:ext uri="{FF2B5EF4-FFF2-40B4-BE49-F238E27FC236}">
                    <a16:creationId xmlns:a16="http://schemas.microsoft.com/office/drawing/2014/main" xmlns="" id="{CDC25ADB-3AB8-492B-8B7D-C2DA0212A845}"/>
                  </a:ext>
                </a:extLst>
              </p:cNvPr>
              <p:cNvCxnSpPr/>
              <p:nvPr/>
            </p:nvCxnSpPr>
            <p:spPr>
              <a:xfrm flipV="1">
                <a:off x="0" y="824584"/>
                <a:ext cx="9156700" cy="2042441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직선 연결선 64">
                <a:extLst>
                  <a:ext uri="{FF2B5EF4-FFF2-40B4-BE49-F238E27FC236}">
                    <a16:creationId xmlns:a16="http://schemas.microsoft.com/office/drawing/2014/main" xmlns="" id="{9DC19982-71CB-49A2-A5ED-BAE05D60BDB0}"/>
                  </a:ext>
                </a:extLst>
              </p:cNvPr>
              <p:cNvCxnSpPr/>
              <p:nvPr/>
            </p:nvCxnSpPr>
            <p:spPr>
              <a:xfrm>
                <a:off x="47625" y="805534"/>
                <a:ext cx="9109075" cy="2051966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xmlns="" id="{A37ACC63-5CC8-45E0-94EC-7BC4B12B106B}"/>
                </a:ext>
              </a:extLst>
            </p:cNvPr>
            <p:cNvSpPr txBox="1"/>
            <p:nvPr/>
          </p:nvSpPr>
          <p:spPr>
            <a:xfrm>
              <a:off x="3276181" y="5942905"/>
              <a:ext cx="36420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 dirty="0">
                  <a:solidFill>
                    <a:srgbClr val="0070C0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img</a:t>
              </a:r>
              <a:endParaRPr lang="ko-KR" altLang="en-US" sz="800" dirty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grpSp>
        <p:nvGrpSpPr>
          <p:cNvPr id="79" name="그룹 78">
            <a:extLst>
              <a:ext uri="{FF2B5EF4-FFF2-40B4-BE49-F238E27FC236}">
                <a16:creationId xmlns:a16="http://schemas.microsoft.com/office/drawing/2014/main" xmlns="" id="{4730ABE4-E16A-4F5F-9519-91EA4E42CD42}"/>
              </a:ext>
            </a:extLst>
          </p:cNvPr>
          <p:cNvGrpSpPr/>
          <p:nvPr/>
        </p:nvGrpSpPr>
        <p:grpSpPr>
          <a:xfrm>
            <a:off x="6125527" y="2438362"/>
            <a:ext cx="493885" cy="513850"/>
            <a:chOff x="3201815" y="5791508"/>
            <a:chExt cx="493885" cy="513850"/>
          </a:xfrm>
        </p:grpSpPr>
        <p:grpSp>
          <p:nvGrpSpPr>
            <p:cNvPr id="80" name="그룹 79">
              <a:extLst>
                <a:ext uri="{FF2B5EF4-FFF2-40B4-BE49-F238E27FC236}">
                  <a16:creationId xmlns:a16="http://schemas.microsoft.com/office/drawing/2014/main" xmlns="" id="{92377C19-DC7E-4BD9-B144-F8DBBB979AA6}"/>
                </a:ext>
              </a:extLst>
            </p:cNvPr>
            <p:cNvGrpSpPr/>
            <p:nvPr/>
          </p:nvGrpSpPr>
          <p:grpSpPr>
            <a:xfrm>
              <a:off x="3201815" y="5791508"/>
              <a:ext cx="493885" cy="513850"/>
              <a:chOff x="0" y="805534"/>
              <a:chExt cx="9156700" cy="2061491"/>
            </a:xfrm>
          </p:grpSpPr>
          <p:sp>
            <p:nvSpPr>
              <p:cNvPr id="83" name="직사각형 82">
                <a:extLst>
                  <a:ext uri="{FF2B5EF4-FFF2-40B4-BE49-F238E27FC236}">
                    <a16:creationId xmlns:a16="http://schemas.microsoft.com/office/drawing/2014/main" xmlns="" id="{421DC589-824B-4DD5-B124-B9996A671F8A}"/>
                  </a:ext>
                </a:extLst>
              </p:cNvPr>
              <p:cNvSpPr/>
              <p:nvPr/>
            </p:nvSpPr>
            <p:spPr>
              <a:xfrm>
                <a:off x="47625" y="805534"/>
                <a:ext cx="9109075" cy="2051966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800" dirty="0"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  <p:cxnSp>
            <p:nvCxnSpPr>
              <p:cNvPr id="84" name="직선 연결선 83">
                <a:extLst>
                  <a:ext uri="{FF2B5EF4-FFF2-40B4-BE49-F238E27FC236}">
                    <a16:creationId xmlns:a16="http://schemas.microsoft.com/office/drawing/2014/main" xmlns="" id="{91D00B09-88FF-487E-A9D4-586757C91C1A}"/>
                  </a:ext>
                </a:extLst>
              </p:cNvPr>
              <p:cNvCxnSpPr/>
              <p:nvPr/>
            </p:nvCxnSpPr>
            <p:spPr>
              <a:xfrm flipV="1">
                <a:off x="0" y="824584"/>
                <a:ext cx="9156700" cy="2042441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직선 연결선 84">
                <a:extLst>
                  <a:ext uri="{FF2B5EF4-FFF2-40B4-BE49-F238E27FC236}">
                    <a16:creationId xmlns:a16="http://schemas.microsoft.com/office/drawing/2014/main" xmlns="" id="{EF2BB87B-5437-4F62-B3CF-0275D0A03792}"/>
                  </a:ext>
                </a:extLst>
              </p:cNvPr>
              <p:cNvCxnSpPr/>
              <p:nvPr/>
            </p:nvCxnSpPr>
            <p:spPr>
              <a:xfrm>
                <a:off x="47625" y="805534"/>
                <a:ext cx="9109075" cy="2051966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xmlns="" id="{C8D5ABF4-D6A6-4ABC-8AA8-F2977CE8F797}"/>
                </a:ext>
              </a:extLst>
            </p:cNvPr>
            <p:cNvSpPr txBox="1"/>
            <p:nvPr/>
          </p:nvSpPr>
          <p:spPr>
            <a:xfrm>
              <a:off x="3276181" y="5942905"/>
              <a:ext cx="36420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 dirty="0">
                  <a:solidFill>
                    <a:srgbClr val="0070C0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img</a:t>
              </a:r>
              <a:endParaRPr lang="ko-KR" altLang="en-US" sz="800" dirty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grpSp>
        <p:nvGrpSpPr>
          <p:cNvPr id="86" name="그룹 85">
            <a:extLst>
              <a:ext uri="{FF2B5EF4-FFF2-40B4-BE49-F238E27FC236}">
                <a16:creationId xmlns:a16="http://schemas.microsoft.com/office/drawing/2014/main" xmlns="" id="{E8CC7072-D9E6-4A8D-8FD5-211813BDA9C4}"/>
              </a:ext>
            </a:extLst>
          </p:cNvPr>
          <p:cNvGrpSpPr/>
          <p:nvPr/>
        </p:nvGrpSpPr>
        <p:grpSpPr>
          <a:xfrm>
            <a:off x="6691209" y="2429885"/>
            <a:ext cx="493885" cy="513850"/>
            <a:chOff x="3201815" y="5791508"/>
            <a:chExt cx="493885" cy="513850"/>
          </a:xfrm>
        </p:grpSpPr>
        <p:grpSp>
          <p:nvGrpSpPr>
            <p:cNvPr id="87" name="그룹 86">
              <a:extLst>
                <a:ext uri="{FF2B5EF4-FFF2-40B4-BE49-F238E27FC236}">
                  <a16:creationId xmlns:a16="http://schemas.microsoft.com/office/drawing/2014/main" xmlns="" id="{17B9FB74-5E78-49C4-82CC-4160FC782568}"/>
                </a:ext>
              </a:extLst>
            </p:cNvPr>
            <p:cNvGrpSpPr/>
            <p:nvPr/>
          </p:nvGrpSpPr>
          <p:grpSpPr>
            <a:xfrm>
              <a:off x="3201815" y="5791508"/>
              <a:ext cx="493885" cy="513850"/>
              <a:chOff x="0" y="805534"/>
              <a:chExt cx="9156700" cy="2061491"/>
            </a:xfrm>
          </p:grpSpPr>
          <p:sp>
            <p:nvSpPr>
              <p:cNvPr id="89" name="직사각형 88">
                <a:extLst>
                  <a:ext uri="{FF2B5EF4-FFF2-40B4-BE49-F238E27FC236}">
                    <a16:creationId xmlns:a16="http://schemas.microsoft.com/office/drawing/2014/main" xmlns="" id="{0BCBE429-56E9-4C5B-BD53-2ABBD4C6503A}"/>
                  </a:ext>
                </a:extLst>
              </p:cNvPr>
              <p:cNvSpPr/>
              <p:nvPr/>
            </p:nvSpPr>
            <p:spPr>
              <a:xfrm>
                <a:off x="47625" y="805534"/>
                <a:ext cx="9109075" cy="2051966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800" dirty="0"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  <p:cxnSp>
            <p:nvCxnSpPr>
              <p:cNvPr id="90" name="직선 연결선 89">
                <a:extLst>
                  <a:ext uri="{FF2B5EF4-FFF2-40B4-BE49-F238E27FC236}">
                    <a16:creationId xmlns:a16="http://schemas.microsoft.com/office/drawing/2014/main" xmlns="" id="{45C82145-D914-4559-8A96-904D92DFC16B}"/>
                  </a:ext>
                </a:extLst>
              </p:cNvPr>
              <p:cNvCxnSpPr/>
              <p:nvPr/>
            </p:nvCxnSpPr>
            <p:spPr>
              <a:xfrm flipV="1">
                <a:off x="0" y="824584"/>
                <a:ext cx="9156700" cy="2042441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직선 연결선 90">
                <a:extLst>
                  <a:ext uri="{FF2B5EF4-FFF2-40B4-BE49-F238E27FC236}">
                    <a16:creationId xmlns:a16="http://schemas.microsoft.com/office/drawing/2014/main" xmlns="" id="{F015F076-F8F8-4871-A48C-50F9E8F8589F}"/>
                  </a:ext>
                </a:extLst>
              </p:cNvPr>
              <p:cNvCxnSpPr/>
              <p:nvPr/>
            </p:nvCxnSpPr>
            <p:spPr>
              <a:xfrm>
                <a:off x="47625" y="805534"/>
                <a:ext cx="9109075" cy="2051966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xmlns="" id="{FC49C47F-4E26-4E26-AF5B-7C6D4B6D1E11}"/>
                </a:ext>
              </a:extLst>
            </p:cNvPr>
            <p:cNvSpPr txBox="1"/>
            <p:nvPr/>
          </p:nvSpPr>
          <p:spPr>
            <a:xfrm>
              <a:off x="3276181" y="5942905"/>
              <a:ext cx="36420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 dirty="0">
                  <a:solidFill>
                    <a:srgbClr val="0070C0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img</a:t>
              </a:r>
              <a:endParaRPr lang="ko-KR" altLang="en-US" sz="800" dirty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grpSp>
        <p:nvGrpSpPr>
          <p:cNvPr id="92" name="그룹 91">
            <a:extLst>
              <a:ext uri="{FF2B5EF4-FFF2-40B4-BE49-F238E27FC236}">
                <a16:creationId xmlns:a16="http://schemas.microsoft.com/office/drawing/2014/main" xmlns="" id="{ABAE0B68-295A-4C8E-B441-D0FA0A7FF766}"/>
              </a:ext>
            </a:extLst>
          </p:cNvPr>
          <p:cNvGrpSpPr/>
          <p:nvPr/>
        </p:nvGrpSpPr>
        <p:grpSpPr>
          <a:xfrm>
            <a:off x="7254677" y="2427511"/>
            <a:ext cx="493885" cy="513850"/>
            <a:chOff x="3201815" y="5791508"/>
            <a:chExt cx="493885" cy="513850"/>
          </a:xfrm>
        </p:grpSpPr>
        <p:grpSp>
          <p:nvGrpSpPr>
            <p:cNvPr id="93" name="그룹 92">
              <a:extLst>
                <a:ext uri="{FF2B5EF4-FFF2-40B4-BE49-F238E27FC236}">
                  <a16:creationId xmlns:a16="http://schemas.microsoft.com/office/drawing/2014/main" xmlns="" id="{A0345D28-A7C2-41B1-8FC5-B5FBB1DB2E0A}"/>
                </a:ext>
              </a:extLst>
            </p:cNvPr>
            <p:cNvGrpSpPr/>
            <p:nvPr/>
          </p:nvGrpSpPr>
          <p:grpSpPr>
            <a:xfrm>
              <a:off x="3201815" y="5791508"/>
              <a:ext cx="493885" cy="513850"/>
              <a:chOff x="0" y="805534"/>
              <a:chExt cx="9156700" cy="2061491"/>
            </a:xfrm>
          </p:grpSpPr>
          <p:sp>
            <p:nvSpPr>
              <p:cNvPr id="95" name="직사각형 94">
                <a:extLst>
                  <a:ext uri="{FF2B5EF4-FFF2-40B4-BE49-F238E27FC236}">
                    <a16:creationId xmlns:a16="http://schemas.microsoft.com/office/drawing/2014/main" xmlns="" id="{4677814D-BDD5-4FD6-9EFE-E210A1CA4855}"/>
                  </a:ext>
                </a:extLst>
              </p:cNvPr>
              <p:cNvSpPr/>
              <p:nvPr/>
            </p:nvSpPr>
            <p:spPr>
              <a:xfrm>
                <a:off x="47625" y="805534"/>
                <a:ext cx="9109075" cy="2051966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800" dirty="0"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  <p:cxnSp>
            <p:nvCxnSpPr>
              <p:cNvPr id="96" name="직선 연결선 95">
                <a:extLst>
                  <a:ext uri="{FF2B5EF4-FFF2-40B4-BE49-F238E27FC236}">
                    <a16:creationId xmlns:a16="http://schemas.microsoft.com/office/drawing/2014/main" xmlns="" id="{73644FDB-0FEA-4ED7-8E3F-B5F38D65B40A}"/>
                  </a:ext>
                </a:extLst>
              </p:cNvPr>
              <p:cNvCxnSpPr/>
              <p:nvPr/>
            </p:nvCxnSpPr>
            <p:spPr>
              <a:xfrm flipV="1">
                <a:off x="0" y="824584"/>
                <a:ext cx="9156700" cy="2042441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직선 연결선 96">
                <a:extLst>
                  <a:ext uri="{FF2B5EF4-FFF2-40B4-BE49-F238E27FC236}">
                    <a16:creationId xmlns:a16="http://schemas.microsoft.com/office/drawing/2014/main" xmlns="" id="{863B7AE9-B53F-41BB-8CCC-EE9D9D0E19DD}"/>
                  </a:ext>
                </a:extLst>
              </p:cNvPr>
              <p:cNvCxnSpPr/>
              <p:nvPr/>
            </p:nvCxnSpPr>
            <p:spPr>
              <a:xfrm>
                <a:off x="47625" y="805534"/>
                <a:ext cx="9109075" cy="2051966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xmlns="" id="{4120FB42-B854-40AD-81BB-1D92A9F332F7}"/>
                </a:ext>
              </a:extLst>
            </p:cNvPr>
            <p:cNvSpPr txBox="1"/>
            <p:nvPr/>
          </p:nvSpPr>
          <p:spPr>
            <a:xfrm>
              <a:off x="3276181" y="5942905"/>
              <a:ext cx="36420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 dirty="0">
                  <a:solidFill>
                    <a:srgbClr val="0070C0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img</a:t>
              </a:r>
              <a:endParaRPr lang="ko-KR" altLang="en-US" sz="800" dirty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grpSp>
        <p:nvGrpSpPr>
          <p:cNvPr id="98" name="그룹 97">
            <a:extLst>
              <a:ext uri="{FF2B5EF4-FFF2-40B4-BE49-F238E27FC236}">
                <a16:creationId xmlns:a16="http://schemas.microsoft.com/office/drawing/2014/main" xmlns="" id="{4F04F229-2F9E-4BC2-B1F8-4BFE69EE9951}"/>
              </a:ext>
            </a:extLst>
          </p:cNvPr>
          <p:cNvGrpSpPr/>
          <p:nvPr/>
        </p:nvGrpSpPr>
        <p:grpSpPr>
          <a:xfrm>
            <a:off x="7811098" y="2434099"/>
            <a:ext cx="493885" cy="513850"/>
            <a:chOff x="3201815" y="5791508"/>
            <a:chExt cx="493885" cy="513850"/>
          </a:xfrm>
        </p:grpSpPr>
        <p:grpSp>
          <p:nvGrpSpPr>
            <p:cNvPr id="99" name="그룹 98">
              <a:extLst>
                <a:ext uri="{FF2B5EF4-FFF2-40B4-BE49-F238E27FC236}">
                  <a16:creationId xmlns:a16="http://schemas.microsoft.com/office/drawing/2014/main" xmlns="" id="{DDE00AFB-F26A-46BF-A755-8DDB3F59FF1E}"/>
                </a:ext>
              </a:extLst>
            </p:cNvPr>
            <p:cNvGrpSpPr/>
            <p:nvPr/>
          </p:nvGrpSpPr>
          <p:grpSpPr>
            <a:xfrm>
              <a:off x="3201815" y="5791508"/>
              <a:ext cx="493885" cy="513850"/>
              <a:chOff x="0" y="805534"/>
              <a:chExt cx="9156700" cy="2061491"/>
            </a:xfrm>
          </p:grpSpPr>
          <p:sp>
            <p:nvSpPr>
              <p:cNvPr id="101" name="직사각형 100">
                <a:extLst>
                  <a:ext uri="{FF2B5EF4-FFF2-40B4-BE49-F238E27FC236}">
                    <a16:creationId xmlns:a16="http://schemas.microsoft.com/office/drawing/2014/main" xmlns="" id="{3CFEB009-7796-44C9-9AC4-3A61721CDBBF}"/>
                  </a:ext>
                </a:extLst>
              </p:cNvPr>
              <p:cNvSpPr/>
              <p:nvPr/>
            </p:nvSpPr>
            <p:spPr>
              <a:xfrm>
                <a:off x="47625" y="805534"/>
                <a:ext cx="9109075" cy="2051966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800" dirty="0"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  <p:cxnSp>
            <p:nvCxnSpPr>
              <p:cNvPr id="102" name="직선 연결선 101">
                <a:extLst>
                  <a:ext uri="{FF2B5EF4-FFF2-40B4-BE49-F238E27FC236}">
                    <a16:creationId xmlns:a16="http://schemas.microsoft.com/office/drawing/2014/main" xmlns="" id="{274D83C7-54A9-4D57-BCE4-E93F16743A8E}"/>
                  </a:ext>
                </a:extLst>
              </p:cNvPr>
              <p:cNvCxnSpPr/>
              <p:nvPr/>
            </p:nvCxnSpPr>
            <p:spPr>
              <a:xfrm flipV="1">
                <a:off x="0" y="824584"/>
                <a:ext cx="9156700" cy="2042441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직선 연결선 102">
                <a:extLst>
                  <a:ext uri="{FF2B5EF4-FFF2-40B4-BE49-F238E27FC236}">
                    <a16:creationId xmlns:a16="http://schemas.microsoft.com/office/drawing/2014/main" xmlns="" id="{EDC52C9B-928C-42DE-BC48-0E018BF4F55E}"/>
                  </a:ext>
                </a:extLst>
              </p:cNvPr>
              <p:cNvCxnSpPr/>
              <p:nvPr/>
            </p:nvCxnSpPr>
            <p:spPr>
              <a:xfrm>
                <a:off x="47625" y="805534"/>
                <a:ext cx="9109075" cy="2051966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xmlns="" id="{46D2451B-A203-4187-B1DC-B4E094720DC7}"/>
                </a:ext>
              </a:extLst>
            </p:cNvPr>
            <p:cNvSpPr txBox="1"/>
            <p:nvPr/>
          </p:nvSpPr>
          <p:spPr>
            <a:xfrm>
              <a:off x="3276181" y="5942905"/>
              <a:ext cx="36420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 dirty="0">
                  <a:solidFill>
                    <a:srgbClr val="0070C0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img</a:t>
              </a:r>
              <a:endParaRPr lang="ko-KR" altLang="en-US" sz="800" dirty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grpSp>
        <p:nvGrpSpPr>
          <p:cNvPr id="104" name="그룹 103">
            <a:extLst>
              <a:ext uri="{FF2B5EF4-FFF2-40B4-BE49-F238E27FC236}">
                <a16:creationId xmlns:a16="http://schemas.microsoft.com/office/drawing/2014/main" xmlns="" id="{AEC97D4D-71E8-4C33-B199-E399D8699850}"/>
              </a:ext>
            </a:extLst>
          </p:cNvPr>
          <p:cNvGrpSpPr/>
          <p:nvPr/>
        </p:nvGrpSpPr>
        <p:grpSpPr>
          <a:xfrm>
            <a:off x="8374566" y="2439648"/>
            <a:ext cx="493885" cy="513850"/>
            <a:chOff x="3201815" y="5791508"/>
            <a:chExt cx="493885" cy="513850"/>
          </a:xfrm>
        </p:grpSpPr>
        <p:grpSp>
          <p:nvGrpSpPr>
            <p:cNvPr id="105" name="그룹 104">
              <a:extLst>
                <a:ext uri="{FF2B5EF4-FFF2-40B4-BE49-F238E27FC236}">
                  <a16:creationId xmlns:a16="http://schemas.microsoft.com/office/drawing/2014/main" xmlns="" id="{734DF1A7-36CD-4ECC-906A-4D2A613E832C}"/>
                </a:ext>
              </a:extLst>
            </p:cNvPr>
            <p:cNvGrpSpPr/>
            <p:nvPr/>
          </p:nvGrpSpPr>
          <p:grpSpPr>
            <a:xfrm>
              <a:off x="3201815" y="5791508"/>
              <a:ext cx="493885" cy="513850"/>
              <a:chOff x="0" y="805534"/>
              <a:chExt cx="9156700" cy="2061491"/>
            </a:xfrm>
          </p:grpSpPr>
          <p:sp>
            <p:nvSpPr>
              <p:cNvPr id="107" name="직사각형 106">
                <a:extLst>
                  <a:ext uri="{FF2B5EF4-FFF2-40B4-BE49-F238E27FC236}">
                    <a16:creationId xmlns:a16="http://schemas.microsoft.com/office/drawing/2014/main" xmlns="" id="{E20EF10D-E694-4DA7-B521-E161E92A5791}"/>
                  </a:ext>
                </a:extLst>
              </p:cNvPr>
              <p:cNvSpPr/>
              <p:nvPr/>
            </p:nvSpPr>
            <p:spPr>
              <a:xfrm>
                <a:off x="47625" y="805534"/>
                <a:ext cx="9109075" cy="2051966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800" dirty="0"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  <p:cxnSp>
            <p:nvCxnSpPr>
              <p:cNvPr id="108" name="직선 연결선 107">
                <a:extLst>
                  <a:ext uri="{FF2B5EF4-FFF2-40B4-BE49-F238E27FC236}">
                    <a16:creationId xmlns:a16="http://schemas.microsoft.com/office/drawing/2014/main" xmlns="" id="{CAEF10AE-B8D7-42AA-8A6D-991F7932BA60}"/>
                  </a:ext>
                </a:extLst>
              </p:cNvPr>
              <p:cNvCxnSpPr/>
              <p:nvPr/>
            </p:nvCxnSpPr>
            <p:spPr>
              <a:xfrm flipV="1">
                <a:off x="0" y="824584"/>
                <a:ext cx="9156700" cy="2042441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직선 연결선 108">
                <a:extLst>
                  <a:ext uri="{FF2B5EF4-FFF2-40B4-BE49-F238E27FC236}">
                    <a16:creationId xmlns:a16="http://schemas.microsoft.com/office/drawing/2014/main" xmlns="" id="{59BBB80A-BC10-4DCA-89C0-D2C66DC05319}"/>
                  </a:ext>
                </a:extLst>
              </p:cNvPr>
              <p:cNvCxnSpPr/>
              <p:nvPr/>
            </p:nvCxnSpPr>
            <p:spPr>
              <a:xfrm>
                <a:off x="47625" y="805534"/>
                <a:ext cx="9109075" cy="2051966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xmlns="" id="{A1806428-C33A-4F69-8B7E-98A08DB2C878}"/>
                </a:ext>
              </a:extLst>
            </p:cNvPr>
            <p:cNvSpPr txBox="1"/>
            <p:nvPr/>
          </p:nvSpPr>
          <p:spPr>
            <a:xfrm>
              <a:off x="3276181" y="5942905"/>
              <a:ext cx="36420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 dirty="0">
                  <a:solidFill>
                    <a:srgbClr val="0070C0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img</a:t>
              </a:r>
              <a:endParaRPr lang="ko-KR" altLang="en-US" sz="800" dirty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grpSp>
        <p:nvGrpSpPr>
          <p:cNvPr id="146" name="그룹 145">
            <a:extLst>
              <a:ext uri="{FF2B5EF4-FFF2-40B4-BE49-F238E27FC236}">
                <a16:creationId xmlns:a16="http://schemas.microsoft.com/office/drawing/2014/main" xmlns="" id="{EC82FD28-885B-408B-9521-433795BC5DFA}"/>
              </a:ext>
            </a:extLst>
          </p:cNvPr>
          <p:cNvGrpSpPr/>
          <p:nvPr/>
        </p:nvGrpSpPr>
        <p:grpSpPr>
          <a:xfrm>
            <a:off x="5559845" y="3027928"/>
            <a:ext cx="493885" cy="513850"/>
            <a:chOff x="3201815" y="5791508"/>
            <a:chExt cx="493885" cy="513850"/>
          </a:xfrm>
        </p:grpSpPr>
        <p:grpSp>
          <p:nvGrpSpPr>
            <p:cNvPr id="147" name="그룹 146">
              <a:extLst>
                <a:ext uri="{FF2B5EF4-FFF2-40B4-BE49-F238E27FC236}">
                  <a16:creationId xmlns:a16="http://schemas.microsoft.com/office/drawing/2014/main" xmlns="" id="{5603539E-842C-4FE2-8590-5F8611E3631C}"/>
                </a:ext>
              </a:extLst>
            </p:cNvPr>
            <p:cNvGrpSpPr/>
            <p:nvPr/>
          </p:nvGrpSpPr>
          <p:grpSpPr>
            <a:xfrm>
              <a:off x="3201815" y="5791508"/>
              <a:ext cx="493885" cy="513850"/>
              <a:chOff x="0" y="805534"/>
              <a:chExt cx="9156700" cy="2061491"/>
            </a:xfrm>
          </p:grpSpPr>
          <p:sp>
            <p:nvSpPr>
              <p:cNvPr id="149" name="직사각형 148">
                <a:extLst>
                  <a:ext uri="{FF2B5EF4-FFF2-40B4-BE49-F238E27FC236}">
                    <a16:creationId xmlns:a16="http://schemas.microsoft.com/office/drawing/2014/main" xmlns="" id="{7FE6CE55-8AFD-4D51-A0BB-5D42FB5DE0E2}"/>
                  </a:ext>
                </a:extLst>
              </p:cNvPr>
              <p:cNvSpPr/>
              <p:nvPr/>
            </p:nvSpPr>
            <p:spPr>
              <a:xfrm>
                <a:off x="47625" y="805534"/>
                <a:ext cx="9109075" cy="2051966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800" dirty="0"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  <p:cxnSp>
            <p:nvCxnSpPr>
              <p:cNvPr id="150" name="직선 연결선 149">
                <a:extLst>
                  <a:ext uri="{FF2B5EF4-FFF2-40B4-BE49-F238E27FC236}">
                    <a16:creationId xmlns:a16="http://schemas.microsoft.com/office/drawing/2014/main" xmlns="" id="{762B2DF3-6B40-49BC-B1F6-BBDA9D65A7FF}"/>
                  </a:ext>
                </a:extLst>
              </p:cNvPr>
              <p:cNvCxnSpPr/>
              <p:nvPr/>
            </p:nvCxnSpPr>
            <p:spPr>
              <a:xfrm flipV="1">
                <a:off x="0" y="824584"/>
                <a:ext cx="9156700" cy="2042441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직선 연결선 150">
                <a:extLst>
                  <a:ext uri="{FF2B5EF4-FFF2-40B4-BE49-F238E27FC236}">
                    <a16:creationId xmlns:a16="http://schemas.microsoft.com/office/drawing/2014/main" xmlns="" id="{9BFC2518-22E3-41E7-B606-A6F6F39FD8A7}"/>
                  </a:ext>
                </a:extLst>
              </p:cNvPr>
              <p:cNvCxnSpPr/>
              <p:nvPr/>
            </p:nvCxnSpPr>
            <p:spPr>
              <a:xfrm>
                <a:off x="47625" y="805534"/>
                <a:ext cx="9109075" cy="2051966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xmlns="" id="{463172D5-C951-420F-9474-E3D5D8CE75E8}"/>
                </a:ext>
              </a:extLst>
            </p:cNvPr>
            <p:cNvSpPr txBox="1"/>
            <p:nvPr/>
          </p:nvSpPr>
          <p:spPr>
            <a:xfrm>
              <a:off x="3276181" y="5942905"/>
              <a:ext cx="36420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 dirty="0">
                  <a:solidFill>
                    <a:srgbClr val="0070C0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img</a:t>
              </a:r>
              <a:endParaRPr lang="ko-KR" altLang="en-US" sz="800" dirty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grpSp>
        <p:nvGrpSpPr>
          <p:cNvPr id="152" name="그룹 151">
            <a:extLst>
              <a:ext uri="{FF2B5EF4-FFF2-40B4-BE49-F238E27FC236}">
                <a16:creationId xmlns:a16="http://schemas.microsoft.com/office/drawing/2014/main" xmlns="" id="{8FC4E976-0882-4566-A1D6-5164610A92A3}"/>
              </a:ext>
            </a:extLst>
          </p:cNvPr>
          <p:cNvGrpSpPr/>
          <p:nvPr/>
        </p:nvGrpSpPr>
        <p:grpSpPr>
          <a:xfrm>
            <a:off x="6125527" y="3019822"/>
            <a:ext cx="493885" cy="513850"/>
            <a:chOff x="3201815" y="5791508"/>
            <a:chExt cx="493885" cy="513850"/>
          </a:xfrm>
        </p:grpSpPr>
        <p:grpSp>
          <p:nvGrpSpPr>
            <p:cNvPr id="153" name="그룹 152">
              <a:extLst>
                <a:ext uri="{FF2B5EF4-FFF2-40B4-BE49-F238E27FC236}">
                  <a16:creationId xmlns:a16="http://schemas.microsoft.com/office/drawing/2014/main" xmlns="" id="{DFB456DE-62C3-4017-8729-AA733A959D9E}"/>
                </a:ext>
              </a:extLst>
            </p:cNvPr>
            <p:cNvGrpSpPr/>
            <p:nvPr/>
          </p:nvGrpSpPr>
          <p:grpSpPr>
            <a:xfrm>
              <a:off x="3201815" y="5791508"/>
              <a:ext cx="493885" cy="513850"/>
              <a:chOff x="0" y="805534"/>
              <a:chExt cx="9156700" cy="2061491"/>
            </a:xfrm>
          </p:grpSpPr>
          <p:sp>
            <p:nvSpPr>
              <p:cNvPr id="155" name="직사각형 154">
                <a:extLst>
                  <a:ext uri="{FF2B5EF4-FFF2-40B4-BE49-F238E27FC236}">
                    <a16:creationId xmlns:a16="http://schemas.microsoft.com/office/drawing/2014/main" xmlns="" id="{EF2078B6-A8B1-477C-B346-50DDEE67BFC6}"/>
                  </a:ext>
                </a:extLst>
              </p:cNvPr>
              <p:cNvSpPr/>
              <p:nvPr/>
            </p:nvSpPr>
            <p:spPr>
              <a:xfrm>
                <a:off x="47625" y="805534"/>
                <a:ext cx="9109075" cy="2051966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800" dirty="0"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  <p:cxnSp>
            <p:nvCxnSpPr>
              <p:cNvPr id="156" name="직선 연결선 155">
                <a:extLst>
                  <a:ext uri="{FF2B5EF4-FFF2-40B4-BE49-F238E27FC236}">
                    <a16:creationId xmlns:a16="http://schemas.microsoft.com/office/drawing/2014/main" xmlns="" id="{E818449A-C75B-4A7F-9ED3-F95537CC08FF}"/>
                  </a:ext>
                </a:extLst>
              </p:cNvPr>
              <p:cNvCxnSpPr/>
              <p:nvPr/>
            </p:nvCxnSpPr>
            <p:spPr>
              <a:xfrm flipV="1">
                <a:off x="0" y="824584"/>
                <a:ext cx="9156700" cy="2042441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직선 연결선 156">
                <a:extLst>
                  <a:ext uri="{FF2B5EF4-FFF2-40B4-BE49-F238E27FC236}">
                    <a16:creationId xmlns:a16="http://schemas.microsoft.com/office/drawing/2014/main" xmlns="" id="{1A4404C5-B4C4-42DD-9625-27B8D48DA0AC}"/>
                  </a:ext>
                </a:extLst>
              </p:cNvPr>
              <p:cNvCxnSpPr/>
              <p:nvPr/>
            </p:nvCxnSpPr>
            <p:spPr>
              <a:xfrm>
                <a:off x="47625" y="805534"/>
                <a:ext cx="9109075" cy="2051966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xmlns="" id="{68F1CE39-A229-4EA4-B377-2BE722566DB4}"/>
                </a:ext>
              </a:extLst>
            </p:cNvPr>
            <p:cNvSpPr txBox="1"/>
            <p:nvPr/>
          </p:nvSpPr>
          <p:spPr>
            <a:xfrm>
              <a:off x="3276181" y="5942905"/>
              <a:ext cx="36420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 dirty="0">
                  <a:solidFill>
                    <a:srgbClr val="0070C0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img</a:t>
              </a:r>
              <a:endParaRPr lang="ko-KR" altLang="en-US" sz="800" dirty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grpSp>
        <p:nvGrpSpPr>
          <p:cNvPr id="158" name="그룹 157">
            <a:extLst>
              <a:ext uri="{FF2B5EF4-FFF2-40B4-BE49-F238E27FC236}">
                <a16:creationId xmlns:a16="http://schemas.microsoft.com/office/drawing/2014/main" xmlns="" id="{7F1408DA-4EFD-47FA-BAB9-0A15F30F6E6C}"/>
              </a:ext>
            </a:extLst>
          </p:cNvPr>
          <p:cNvGrpSpPr/>
          <p:nvPr/>
        </p:nvGrpSpPr>
        <p:grpSpPr>
          <a:xfrm>
            <a:off x="6691209" y="3011345"/>
            <a:ext cx="493885" cy="513850"/>
            <a:chOff x="3201815" y="5791508"/>
            <a:chExt cx="493885" cy="513850"/>
          </a:xfrm>
        </p:grpSpPr>
        <p:grpSp>
          <p:nvGrpSpPr>
            <p:cNvPr id="159" name="그룹 158">
              <a:extLst>
                <a:ext uri="{FF2B5EF4-FFF2-40B4-BE49-F238E27FC236}">
                  <a16:creationId xmlns:a16="http://schemas.microsoft.com/office/drawing/2014/main" xmlns="" id="{AC978DFE-29C1-4E3E-AE4C-08977C75A38A}"/>
                </a:ext>
              </a:extLst>
            </p:cNvPr>
            <p:cNvGrpSpPr/>
            <p:nvPr/>
          </p:nvGrpSpPr>
          <p:grpSpPr>
            <a:xfrm>
              <a:off x="3201815" y="5791508"/>
              <a:ext cx="493885" cy="513850"/>
              <a:chOff x="0" y="805534"/>
              <a:chExt cx="9156700" cy="2061491"/>
            </a:xfrm>
          </p:grpSpPr>
          <p:sp>
            <p:nvSpPr>
              <p:cNvPr id="161" name="직사각형 160">
                <a:extLst>
                  <a:ext uri="{FF2B5EF4-FFF2-40B4-BE49-F238E27FC236}">
                    <a16:creationId xmlns:a16="http://schemas.microsoft.com/office/drawing/2014/main" xmlns="" id="{47120676-E3BD-4A87-BD09-1756AE715D5F}"/>
                  </a:ext>
                </a:extLst>
              </p:cNvPr>
              <p:cNvSpPr/>
              <p:nvPr/>
            </p:nvSpPr>
            <p:spPr>
              <a:xfrm>
                <a:off x="47625" y="805534"/>
                <a:ext cx="9109075" cy="2051966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800" dirty="0"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  <p:cxnSp>
            <p:nvCxnSpPr>
              <p:cNvPr id="162" name="직선 연결선 161">
                <a:extLst>
                  <a:ext uri="{FF2B5EF4-FFF2-40B4-BE49-F238E27FC236}">
                    <a16:creationId xmlns:a16="http://schemas.microsoft.com/office/drawing/2014/main" xmlns="" id="{4BCC0261-CBC8-40BE-9A50-06A2566E11E6}"/>
                  </a:ext>
                </a:extLst>
              </p:cNvPr>
              <p:cNvCxnSpPr/>
              <p:nvPr/>
            </p:nvCxnSpPr>
            <p:spPr>
              <a:xfrm flipV="1">
                <a:off x="0" y="824584"/>
                <a:ext cx="9156700" cy="2042441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직선 연결선 162">
                <a:extLst>
                  <a:ext uri="{FF2B5EF4-FFF2-40B4-BE49-F238E27FC236}">
                    <a16:creationId xmlns:a16="http://schemas.microsoft.com/office/drawing/2014/main" xmlns="" id="{3D89D5AE-8F25-4CB1-A5E3-85F018A77708}"/>
                  </a:ext>
                </a:extLst>
              </p:cNvPr>
              <p:cNvCxnSpPr/>
              <p:nvPr/>
            </p:nvCxnSpPr>
            <p:spPr>
              <a:xfrm>
                <a:off x="47625" y="805534"/>
                <a:ext cx="9109075" cy="2051966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xmlns="" id="{2C6BFA74-AA01-41B2-8592-2FAC309E2019}"/>
                </a:ext>
              </a:extLst>
            </p:cNvPr>
            <p:cNvSpPr txBox="1"/>
            <p:nvPr/>
          </p:nvSpPr>
          <p:spPr>
            <a:xfrm>
              <a:off x="3276181" y="5942905"/>
              <a:ext cx="36420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 dirty="0">
                  <a:solidFill>
                    <a:srgbClr val="0070C0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img</a:t>
              </a:r>
              <a:endParaRPr lang="ko-KR" altLang="en-US" sz="800" dirty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grpSp>
        <p:nvGrpSpPr>
          <p:cNvPr id="164" name="그룹 163">
            <a:extLst>
              <a:ext uri="{FF2B5EF4-FFF2-40B4-BE49-F238E27FC236}">
                <a16:creationId xmlns:a16="http://schemas.microsoft.com/office/drawing/2014/main" xmlns="" id="{74321049-B096-4AEE-AECA-B177A326032E}"/>
              </a:ext>
            </a:extLst>
          </p:cNvPr>
          <p:cNvGrpSpPr/>
          <p:nvPr/>
        </p:nvGrpSpPr>
        <p:grpSpPr>
          <a:xfrm>
            <a:off x="7254677" y="3008971"/>
            <a:ext cx="493885" cy="513850"/>
            <a:chOff x="3201815" y="5791508"/>
            <a:chExt cx="493885" cy="513850"/>
          </a:xfrm>
        </p:grpSpPr>
        <p:grpSp>
          <p:nvGrpSpPr>
            <p:cNvPr id="165" name="그룹 164">
              <a:extLst>
                <a:ext uri="{FF2B5EF4-FFF2-40B4-BE49-F238E27FC236}">
                  <a16:creationId xmlns:a16="http://schemas.microsoft.com/office/drawing/2014/main" xmlns="" id="{6325D60A-C9DF-4737-B62A-2FDA70A5F05A}"/>
                </a:ext>
              </a:extLst>
            </p:cNvPr>
            <p:cNvGrpSpPr/>
            <p:nvPr/>
          </p:nvGrpSpPr>
          <p:grpSpPr>
            <a:xfrm>
              <a:off x="3201815" y="5791508"/>
              <a:ext cx="493885" cy="513850"/>
              <a:chOff x="0" y="805534"/>
              <a:chExt cx="9156700" cy="2061491"/>
            </a:xfrm>
          </p:grpSpPr>
          <p:sp>
            <p:nvSpPr>
              <p:cNvPr id="167" name="직사각형 166">
                <a:extLst>
                  <a:ext uri="{FF2B5EF4-FFF2-40B4-BE49-F238E27FC236}">
                    <a16:creationId xmlns:a16="http://schemas.microsoft.com/office/drawing/2014/main" xmlns="" id="{6C957D60-750D-4496-BB18-CCD3F89A6B8D}"/>
                  </a:ext>
                </a:extLst>
              </p:cNvPr>
              <p:cNvSpPr/>
              <p:nvPr/>
            </p:nvSpPr>
            <p:spPr>
              <a:xfrm>
                <a:off x="47625" y="805534"/>
                <a:ext cx="9109075" cy="2051966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800" dirty="0"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  <p:cxnSp>
            <p:nvCxnSpPr>
              <p:cNvPr id="168" name="직선 연결선 167">
                <a:extLst>
                  <a:ext uri="{FF2B5EF4-FFF2-40B4-BE49-F238E27FC236}">
                    <a16:creationId xmlns:a16="http://schemas.microsoft.com/office/drawing/2014/main" xmlns="" id="{A8D28621-4155-407B-8C0D-35487FCD3361}"/>
                  </a:ext>
                </a:extLst>
              </p:cNvPr>
              <p:cNvCxnSpPr/>
              <p:nvPr/>
            </p:nvCxnSpPr>
            <p:spPr>
              <a:xfrm flipV="1">
                <a:off x="0" y="824584"/>
                <a:ext cx="9156700" cy="2042441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직선 연결선 168">
                <a:extLst>
                  <a:ext uri="{FF2B5EF4-FFF2-40B4-BE49-F238E27FC236}">
                    <a16:creationId xmlns:a16="http://schemas.microsoft.com/office/drawing/2014/main" xmlns="" id="{106DDFD3-99F6-4CD7-8D07-3AF347CCF779}"/>
                  </a:ext>
                </a:extLst>
              </p:cNvPr>
              <p:cNvCxnSpPr/>
              <p:nvPr/>
            </p:nvCxnSpPr>
            <p:spPr>
              <a:xfrm>
                <a:off x="47625" y="805534"/>
                <a:ext cx="9109075" cy="2051966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xmlns="" id="{0FA1D9CC-7B12-4167-82CE-2AD8DBDC8DE2}"/>
                </a:ext>
              </a:extLst>
            </p:cNvPr>
            <p:cNvSpPr txBox="1"/>
            <p:nvPr/>
          </p:nvSpPr>
          <p:spPr>
            <a:xfrm>
              <a:off x="3276181" y="5942905"/>
              <a:ext cx="36420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 dirty="0">
                  <a:solidFill>
                    <a:srgbClr val="0070C0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img</a:t>
              </a:r>
              <a:endParaRPr lang="ko-KR" altLang="en-US" sz="800" dirty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grpSp>
        <p:nvGrpSpPr>
          <p:cNvPr id="170" name="그룹 169">
            <a:extLst>
              <a:ext uri="{FF2B5EF4-FFF2-40B4-BE49-F238E27FC236}">
                <a16:creationId xmlns:a16="http://schemas.microsoft.com/office/drawing/2014/main" xmlns="" id="{A6766E07-BC5D-4357-8EB1-2292A0734880}"/>
              </a:ext>
            </a:extLst>
          </p:cNvPr>
          <p:cNvGrpSpPr/>
          <p:nvPr/>
        </p:nvGrpSpPr>
        <p:grpSpPr>
          <a:xfrm>
            <a:off x="7811098" y="3015559"/>
            <a:ext cx="493885" cy="513850"/>
            <a:chOff x="3201815" y="5791508"/>
            <a:chExt cx="493885" cy="513850"/>
          </a:xfrm>
        </p:grpSpPr>
        <p:grpSp>
          <p:nvGrpSpPr>
            <p:cNvPr id="171" name="그룹 170">
              <a:extLst>
                <a:ext uri="{FF2B5EF4-FFF2-40B4-BE49-F238E27FC236}">
                  <a16:creationId xmlns:a16="http://schemas.microsoft.com/office/drawing/2014/main" xmlns="" id="{4550E82C-64EF-43D8-81FD-92B9C6B12507}"/>
                </a:ext>
              </a:extLst>
            </p:cNvPr>
            <p:cNvGrpSpPr/>
            <p:nvPr/>
          </p:nvGrpSpPr>
          <p:grpSpPr>
            <a:xfrm>
              <a:off x="3201815" y="5791508"/>
              <a:ext cx="493885" cy="513850"/>
              <a:chOff x="0" y="805534"/>
              <a:chExt cx="9156700" cy="2061491"/>
            </a:xfrm>
          </p:grpSpPr>
          <p:sp>
            <p:nvSpPr>
              <p:cNvPr id="173" name="직사각형 172">
                <a:extLst>
                  <a:ext uri="{FF2B5EF4-FFF2-40B4-BE49-F238E27FC236}">
                    <a16:creationId xmlns:a16="http://schemas.microsoft.com/office/drawing/2014/main" xmlns="" id="{4BDBAAD5-B0C8-469A-A866-D1D9D193A242}"/>
                  </a:ext>
                </a:extLst>
              </p:cNvPr>
              <p:cNvSpPr/>
              <p:nvPr/>
            </p:nvSpPr>
            <p:spPr>
              <a:xfrm>
                <a:off x="47625" y="805534"/>
                <a:ext cx="9109075" cy="2051966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800" dirty="0"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  <p:cxnSp>
            <p:nvCxnSpPr>
              <p:cNvPr id="174" name="직선 연결선 173">
                <a:extLst>
                  <a:ext uri="{FF2B5EF4-FFF2-40B4-BE49-F238E27FC236}">
                    <a16:creationId xmlns:a16="http://schemas.microsoft.com/office/drawing/2014/main" xmlns="" id="{699F44CA-3E57-4CB2-BBF8-8A574AA704C4}"/>
                  </a:ext>
                </a:extLst>
              </p:cNvPr>
              <p:cNvCxnSpPr/>
              <p:nvPr/>
            </p:nvCxnSpPr>
            <p:spPr>
              <a:xfrm flipV="1">
                <a:off x="0" y="824584"/>
                <a:ext cx="9156700" cy="2042441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직선 연결선 174">
                <a:extLst>
                  <a:ext uri="{FF2B5EF4-FFF2-40B4-BE49-F238E27FC236}">
                    <a16:creationId xmlns:a16="http://schemas.microsoft.com/office/drawing/2014/main" xmlns="" id="{AA460CC6-5AAE-4DF3-BA4C-C309B0A20617}"/>
                  </a:ext>
                </a:extLst>
              </p:cNvPr>
              <p:cNvCxnSpPr/>
              <p:nvPr/>
            </p:nvCxnSpPr>
            <p:spPr>
              <a:xfrm>
                <a:off x="47625" y="805534"/>
                <a:ext cx="9109075" cy="2051966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2" name="TextBox 171">
              <a:extLst>
                <a:ext uri="{FF2B5EF4-FFF2-40B4-BE49-F238E27FC236}">
                  <a16:creationId xmlns:a16="http://schemas.microsoft.com/office/drawing/2014/main" xmlns="" id="{3AC69318-4D8D-4049-AFE9-FFA5E221AFF7}"/>
                </a:ext>
              </a:extLst>
            </p:cNvPr>
            <p:cNvSpPr txBox="1"/>
            <p:nvPr/>
          </p:nvSpPr>
          <p:spPr>
            <a:xfrm>
              <a:off x="3276181" y="5942905"/>
              <a:ext cx="36420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 dirty="0">
                  <a:solidFill>
                    <a:srgbClr val="0070C0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img</a:t>
              </a:r>
              <a:endParaRPr lang="ko-KR" altLang="en-US" sz="800" dirty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grpSp>
        <p:nvGrpSpPr>
          <p:cNvPr id="176" name="그룹 175">
            <a:extLst>
              <a:ext uri="{FF2B5EF4-FFF2-40B4-BE49-F238E27FC236}">
                <a16:creationId xmlns:a16="http://schemas.microsoft.com/office/drawing/2014/main" xmlns="" id="{D1FE5BCE-1884-410D-99B5-BE2E75D6E214}"/>
              </a:ext>
            </a:extLst>
          </p:cNvPr>
          <p:cNvGrpSpPr/>
          <p:nvPr/>
        </p:nvGrpSpPr>
        <p:grpSpPr>
          <a:xfrm>
            <a:off x="8374566" y="3021108"/>
            <a:ext cx="493885" cy="513850"/>
            <a:chOff x="3201815" y="5791508"/>
            <a:chExt cx="493885" cy="513850"/>
          </a:xfrm>
        </p:grpSpPr>
        <p:grpSp>
          <p:nvGrpSpPr>
            <p:cNvPr id="177" name="그룹 176">
              <a:extLst>
                <a:ext uri="{FF2B5EF4-FFF2-40B4-BE49-F238E27FC236}">
                  <a16:creationId xmlns:a16="http://schemas.microsoft.com/office/drawing/2014/main" xmlns="" id="{A76FB04C-342E-4388-B75A-8E27ECC80E5C}"/>
                </a:ext>
              </a:extLst>
            </p:cNvPr>
            <p:cNvGrpSpPr/>
            <p:nvPr/>
          </p:nvGrpSpPr>
          <p:grpSpPr>
            <a:xfrm>
              <a:off x="3201815" y="5791508"/>
              <a:ext cx="493885" cy="513850"/>
              <a:chOff x="0" y="805534"/>
              <a:chExt cx="9156700" cy="2061491"/>
            </a:xfrm>
          </p:grpSpPr>
          <p:sp>
            <p:nvSpPr>
              <p:cNvPr id="179" name="직사각형 178">
                <a:extLst>
                  <a:ext uri="{FF2B5EF4-FFF2-40B4-BE49-F238E27FC236}">
                    <a16:creationId xmlns:a16="http://schemas.microsoft.com/office/drawing/2014/main" xmlns="" id="{B24B5CF0-4F8D-4BFF-BC1C-1C69FAF17975}"/>
                  </a:ext>
                </a:extLst>
              </p:cNvPr>
              <p:cNvSpPr/>
              <p:nvPr/>
            </p:nvSpPr>
            <p:spPr>
              <a:xfrm>
                <a:off x="47625" y="805534"/>
                <a:ext cx="9109075" cy="2051966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800" dirty="0"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  <p:cxnSp>
            <p:nvCxnSpPr>
              <p:cNvPr id="180" name="직선 연결선 179">
                <a:extLst>
                  <a:ext uri="{FF2B5EF4-FFF2-40B4-BE49-F238E27FC236}">
                    <a16:creationId xmlns:a16="http://schemas.microsoft.com/office/drawing/2014/main" xmlns="" id="{128368D2-0D7B-4648-9075-1D924F98C15C}"/>
                  </a:ext>
                </a:extLst>
              </p:cNvPr>
              <p:cNvCxnSpPr/>
              <p:nvPr/>
            </p:nvCxnSpPr>
            <p:spPr>
              <a:xfrm flipV="1">
                <a:off x="0" y="824584"/>
                <a:ext cx="9156700" cy="2042441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직선 연결선 180">
                <a:extLst>
                  <a:ext uri="{FF2B5EF4-FFF2-40B4-BE49-F238E27FC236}">
                    <a16:creationId xmlns:a16="http://schemas.microsoft.com/office/drawing/2014/main" xmlns="" id="{DF03BFFC-B7CD-44B3-A4F0-63DCDEB69CD6}"/>
                  </a:ext>
                </a:extLst>
              </p:cNvPr>
              <p:cNvCxnSpPr/>
              <p:nvPr/>
            </p:nvCxnSpPr>
            <p:spPr>
              <a:xfrm>
                <a:off x="47625" y="805534"/>
                <a:ext cx="9109075" cy="2051966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8" name="TextBox 177">
              <a:extLst>
                <a:ext uri="{FF2B5EF4-FFF2-40B4-BE49-F238E27FC236}">
                  <a16:creationId xmlns:a16="http://schemas.microsoft.com/office/drawing/2014/main" xmlns="" id="{84C19CB8-3EA2-42CA-B2BB-11B72958B6BD}"/>
                </a:ext>
              </a:extLst>
            </p:cNvPr>
            <p:cNvSpPr txBox="1"/>
            <p:nvPr/>
          </p:nvSpPr>
          <p:spPr>
            <a:xfrm>
              <a:off x="3276181" y="5942905"/>
              <a:ext cx="36420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 dirty="0">
                  <a:solidFill>
                    <a:srgbClr val="0070C0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img</a:t>
              </a:r>
              <a:endParaRPr lang="ko-KR" altLang="en-US" sz="800" dirty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grpSp>
        <p:nvGrpSpPr>
          <p:cNvPr id="182" name="그룹 181">
            <a:extLst>
              <a:ext uri="{FF2B5EF4-FFF2-40B4-BE49-F238E27FC236}">
                <a16:creationId xmlns:a16="http://schemas.microsoft.com/office/drawing/2014/main" xmlns="" id="{C0D5D54B-F9E6-42F5-9582-E3953DCEBE5F}"/>
              </a:ext>
            </a:extLst>
          </p:cNvPr>
          <p:cNvGrpSpPr/>
          <p:nvPr/>
        </p:nvGrpSpPr>
        <p:grpSpPr>
          <a:xfrm>
            <a:off x="4999180" y="2447866"/>
            <a:ext cx="493885" cy="513850"/>
            <a:chOff x="3201815" y="5791508"/>
            <a:chExt cx="493885" cy="513850"/>
          </a:xfrm>
        </p:grpSpPr>
        <p:grpSp>
          <p:nvGrpSpPr>
            <p:cNvPr id="183" name="그룹 182">
              <a:extLst>
                <a:ext uri="{FF2B5EF4-FFF2-40B4-BE49-F238E27FC236}">
                  <a16:creationId xmlns:a16="http://schemas.microsoft.com/office/drawing/2014/main" xmlns="" id="{32EC946D-6F61-4C3B-A798-49126B7D8540}"/>
                </a:ext>
              </a:extLst>
            </p:cNvPr>
            <p:cNvGrpSpPr/>
            <p:nvPr/>
          </p:nvGrpSpPr>
          <p:grpSpPr>
            <a:xfrm>
              <a:off x="3201815" y="5791508"/>
              <a:ext cx="493885" cy="513850"/>
              <a:chOff x="0" y="805534"/>
              <a:chExt cx="9156700" cy="2061491"/>
            </a:xfrm>
          </p:grpSpPr>
          <p:sp>
            <p:nvSpPr>
              <p:cNvPr id="185" name="직사각형 184">
                <a:extLst>
                  <a:ext uri="{FF2B5EF4-FFF2-40B4-BE49-F238E27FC236}">
                    <a16:creationId xmlns:a16="http://schemas.microsoft.com/office/drawing/2014/main" xmlns="" id="{2625878D-DBC3-42D3-9E88-6A97F54170BF}"/>
                  </a:ext>
                </a:extLst>
              </p:cNvPr>
              <p:cNvSpPr/>
              <p:nvPr/>
            </p:nvSpPr>
            <p:spPr>
              <a:xfrm>
                <a:off x="47625" y="805534"/>
                <a:ext cx="9109075" cy="2051966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800" dirty="0"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  <p:cxnSp>
            <p:nvCxnSpPr>
              <p:cNvPr id="186" name="직선 연결선 185">
                <a:extLst>
                  <a:ext uri="{FF2B5EF4-FFF2-40B4-BE49-F238E27FC236}">
                    <a16:creationId xmlns:a16="http://schemas.microsoft.com/office/drawing/2014/main" xmlns="" id="{963C0B14-4FCF-4311-AB64-92AB26C7FC18}"/>
                  </a:ext>
                </a:extLst>
              </p:cNvPr>
              <p:cNvCxnSpPr/>
              <p:nvPr/>
            </p:nvCxnSpPr>
            <p:spPr>
              <a:xfrm flipV="1">
                <a:off x="0" y="824584"/>
                <a:ext cx="9156700" cy="2042441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직선 연결선 186">
                <a:extLst>
                  <a:ext uri="{FF2B5EF4-FFF2-40B4-BE49-F238E27FC236}">
                    <a16:creationId xmlns:a16="http://schemas.microsoft.com/office/drawing/2014/main" xmlns="" id="{E485A8B8-2257-4CC8-BFF2-50BFC46CE157}"/>
                  </a:ext>
                </a:extLst>
              </p:cNvPr>
              <p:cNvCxnSpPr/>
              <p:nvPr/>
            </p:nvCxnSpPr>
            <p:spPr>
              <a:xfrm>
                <a:off x="47625" y="805534"/>
                <a:ext cx="9109075" cy="2051966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4" name="TextBox 183">
              <a:extLst>
                <a:ext uri="{FF2B5EF4-FFF2-40B4-BE49-F238E27FC236}">
                  <a16:creationId xmlns:a16="http://schemas.microsoft.com/office/drawing/2014/main" xmlns="" id="{AE8C8421-53A4-4019-99D8-A8BE0ED22B6E}"/>
                </a:ext>
              </a:extLst>
            </p:cNvPr>
            <p:cNvSpPr txBox="1"/>
            <p:nvPr/>
          </p:nvSpPr>
          <p:spPr>
            <a:xfrm>
              <a:off x="3276181" y="5942905"/>
              <a:ext cx="36420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 dirty="0">
                  <a:solidFill>
                    <a:srgbClr val="0070C0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img</a:t>
              </a:r>
              <a:endParaRPr lang="ko-KR" altLang="en-US" sz="800" dirty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grpSp>
        <p:nvGrpSpPr>
          <p:cNvPr id="188" name="그룹 187">
            <a:extLst>
              <a:ext uri="{FF2B5EF4-FFF2-40B4-BE49-F238E27FC236}">
                <a16:creationId xmlns:a16="http://schemas.microsoft.com/office/drawing/2014/main" xmlns="" id="{E3F83A7E-A724-4933-B27E-7E63056C812C}"/>
              </a:ext>
            </a:extLst>
          </p:cNvPr>
          <p:cNvGrpSpPr/>
          <p:nvPr/>
        </p:nvGrpSpPr>
        <p:grpSpPr>
          <a:xfrm>
            <a:off x="4999180" y="3029326"/>
            <a:ext cx="493885" cy="513850"/>
            <a:chOff x="3201815" y="5791508"/>
            <a:chExt cx="493885" cy="513850"/>
          </a:xfrm>
        </p:grpSpPr>
        <p:grpSp>
          <p:nvGrpSpPr>
            <p:cNvPr id="189" name="그룹 188">
              <a:extLst>
                <a:ext uri="{FF2B5EF4-FFF2-40B4-BE49-F238E27FC236}">
                  <a16:creationId xmlns:a16="http://schemas.microsoft.com/office/drawing/2014/main" xmlns="" id="{A29929D9-103A-45EB-8187-D525E4BFE570}"/>
                </a:ext>
              </a:extLst>
            </p:cNvPr>
            <p:cNvGrpSpPr/>
            <p:nvPr/>
          </p:nvGrpSpPr>
          <p:grpSpPr>
            <a:xfrm>
              <a:off x="3201815" y="5791508"/>
              <a:ext cx="493885" cy="513850"/>
              <a:chOff x="0" y="805534"/>
              <a:chExt cx="9156700" cy="2061491"/>
            </a:xfrm>
          </p:grpSpPr>
          <p:sp>
            <p:nvSpPr>
              <p:cNvPr id="191" name="직사각형 190">
                <a:extLst>
                  <a:ext uri="{FF2B5EF4-FFF2-40B4-BE49-F238E27FC236}">
                    <a16:creationId xmlns:a16="http://schemas.microsoft.com/office/drawing/2014/main" xmlns="" id="{ACCAF127-2304-478B-81B7-D8A7F0525EF5}"/>
                  </a:ext>
                </a:extLst>
              </p:cNvPr>
              <p:cNvSpPr/>
              <p:nvPr/>
            </p:nvSpPr>
            <p:spPr>
              <a:xfrm>
                <a:off x="47625" y="805534"/>
                <a:ext cx="9109075" cy="2051966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800" dirty="0"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  <p:cxnSp>
            <p:nvCxnSpPr>
              <p:cNvPr id="192" name="직선 연결선 191">
                <a:extLst>
                  <a:ext uri="{FF2B5EF4-FFF2-40B4-BE49-F238E27FC236}">
                    <a16:creationId xmlns:a16="http://schemas.microsoft.com/office/drawing/2014/main" xmlns="" id="{6E518F11-ED0B-4AA6-88BC-B7BB94214FF4}"/>
                  </a:ext>
                </a:extLst>
              </p:cNvPr>
              <p:cNvCxnSpPr/>
              <p:nvPr/>
            </p:nvCxnSpPr>
            <p:spPr>
              <a:xfrm flipV="1">
                <a:off x="0" y="824584"/>
                <a:ext cx="9156700" cy="2042441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직선 연결선 192">
                <a:extLst>
                  <a:ext uri="{FF2B5EF4-FFF2-40B4-BE49-F238E27FC236}">
                    <a16:creationId xmlns:a16="http://schemas.microsoft.com/office/drawing/2014/main" xmlns="" id="{59FCFEE4-6EC7-480F-9AF7-765D44ACCA46}"/>
                  </a:ext>
                </a:extLst>
              </p:cNvPr>
              <p:cNvCxnSpPr/>
              <p:nvPr/>
            </p:nvCxnSpPr>
            <p:spPr>
              <a:xfrm>
                <a:off x="47625" y="805534"/>
                <a:ext cx="9109075" cy="2051966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0" name="TextBox 189">
              <a:extLst>
                <a:ext uri="{FF2B5EF4-FFF2-40B4-BE49-F238E27FC236}">
                  <a16:creationId xmlns:a16="http://schemas.microsoft.com/office/drawing/2014/main" xmlns="" id="{5931651D-58F0-461F-B402-9C48B4F4EF5D}"/>
                </a:ext>
              </a:extLst>
            </p:cNvPr>
            <p:cNvSpPr txBox="1"/>
            <p:nvPr/>
          </p:nvSpPr>
          <p:spPr>
            <a:xfrm>
              <a:off x="3276181" y="5942905"/>
              <a:ext cx="36420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 dirty="0">
                  <a:solidFill>
                    <a:srgbClr val="0070C0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img</a:t>
              </a:r>
              <a:endParaRPr lang="ko-KR" altLang="en-US" sz="800" dirty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sp>
        <p:nvSpPr>
          <p:cNvPr id="194" name="TextBox 193">
            <a:extLst>
              <a:ext uri="{FF2B5EF4-FFF2-40B4-BE49-F238E27FC236}">
                <a16:creationId xmlns:a16="http://schemas.microsoft.com/office/drawing/2014/main" xmlns="" id="{95E4D718-7055-4BFC-9171-15A681649700}"/>
              </a:ext>
            </a:extLst>
          </p:cNvPr>
          <p:cNvSpPr txBox="1"/>
          <p:nvPr/>
        </p:nvSpPr>
        <p:spPr>
          <a:xfrm>
            <a:off x="8847596" y="3271297"/>
            <a:ext cx="322976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ko-KR" altLang="en-US" sz="1800" dirty="0">
                <a:solidFill>
                  <a:schemeClr val="tx1"/>
                </a:solidFill>
                <a:latin typeface="+mn-ea"/>
              </a:rPr>
              <a:t>∨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xmlns="" id="{FCFE5553-3CA3-43EB-B674-6B4AAEA0DA25}"/>
              </a:ext>
            </a:extLst>
          </p:cNvPr>
          <p:cNvSpPr txBox="1"/>
          <p:nvPr/>
        </p:nvSpPr>
        <p:spPr>
          <a:xfrm>
            <a:off x="8810229" y="2369204"/>
            <a:ext cx="255609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ko-KR" altLang="en-US" sz="1800" b="1" dirty="0">
                <a:solidFill>
                  <a:schemeClr val="tx1"/>
                </a:solidFill>
              </a:rPr>
              <a:t>＾</a:t>
            </a:r>
            <a:endParaRPr lang="en-US" altLang="ko-KR" sz="18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xmlns="" id="{BE8B2E06-3E09-4041-8D3B-B909614478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191621"/>
              </p:ext>
            </p:extLst>
          </p:nvPr>
        </p:nvGraphicFramePr>
        <p:xfrm>
          <a:off x="9181390" y="632691"/>
          <a:ext cx="2991560" cy="11315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33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681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45712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>
                          <a:solidFill>
                            <a:srgbClr val="FFFF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900" b="1" dirty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/>
                        </a:rPr>
                        <a:t>Description</a:t>
                      </a:r>
                      <a:endParaRPr lang="ko-KR" altLang="en-US" sz="900" b="1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*</a:t>
                      </a:r>
                      <a:endParaRPr lang="ko-KR" altLang="en-US" sz="900" b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HQ</a:t>
                      </a:r>
                      <a:r>
                        <a:rPr lang="en-US" altLang="ko-KR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Level</a:t>
                      </a:r>
                      <a:r>
                        <a:rPr lang="ko-KR" altLang="en-US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로그인 시 사용하는 화면입니다</a:t>
                      </a:r>
                      <a:r>
                        <a:rPr lang="en-US" altLang="ko-KR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1" dirty="0" smtClean="0">
                          <a:solidFill>
                            <a:srgbClr val="FF0000"/>
                          </a:solidFill>
                        </a:rPr>
                        <a:t>본사지원 </a:t>
                      </a:r>
                      <a:r>
                        <a:rPr lang="ko-KR" altLang="en-US" sz="900" b="1" dirty="0">
                          <a:solidFill>
                            <a:srgbClr val="FF0000"/>
                          </a:solidFill>
                        </a:rPr>
                        <a:t>물품 리스트 </a:t>
                      </a:r>
                      <a:r>
                        <a:rPr lang="en-US" altLang="ko-KR" sz="900" b="1" dirty="0">
                          <a:solidFill>
                            <a:srgbClr val="FF0000"/>
                          </a:solidFill>
                        </a:rPr>
                        <a:t>ID</a:t>
                      </a:r>
                      <a:r>
                        <a:rPr lang="ko-KR" altLang="en-US" sz="900" b="0" dirty="0">
                          <a:solidFill>
                            <a:schemeClr val="tx1"/>
                          </a:solidFill>
                        </a:rPr>
                        <a:t>를 클릭 하면 해당 </a:t>
                      </a:r>
                      <a:r>
                        <a:rPr lang="en-US" altLang="ko-KR" sz="900" b="0" dirty="0">
                          <a:solidFill>
                            <a:schemeClr val="tx1"/>
                          </a:solidFill>
                        </a:rPr>
                        <a:t>ID</a:t>
                      </a:r>
                      <a:r>
                        <a:rPr lang="ko-KR" altLang="en-US" sz="900" b="0" dirty="0">
                          <a:solidFill>
                            <a:schemeClr val="tx1"/>
                          </a:solidFill>
                        </a:rPr>
                        <a:t>를 수정 할수 있는 </a:t>
                      </a:r>
                      <a:r>
                        <a:rPr lang="en-US" altLang="ko-KR" sz="900" b="0" dirty="0">
                          <a:solidFill>
                            <a:srgbClr val="C00000"/>
                          </a:solidFill>
                          <a:latin typeface="휴먼모음T" pitchFamily="18" charset="-127"/>
                          <a:ea typeface="휴먼모음T" pitchFamily="18" charset="-127"/>
                        </a:rPr>
                        <a:t>Product Management&gt;</a:t>
                      </a:r>
                      <a:r>
                        <a:rPr lang="ko-KR" altLang="en-US" sz="9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900" b="0" dirty="0">
                          <a:solidFill>
                            <a:srgbClr val="C00000"/>
                          </a:solidFill>
                          <a:latin typeface="+mn-ea"/>
                        </a:rPr>
                        <a:t>HQ Support (page</a:t>
                      </a:r>
                      <a:r>
                        <a:rPr lang="ko-KR" altLang="en-US" sz="900" b="0" dirty="0">
                          <a:solidFill>
                            <a:srgbClr val="C00000"/>
                          </a:solidFill>
                          <a:latin typeface="+mn-ea"/>
                        </a:rPr>
                        <a:t> </a:t>
                      </a:r>
                      <a:r>
                        <a:rPr lang="en-US" altLang="ko-KR" sz="900" b="0" dirty="0">
                          <a:solidFill>
                            <a:srgbClr val="C00000"/>
                          </a:solidFill>
                          <a:latin typeface="+mn-ea"/>
                        </a:rPr>
                        <a:t>7)</a:t>
                      </a:r>
                      <a:r>
                        <a:rPr lang="ko-KR" altLang="en-US" sz="900" b="0" dirty="0">
                          <a:solidFill>
                            <a:srgbClr val="C00000"/>
                          </a:solidFill>
                          <a:latin typeface="+mn-ea"/>
                        </a:rPr>
                        <a:t>로 </a:t>
                      </a:r>
                      <a:r>
                        <a:rPr lang="ko-KR" altLang="en-US" sz="900" b="0" dirty="0">
                          <a:solidFill>
                            <a:schemeClr val="tx1"/>
                          </a:solidFill>
                          <a:latin typeface="+mn-ea"/>
                        </a:rPr>
                        <a:t>이동 되어 수정 할 수 있습니다</a:t>
                      </a:r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+mn-ea"/>
                        </a:rPr>
                        <a:t>.</a:t>
                      </a:r>
                      <a:endParaRPr lang="en-US" altLang="ko-KR" sz="900" b="0" kern="1200" baseline="0" dirty="0">
                        <a:solidFill>
                          <a:schemeClr val="tx1"/>
                        </a:solidFill>
                        <a:latin typeface="+mn-lt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10" name="타원 109"/>
          <p:cNvSpPr/>
          <p:nvPr/>
        </p:nvSpPr>
        <p:spPr>
          <a:xfrm>
            <a:off x="421355" y="2689837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1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113" name="모서리가 둥근 직사각형 112"/>
          <p:cNvSpPr/>
          <p:nvPr/>
        </p:nvSpPr>
        <p:spPr>
          <a:xfrm>
            <a:off x="7784799" y="1399585"/>
            <a:ext cx="648000" cy="217714"/>
          </a:xfrm>
          <a:prstGeom prst="roundRect">
            <a:avLst/>
          </a:prstGeom>
          <a:solidFill>
            <a:srgbClr val="0070C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dirty="0" smtClean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Delete</a:t>
            </a:r>
            <a:endParaRPr lang="ko-KR" altLang="en-US" sz="8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3057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텍스트 개체 틀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 smtClean="0"/>
              <a:t>HQ/RHQ/Subsidiary </a:t>
            </a:r>
            <a:r>
              <a:rPr lang="ko-KR" altLang="en-US" dirty="0" smtClean="0"/>
              <a:t>배분</a:t>
            </a:r>
            <a:endParaRPr lang="ko-KR" altLang="en-US" dirty="0"/>
          </a:p>
        </p:txBody>
      </p:sp>
      <p:sp>
        <p:nvSpPr>
          <p:cNvPr id="13" name="텍스트 개체 틀 1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ko-KR" dirty="0" smtClean="0"/>
              <a:t>Budget Management </a:t>
            </a:r>
            <a:r>
              <a:rPr lang="en-US" altLang="ko-KR" dirty="0" smtClean="0">
                <a:sym typeface="Wingdings" panose="05000000000000000000" pitchFamily="2" charset="2"/>
              </a:rPr>
              <a:t> Budget List</a:t>
            </a:r>
            <a:endParaRPr lang="ko-KR" altLang="en-US" dirty="0"/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109237" y="1334875"/>
            <a:ext cx="9042016" cy="31619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+mj-lt"/>
              </a:rPr>
              <a:t> </a:t>
            </a:r>
            <a:endParaRPr lang="en-US" altLang="ko-KR" sz="800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29" name="표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928104"/>
              </p:ext>
            </p:extLst>
          </p:nvPr>
        </p:nvGraphicFramePr>
        <p:xfrm>
          <a:off x="109237" y="1669137"/>
          <a:ext cx="9042016" cy="1807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28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76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574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4949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8552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8225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3000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47849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30197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ID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HQ_name_list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Supraorganization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본사지원 금액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남은 금액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state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Responsibility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Support date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u="sng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RHQ_Create_ID_01</a:t>
                      </a:r>
                      <a:endParaRPr lang="ko-KR" altLang="en-US" sz="800" u="sng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HQ_name_list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HQ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Budget 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정보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Budget 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정보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상태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담당자 이름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지원날짜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u="sng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RHQ_Create_ID_02</a:t>
                      </a:r>
                      <a:endParaRPr lang="ko-KR" altLang="en-US" sz="800" u="sng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Galaxy</a:t>
                      </a:r>
                      <a:r>
                        <a:rPr lang="en-US" altLang="ko-KR" sz="8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Note 20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HQ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3000,000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3000,000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Request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Name_01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yyyy-mm-dd hh:mm:ss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u="sng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RHQ_Create_ID_03</a:t>
                      </a:r>
                      <a:endParaRPr lang="ko-KR" altLang="en-US" sz="800" u="sng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Galaxy</a:t>
                      </a:r>
                      <a:r>
                        <a:rPr lang="en-US" altLang="ko-KR" sz="8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Note 20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HQ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3000,000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3000,000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Requested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Name_02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yyyy-mm-dd hh:mm:ss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u="sng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RHQ_Create_ID_04</a:t>
                      </a:r>
                      <a:endParaRPr lang="ko-KR" altLang="en-US" sz="800" u="sng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Galaxy</a:t>
                      </a:r>
                      <a:r>
                        <a:rPr lang="en-US" altLang="ko-KR" sz="8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Note 20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HQ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3000,000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3000,000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completion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Name_03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yyyy-mm-dd hh:mm:ss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u="sng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RHQ_Create_ID_05</a:t>
                      </a:r>
                      <a:endParaRPr lang="ko-KR" altLang="en-US" sz="800" u="sng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Galaxy</a:t>
                      </a:r>
                      <a:r>
                        <a:rPr lang="en-US" altLang="ko-KR" sz="8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Note 20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HQ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3000,000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3000,000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completion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Name_04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yyyy-mm-dd hh:mm:ss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u="sng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RHQ_Create_ID_06</a:t>
                      </a:r>
                      <a:endParaRPr lang="ko-KR" altLang="en-US" sz="800" u="sng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Galaxy</a:t>
                      </a:r>
                      <a:r>
                        <a:rPr lang="en-US" altLang="ko-KR" sz="8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Note 20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HQ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3000,000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3000,000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completion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Name_05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yyyy-mm-dd hh:mm:ss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37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5629276" y="1387796"/>
            <a:ext cx="1616076" cy="22964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800" dirty="0">
                <a:solidFill>
                  <a:schemeClr val="bg1">
                    <a:lumMod val="5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검색어 입력</a:t>
            </a:r>
            <a:endParaRPr lang="ko-KR" altLang="en-US" sz="1200" dirty="0">
              <a:solidFill>
                <a:schemeClr val="bg1">
                  <a:lumMod val="5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8" name="모서리가 둥근 직사각형 37"/>
          <p:cNvSpPr/>
          <p:nvPr/>
        </p:nvSpPr>
        <p:spPr>
          <a:xfrm>
            <a:off x="7292859" y="1384887"/>
            <a:ext cx="492434" cy="251608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ko-KR" altLang="en-US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검색</a:t>
            </a:r>
          </a:p>
        </p:txBody>
      </p:sp>
      <p:sp>
        <p:nvSpPr>
          <p:cNvPr id="31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4569668" y="1397322"/>
            <a:ext cx="1002457" cy="21059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All</a:t>
            </a:r>
            <a:r>
              <a:rPr lang="ko-KR" altLang="en-US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     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      </a:t>
            </a:r>
            <a:r>
              <a:rPr lang="ko-KR" altLang="en-US" sz="12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▼</a:t>
            </a:r>
          </a:p>
        </p:txBody>
      </p:sp>
      <p:sp>
        <p:nvSpPr>
          <p:cNvPr id="45" name="직사각형 44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8937" y="677087"/>
            <a:ext cx="9050778" cy="42837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ea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1645180" y="712752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Product Management</a:t>
            </a:r>
            <a:endParaRPr lang="ko-KR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2998912" y="716977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 smtClean="0">
                <a:solidFill>
                  <a:srgbClr val="C00000"/>
                </a:solidFill>
                <a:latin typeface="휴먼모음T" pitchFamily="18" charset="-127"/>
                <a:ea typeface="휴먼모음T" pitchFamily="18" charset="-127"/>
              </a:rPr>
              <a:t>Budget </a:t>
            </a:r>
            <a:r>
              <a:rPr lang="en-US" altLang="ko-KR" sz="900" dirty="0">
                <a:solidFill>
                  <a:srgbClr val="C00000"/>
                </a:solidFill>
                <a:latin typeface="휴먼모음T" pitchFamily="18" charset="-127"/>
                <a:ea typeface="휴먼모음T" pitchFamily="18" charset="-127"/>
              </a:rPr>
              <a:t>Management</a:t>
            </a:r>
            <a:endParaRPr lang="ko-KR" altLang="en-US" sz="900" dirty="0">
              <a:solidFill>
                <a:srgbClr val="C00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4262252" y="718271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Order Management</a:t>
            </a:r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5649417" y="718653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User Management</a:t>
            </a:r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6945999" y="795573"/>
            <a:ext cx="83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Notice</a:t>
            </a:r>
          </a:p>
          <a:p>
            <a:pPr algn="ctr"/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8049400" y="801247"/>
            <a:ext cx="83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Shopping</a:t>
            </a:r>
          </a:p>
          <a:p>
            <a:pPr algn="ctr"/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pic>
        <p:nvPicPr>
          <p:cNvPr id="55" name="그림 5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281" y="766264"/>
            <a:ext cx="806450" cy="254981"/>
          </a:xfrm>
          <a:prstGeom prst="rect">
            <a:avLst/>
          </a:prstGeom>
          <a:ln>
            <a:solidFill>
              <a:srgbClr val="0070C0"/>
            </a:solidFill>
          </a:ln>
        </p:spPr>
      </p:pic>
      <p:cxnSp>
        <p:nvCxnSpPr>
          <p:cNvPr id="59" name="직선 화살표 연결선 152"/>
          <p:cNvCxnSpPr>
            <a:stCxn id="31" idx="3"/>
            <a:endCxn id="65" idx="3"/>
          </p:cNvCxnSpPr>
          <p:nvPr/>
        </p:nvCxnSpPr>
        <p:spPr>
          <a:xfrm>
            <a:off x="5572125" y="1502620"/>
            <a:ext cx="556" cy="2380203"/>
          </a:xfrm>
          <a:prstGeom prst="bentConnector3">
            <a:avLst>
              <a:gd name="adj1" fmla="val 41215108"/>
            </a:avLst>
          </a:prstGeom>
          <a:ln>
            <a:solidFill>
              <a:srgbClr val="C0000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193684" y="1387671"/>
            <a:ext cx="4311641" cy="24121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900" dirty="0" smtClean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900" u="sng" dirty="0" smtClean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HQ_Create_ID_01</a:t>
            </a:r>
            <a:r>
              <a:rPr lang="en-US" altLang="ko-KR" sz="900" dirty="0" smtClean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900" dirty="0" smtClean="0">
                <a:solidFill>
                  <a:schemeClr val="tx1"/>
                </a:solidFill>
                <a:ea typeface="나눔고딕" panose="020D0604000000000000" pitchFamily="50" charset="-127"/>
              </a:rPr>
              <a:t>▶ </a:t>
            </a:r>
            <a:r>
              <a:rPr lang="en-US" altLang="ko-KR" sz="900" u="sng" dirty="0" smtClean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RHQ_Create_ID_01</a:t>
            </a:r>
            <a:r>
              <a:rPr lang="en-US" altLang="ko-KR" sz="900" dirty="0" smtClean="0">
                <a:solidFill>
                  <a:schemeClr val="tx1"/>
                </a:solidFill>
                <a:latin typeface="+mj-lt"/>
                <a:ea typeface="나눔고딕" panose="020D0604000000000000" pitchFamily="50" charset="-127"/>
              </a:rPr>
              <a:t> </a:t>
            </a:r>
            <a:r>
              <a:rPr lang="ko-KR" altLang="en-US" sz="900" dirty="0" smtClean="0">
                <a:solidFill>
                  <a:schemeClr val="tx1"/>
                </a:solidFill>
                <a:latin typeface="+mj-lt"/>
                <a:ea typeface="나눔고딕" panose="020D0604000000000000" pitchFamily="50" charset="-127"/>
              </a:rPr>
              <a:t>▶ </a:t>
            </a:r>
            <a:r>
              <a:rPr lang="en-US" altLang="ko-KR" sz="900" u="sng" dirty="0" smtClean="0">
                <a:solidFill>
                  <a:srgbClr val="0070C0"/>
                </a:solidFill>
                <a:latin typeface="+mj-lt"/>
                <a:ea typeface="나눔고딕" panose="020D0604000000000000" pitchFamily="50" charset="-127"/>
              </a:rPr>
              <a:t>Subsidiary_</a:t>
            </a:r>
            <a:r>
              <a:rPr lang="en-US" altLang="ko-KR" sz="900" u="sng" dirty="0" smtClean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Create_ID_01</a:t>
            </a:r>
            <a:r>
              <a:rPr lang="ko-KR" altLang="en-US" sz="900" dirty="0" smtClean="0">
                <a:solidFill>
                  <a:schemeClr val="tx1"/>
                </a:solidFill>
                <a:ea typeface="나눔고딕" panose="020D0604000000000000" pitchFamily="50" charset="-127"/>
              </a:rPr>
              <a:t> </a:t>
            </a:r>
            <a:endParaRPr lang="ko-KR" altLang="en-US" sz="900" dirty="0">
              <a:solidFill>
                <a:schemeClr val="tx1"/>
              </a:solidFill>
              <a:ea typeface="나눔고딕" panose="020D0604000000000000" pitchFamily="50" charset="-127"/>
            </a:endParaRPr>
          </a:p>
        </p:txBody>
      </p:sp>
      <p:sp>
        <p:nvSpPr>
          <p:cNvPr id="64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4569668" y="3988121"/>
            <a:ext cx="1002457" cy="49815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900" dirty="0">
                <a:solidFill>
                  <a:schemeClr val="tx1"/>
                </a:solidFill>
                <a:latin typeface="+mj-lt"/>
                <a:ea typeface="나눔고딕" panose="020D0604000000000000" pitchFamily="50" charset="-127"/>
              </a:rPr>
              <a:t>All</a:t>
            </a:r>
          </a:p>
          <a:p>
            <a:r>
              <a:rPr lang="en-US" altLang="ko-KR" sz="900" dirty="0">
                <a:solidFill>
                  <a:schemeClr val="tx1"/>
                </a:solidFill>
                <a:latin typeface="+mj-lt"/>
                <a:ea typeface="나눔고딕" panose="020D0604000000000000" pitchFamily="50" charset="-127"/>
              </a:rPr>
              <a:t>State</a:t>
            </a:r>
          </a:p>
          <a:p>
            <a:r>
              <a:rPr lang="en-US" altLang="ko-KR" sz="900" dirty="0">
                <a:solidFill>
                  <a:schemeClr val="tx1"/>
                </a:solidFill>
                <a:latin typeface="+mj-lt"/>
                <a:ea typeface="나눔고딕" panose="020D0604000000000000" pitchFamily="50" charset="-127"/>
              </a:rPr>
              <a:t>Responsibility</a:t>
            </a:r>
          </a:p>
        </p:txBody>
      </p:sp>
      <p:sp>
        <p:nvSpPr>
          <p:cNvPr id="65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4570224" y="3777525"/>
            <a:ext cx="1002457" cy="21059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All</a:t>
            </a:r>
            <a:r>
              <a:rPr lang="ko-KR" altLang="en-US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     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      </a:t>
            </a:r>
            <a:r>
              <a:rPr lang="ko-KR" altLang="en-US" sz="12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▼</a:t>
            </a:r>
          </a:p>
        </p:txBody>
      </p:sp>
      <p:sp>
        <p:nvSpPr>
          <p:cNvPr id="66" name="직사각형 65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110371" y="1105460"/>
            <a:ext cx="9040882" cy="229485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700" dirty="0">
                <a:solidFill>
                  <a:schemeClr val="tx1"/>
                </a:solidFill>
                <a:latin typeface="+mn-ea"/>
              </a:rPr>
              <a:t>                                          </a:t>
            </a:r>
            <a:r>
              <a:rPr lang="ko-KR" altLang="en-US" sz="800" b="1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800" b="1" dirty="0" smtClean="0">
                <a:solidFill>
                  <a:schemeClr val="tx1"/>
                </a:solidFill>
                <a:latin typeface="+mn-ea"/>
              </a:rPr>
              <a:t>Budget </a:t>
            </a:r>
            <a:r>
              <a:rPr lang="en-US" altLang="ko-KR" sz="800" b="1" dirty="0">
                <a:solidFill>
                  <a:schemeClr val="tx1"/>
                </a:solidFill>
                <a:latin typeface="+mn-ea"/>
              </a:rPr>
              <a:t>Allocation</a:t>
            </a:r>
            <a:r>
              <a:rPr lang="ko-KR" altLang="en-US" sz="800" b="1" dirty="0">
                <a:solidFill>
                  <a:schemeClr val="tx1"/>
                </a:solidFill>
                <a:latin typeface="+mn-ea"/>
              </a:rPr>
              <a:t>        </a:t>
            </a:r>
            <a:r>
              <a:rPr lang="en-US" altLang="ko-KR" sz="800" b="1" dirty="0" smtClean="0">
                <a:solidFill>
                  <a:srgbClr val="C00000"/>
                </a:solidFill>
                <a:latin typeface="+mn-ea"/>
              </a:rPr>
              <a:t>Budget </a:t>
            </a:r>
            <a:r>
              <a:rPr lang="en-US" altLang="ko-KR" sz="800" b="1" dirty="0">
                <a:solidFill>
                  <a:srgbClr val="C00000"/>
                </a:solidFill>
                <a:latin typeface="+mn-ea"/>
              </a:rPr>
              <a:t>List</a:t>
            </a:r>
          </a:p>
        </p:txBody>
      </p:sp>
      <p:sp>
        <p:nvSpPr>
          <p:cNvPr id="30" name="직사각형 29"/>
          <p:cNvSpPr/>
          <p:nvPr/>
        </p:nvSpPr>
        <p:spPr>
          <a:xfrm>
            <a:off x="26272" y="6460964"/>
            <a:ext cx="9126000" cy="128014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… </a:t>
            </a:r>
            <a:r>
              <a:rPr lang="ko-KR" altLang="en-US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페이지 스크롤</a:t>
            </a:r>
            <a:r>
              <a:rPr lang="en-US" altLang="ko-KR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…</a:t>
            </a:r>
            <a:endParaRPr lang="ko-KR" altLang="en-US" sz="800" dirty="0">
              <a:solidFill>
                <a:schemeClr val="bg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xmlns="" id="{1A95C227-A031-4A7B-AFAF-BA880AF488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506824"/>
              </p:ext>
            </p:extLst>
          </p:nvPr>
        </p:nvGraphicFramePr>
        <p:xfrm>
          <a:off x="9181390" y="632691"/>
          <a:ext cx="2991560" cy="2577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33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681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45712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>
                          <a:solidFill>
                            <a:srgbClr val="FFFF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900" b="1" dirty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/>
                        </a:rPr>
                        <a:t>Description</a:t>
                      </a:r>
                      <a:endParaRPr lang="ko-KR" altLang="en-US" sz="900" b="1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*</a:t>
                      </a:r>
                      <a:endParaRPr lang="ko-KR" altLang="en-US" sz="900" b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HQ/RHQ/Subsidiary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Level</a:t>
                      </a:r>
                      <a:r>
                        <a:rPr lang="ko-KR" altLang="en-US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목록 보기에 사용되는 </a:t>
                      </a:r>
                      <a:r>
                        <a:rPr lang="ko-KR" altLang="en-US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화면입니다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baseline="0" dirty="0" smtClean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권한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Level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에 해당하는 자신의 하위 정보만 확인 가능합니다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 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Ex)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HQ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는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RHQ/Subsidiary/Country 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까지 확인 가능하지만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Subsidiary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는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Country 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정보만 확인 가능합니다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ko-KR" altLang="en-US" sz="900" b="1" dirty="0">
                          <a:solidFill>
                            <a:srgbClr val="C00000"/>
                          </a:solidFill>
                        </a:rPr>
                        <a:t>예산 분배 리스트 </a:t>
                      </a:r>
                      <a:r>
                        <a:rPr lang="en-US" altLang="ko-KR" sz="900" b="1" dirty="0">
                          <a:solidFill>
                            <a:srgbClr val="C00000"/>
                          </a:solidFill>
                        </a:rPr>
                        <a:t>ID</a:t>
                      </a:r>
                      <a:r>
                        <a:rPr lang="ko-KR" altLang="en-US" sz="900" b="0" dirty="0">
                          <a:solidFill>
                            <a:schemeClr val="tx1"/>
                          </a:solidFill>
                        </a:rPr>
                        <a:t>를 클릭 하면 해당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예산 </a:t>
                      </a:r>
                      <a:r>
                        <a:rPr lang="ko-KR" altLang="en-US" sz="900" b="0" dirty="0">
                          <a:solidFill>
                            <a:schemeClr val="tx1"/>
                          </a:solidFill>
                        </a:rPr>
                        <a:t>분배 한 정보를 확인 할 수 있습니다</a:t>
                      </a:r>
                      <a:r>
                        <a:rPr lang="en-US" altLang="ko-KR" sz="900" b="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n-US" altLang="ko-KR" sz="900" b="0" kern="1200" baseline="0" dirty="0">
                        <a:solidFill>
                          <a:schemeClr val="tx1"/>
                        </a:solidFill>
                        <a:latin typeface="+mn-lt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2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1" dirty="0" smtClean="0">
                          <a:solidFill>
                            <a:srgbClr val="C00000"/>
                          </a:solidFill>
                        </a:rPr>
                        <a:t> 예산 분배 리스트 </a:t>
                      </a:r>
                      <a:r>
                        <a:rPr lang="en-US" altLang="ko-KR" sz="900" b="1" dirty="0" smtClean="0">
                          <a:solidFill>
                            <a:srgbClr val="C00000"/>
                          </a:solidFill>
                        </a:rPr>
                        <a:t>ID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를 클릭하여 하위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</a:rPr>
                        <a:t> 레벨로 이동하면 선택했던 상위 </a:t>
                      </a:r>
                      <a:r>
                        <a:rPr lang="ko-KR" altLang="en-US" sz="900" b="1" dirty="0" smtClean="0">
                          <a:solidFill>
                            <a:srgbClr val="C00000"/>
                          </a:solidFill>
                        </a:rPr>
                        <a:t>예산 분배 리스트 </a:t>
                      </a:r>
                      <a:r>
                        <a:rPr lang="en-US" altLang="ko-KR" sz="900" b="1" dirty="0" smtClean="0">
                          <a:solidFill>
                            <a:srgbClr val="C00000"/>
                          </a:solidFill>
                        </a:rPr>
                        <a:t>ID</a:t>
                      </a:r>
                      <a:r>
                        <a:rPr lang="ko-KR" altLang="en-US" sz="900" b="1" dirty="0" smtClean="0">
                          <a:solidFill>
                            <a:srgbClr val="C00000"/>
                          </a:solidFill>
                        </a:rPr>
                        <a:t>가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경로로 표시됩니다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baseline="0" dirty="0" smtClean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경로를 클릭하면 해당 권한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Level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로 이동됩니다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  <a:endParaRPr lang="en-US" altLang="ko-KR" sz="900" b="0" baseline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65480940"/>
                  </a:ext>
                </a:extLst>
              </a:tr>
            </a:tbl>
          </a:graphicData>
        </a:graphic>
      </p:graphicFrame>
      <p:sp>
        <p:nvSpPr>
          <p:cNvPr id="33" name="타원 32"/>
          <p:cNvSpPr/>
          <p:nvPr/>
        </p:nvSpPr>
        <p:spPr>
          <a:xfrm>
            <a:off x="702991" y="3441126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1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4" name="타원 33"/>
          <p:cNvSpPr/>
          <p:nvPr/>
        </p:nvSpPr>
        <p:spPr>
          <a:xfrm>
            <a:off x="-16763" y="1355918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2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xmlns="" id="{3377CE3E-6D8A-4DC9-853C-C829DA085B2A}"/>
              </a:ext>
            </a:extLst>
          </p:cNvPr>
          <p:cNvSpPr/>
          <p:nvPr/>
        </p:nvSpPr>
        <p:spPr>
          <a:xfrm>
            <a:off x="173275" y="2025036"/>
            <a:ext cx="1188799" cy="14006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2" name="모서리가 둥근 직사각형 31"/>
          <p:cNvSpPr/>
          <p:nvPr/>
        </p:nvSpPr>
        <p:spPr>
          <a:xfrm>
            <a:off x="8480124" y="1399585"/>
            <a:ext cx="648000" cy="217714"/>
          </a:xfrm>
          <a:prstGeom prst="roundRect">
            <a:avLst/>
          </a:prstGeom>
          <a:solidFill>
            <a:srgbClr val="0070C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List Down</a:t>
            </a:r>
            <a:endParaRPr lang="ko-KR" altLang="en-US" sz="8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5697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텍스트 개체 틀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 smtClean="0"/>
              <a:t>Country </a:t>
            </a:r>
            <a:r>
              <a:rPr lang="ko-KR" altLang="en-US" dirty="0" smtClean="0"/>
              <a:t>배분</a:t>
            </a:r>
            <a:endParaRPr lang="ko-KR" altLang="en-US" dirty="0"/>
          </a:p>
        </p:txBody>
      </p:sp>
      <p:sp>
        <p:nvSpPr>
          <p:cNvPr id="13" name="텍스트 개체 틀 1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ko-KR" dirty="0" smtClean="0"/>
              <a:t>Budget Management </a:t>
            </a:r>
            <a:r>
              <a:rPr lang="en-US" altLang="ko-KR" dirty="0" smtClean="0">
                <a:sym typeface="Wingdings" panose="05000000000000000000" pitchFamily="2" charset="2"/>
              </a:rPr>
              <a:t> Budget List</a:t>
            </a:r>
            <a:endParaRPr lang="ko-KR" altLang="en-US" dirty="0"/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109237" y="1334875"/>
            <a:ext cx="9042016" cy="31619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+mj-lt"/>
              </a:rPr>
              <a:t> </a:t>
            </a:r>
            <a:endParaRPr lang="en-US" altLang="ko-KR" sz="800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29" name="표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983256"/>
              </p:ext>
            </p:extLst>
          </p:nvPr>
        </p:nvGraphicFramePr>
        <p:xfrm>
          <a:off x="109237" y="1669137"/>
          <a:ext cx="9042016" cy="1807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23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814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574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4949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8552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8225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3000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47849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30197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ID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HQ_name_list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Supraorganization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본사지원 금액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남은 금액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state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Responsibility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Support date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u="sng" kern="1200" dirty="0" smtClean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Country_Create_ID_01</a:t>
                      </a:r>
                      <a:endParaRPr lang="ko-KR" altLang="en-US" sz="800" u="sng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HQ_name_list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Subsidiary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Budget 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정보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Budget 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정보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상태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담당자 이름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지원날짜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u="sng" kern="1200" dirty="0" smtClean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Country_Create_ID_02</a:t>
                      </a:r>
                      <a:endParaRPr lang="ko-KR" altLang="en-US" sz="800" u="sng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Galaxy</a:t>
                      </a:r>
                      <a:r>
                        <a:rPr lang="en-US" altLang="ko-KR" sz="8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Note 20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Subsidiary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3000,000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3000,000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Name_01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yyyy-mm-dd hh:mm:ss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u="sng" kern="1200" dirty="0" smtClean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Country_Create_ID_03</a:t>
                      </a:r>
                      <a:endParaRPr lang="ko-KR" altLang="en-US" sz="800" u="sng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Galaxy</a:t>
                      </a:r>
                      <a:r>
                        <a:rPr lang="en-US" altLang="ko-KR" sz="8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80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Z Flip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Subsidiary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3000,000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3000,000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Name_02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yyyy-mm-dd hh:mm:ss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u="sng" kern="1200" dirty="0" smtClean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Country_Create_ID_04</a:t>
                      </a:r>
                      <a:endParaRPr lang="ko-KR" altLang="en-US" sz="800" u="sng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Galaxy</a:t>
                      </a:r>
                      <a:r>
                        <a:rPr lang="en-US" altLang="ko-KR" sz="8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Note </a:t>
                      </a:r>
                      <a:r>
                        <a:rPr lang="en-US" altLang="ko-KR" sz="80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Subsidiary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3000,000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3000,000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Name_03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yyyy-mm-dd hh:mm:ss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u="sng" kern="1200" dirty="0" smtClean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Country_Create_ID_05</a:t>
                      </a:r>
                      <a:endParaRPr lang="ko-KR" altLang="en-US" sz="800" u="sng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Galaxy</a:t>
                      </a:r>
                      <a:r>
                        <a:rPr lang="en-US" altLang="ko-KR" sz="8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Note </a:t>
                      </a:r>
                      <a:r>
                        <a:rPr lang="en-US" altLang="ko-KR" sz="80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9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Subsidiary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3000,000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3000,000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Name_04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yyyy-mm-dd hh:mm:ss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u="sng" kern="1200" dirty="0" smtClean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Country_Create_ID_06</a:t>
                      </a:r>
                      <a:endParaRPr lang="ko-KR" altLang="en-US" sz="800" u="sng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Galaxy</a:t>
                      </a:r>
                      <a:r>
                        <a:rPr lang="en-US" altLang="ko-KR" sz="8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Note </a:t>
                      </a:r>
                      <a:r>
                        <a:rPr lang="en-US" altLang="ko-KR" sz="80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8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Subsidiary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3000,000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3000,000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Name_05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yyyy-mm-dd hh:mm:ss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45" name="직사각형 44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8937" y="677087"/>
            <a:ext cx="9050778" cy="42837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ea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1645180" y="712752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Product Management</a:t>
            </a:r>
            <a:endParaRPr lang="ko-KR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2998912" y="716977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 smtClean="0">
                <a:solidFill>
                  <a:srgbClr val="C00000"/>
                </a:solidFill>
                <a:latin typeface="휴먼모음T" pitchFamily="18" charset="-127"/>
                <a:ea typeface="휴먼모음T" pitchFamily="18" charset="-127"/>
              </a:rPr>
              <a:t>Budget </a:t>
            </a:r>
            <a:r>
              <a:rPr lang="en-US" altLang="ko-KR" sz="900" dirty="0">
                <a:solidFill>
                  <a:srgbClr val="C00000"/>
                </a:solidFill>
                <a:latin typeface="휴먼모음T" pitchFamily="18" charset="-127"/>
                <a:ea typeface="휴먼모음T" pitchFamily="18" charset="-127"/>
              </a:rPr>
              <a:t>Management</a:t>
            </a:r>
            <a:endParaRPr lang="ko-KR" altLang="en-US" sz="900" dirty="0">
              <a:solidFill>
                <a:srgbClr val="C00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4262252" y="718271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Order Management</a:t>
            </a:r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5649417" y="718653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User Management</a:t>
            </a:r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6945999" y="795573"/>
            <a:ext cx="83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Notice</a:t>
            </a:r>
          </a:p>
          <a:p>
            <a:pPr algn="ctr"/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8049400" y="801247"/>
            <a:ext cx="83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Shopping</a:t>
            </a:r>
          </a:p>
          <a:p>
            <a:pPr algn="ctr"/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pic>
        <p:nvPicPr>
          <p:cNvPr id="55" name="그림 5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281" y="766264"/>
            <a:ext cx="806450" cy="254981"/>
          </a:xfrm>
          <a:prstGeom prst="rect">
            <a:avLst/>
          </a:prstGeom>
          <a:ln>
            <a:solidFill>
              <a:srgbClr val="0070C0"/>
            </a:solidFill>
          </a:ln>
        </p:spPr>
      </p:pic>
      <p:sp>
        <p:nvSpPr>
          <p:cNvPr id="64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4569668" y="3988121"/>
            <a:ext cx="1002457" cy="49815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900" dirty="0">
                <a:solidFill>
                  <a:schemeClr val="tx1"/>
                </a:solidFill>
                <a:latin typeface="+mj-lt"/>
                <a:ea typeface="나눔고딕" panose="020D0604000000000000" pitchFamily="50" charset="-127"/>
              </a:rPr>
              <a:t>All</a:t>
            </a:r>
          </a:p>
          <a:p>
            <a:r>
              <a:rPr lang="en-US" altLang="ko-KR" sz="900" dirty="0">
                <a:solidFill>
                  <a:schemeClr val="tx1"/>
                </a:solidFill>
                <a:latin typeface="+mj-lt"/>
                <a:ea typeface="나눔고딕" panose="020D0604000000000000" pitchFamily="50" charset="-127"/>
              </a:rPr>
              <a:t>State</a:t>
            </a:r>
          </a:p>
          <a:p>
            <a:r>
              <a:rPr lang="en-US" altLang="ko-KR" sz="900" dirty="0">
                <a:solidFill>
                  <a:schemeClr val="tx1"/>
                </a:solidFill>
                <a:latin typeface="+mj-lt"/>
                <a:ea typeface="나눔고딕" panose="020D0604000000000000" pitchFamily="50" charset="-127"/>
              </a:rPr>
              <a:t>Responsibility</a:t>
            </a:r>
          </a:p>
        </p:txBody>
      </p:sp>
      <p:sp>
        <p:nvSpPr>
          <p:cNvPr id="66" name="직사각형 65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110371" y="1105460"/>
            <a:ext cx="9040882" cy="229485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700" dirty="0">
                <a:solidFill>
                  <a:schemeClr val="tx1"/>
                </a:solidFill>
                <a:latin typeface="+mn-ea"/>
              </a:rPr>
              <a:t>                                          </a:t>
            </a:r>
            <a:r>
              <a:rPr lang="ko-KR" altLang="en-US" sz="800" b="1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800" b="1" dirty="0" smtClean="0">
                <a:solidFill>
                  <a:schemeClr val="tx1"/>
                </a:solidFill>
                <a:latin typeface="+mn-ea"/>
              </a:rPr>
              <a:t>Budget </a:t>
            </a:r>
            <a:r>
              <a:rPr lang="en-US" altLang="ko-KR" sz="800" b="1" dirty="0">
                <a:solidFill>
                  <a:schemeClr val="tx1"/>
                </a:solidFill>
                <a:latin typeface="+mn-ea"/>
              </a:rPr>
              <a:t>Allocation</a:t>
            </a:r>
            <a:r>
              <a:rPr lang="ko-KR" altLang="en-US" sz="800" b="1" dirty="0">
                <a:solidFill>
                  <a:schemeClr val="tx1"/>
                </a:solidFill>
                <a:latin typeface="+mn-ea"/>
              </a:rPr>
              <a:t>        </a:t>
            </a:r>
            <a:r>
              <a:rPr lang="en-US" altLang="ko-KR" sz="800" b="1" dirty="0" smtClean="0">
                <a:solidFill>
                  <a:srgbClr val="C00000"/>
                </a:solidFill>
                <a:latin typeface="+mn-ea"/>
              </a:rPr>
              <a:t>Budget </a:t>
            </a:r>
            <a:r>
              <a:rPr lang="en-US" altLang="ko-KR" sz="800" b="1" dirty="0">
                <a:solidFill>
                  <a:srgbClr val="C00000"/>
                </a:solidFill>
                <a:latin typeface="+mn-ea"/>
              </a:rPr>
              <a:t>List</a:t>
            </a:r>
          </a:p>
        </p:txBody>
      </p:sp>
      <p:sp>
        <p:nvSpPr>
          <p:cNvPr id="30" name="직사각형 29"/>
          <p:cNvSpPr/>
          <p:nvPr/>
        </p:nvSpPr>
        <p:spPr>
          <a:xfrm>
            <a:off x="26272" y="6460964"/>
            <a:ext cx="9126000" cy="128014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… </a:t>
            </a:r>
            <a:r>
              <a:rPr lang="ko-KR" altLang="en-US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페이지 스크롤</a:t>
            </a:r>
            <a:r>
              <a:rPr lang="en-US" altLang="ko-KR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…</a:t>
            </a:r>
            <a:endParaRPr lang="ko-KR" altLang="en-US" sz="800" dirty="0">
              <a:solidFill>
                <a:schemeClr val="bg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xmlns="" id="{1A95C227-A031-4A7B-AFAF-BA880AF488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7571730"/>
              </p:ext>
            </p:extLst>
          </p:nvPr>
        </p:nvGraphicFramePr>
        <p:xfrm>
          <a:off x="9181390" y="632691"/>
          <a:ext cx="2991560" cy="11143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33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681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45712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>
                          <a:solidFill>
                            <a:srgbClr val="FFFF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900" b="1" dirty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/>
                        </a:rPr>
                        <a:t>Description</a:t>
                      </a:r>
                      <a:endParaRPr lang="ko-KR" altLang="en-US" sz="900" b="1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*</a:t>
                      </a:r>
                      <a:endParaRPr lang="ko-KR" altLang="en-US" sz="900" b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Country Level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애서 메뉴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[</a:t>
                      </a:r>
                      <a:r>
                        <a:rPr lang="en-US" altLang="ko-KR" sz="900" dirty="0" smtClean="0"/>
                        <a:t>Budget Management </a:t>
                      </a:r>
                      <a:r>
                        <a:rPr lang="en-US" altLang="ko-KR" sz="900" dirty="0" smtClean="0">
                          <a:sym typeface="Wingdings" panose="05000000000000000000" pitchFamily="2" charset="2"/>
                        </a:rPr>
                        <a:t> Budget List] 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사용되는 화면입니다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baseline="0" dirty="0" smtClean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ko-KR" altLang="en-US" sz="900" b="1" dirty="0">
                          <a:solidFill>
                            <a:srgbClr val="C00000"/>
                          </a:solidFill>
                        </a:rPr>
                        <a:t>예산 분배 리스트 </a:t>
                      </a:r>
                      <a:r>
                        <a:rPr lang="en-US" altLang="ko-KR" sz="900" b="1" dirty="0">
                          <a:solidFill>
                            <a:srgbClr val="C00000"/>
                          </a:solidFill>
                        </a:rPr>
                        <a:t>ID</a:t>
                      </a:r>
                      <a:r>
                        <a:rPr lang="ko-KR" altLang="en-US" sz="900" b="0" dirty="0">
                          <a:solidFill>
                            <a:schemeClr val="tx1"/>
                          </a:solidFill>
                        </a:rPr>
                        <a:t>를 클릭 하면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[12page]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에 </a:t>
                      </a:r>
                      <a:r>
                        <a:rPr lang="ko-KR" altLang="en-US" sz="900" b="1" dirty="0" smtClean="0">
                          <a:solidFill>
                            <a:srgbClr val="C00000"/>
                          </a:solidFill>
                        </a:rPr>
                        <a:t>본사 지원 물품</a:t>
                      </a:r>
                      <a:r>
                        <a:rPr lang="en-US" altLang="ko-KR" sz="900" b="1" dirty="0" smtClean="0">
                          <a:solidFill>
                            <a:srgbClr val="C00000"/>
                          </a:solidFill>
                        </a:rPr>
                        <a:t>(</a:t>
                      </a:r>
                      <a:r>
                        <a:rPr lang="ko-KR" altLang="en-US" sz="900" b="1" dirty="0" smtClean="0">
                          <a:solidFill>
                            <a:srgbClr val="C00000"/>
                          </a:solidFill>
                        </a:rPr>
                        <a:t>목록보기</a:t>
                      </a:r>
                      <a:r>
                        <a:rPr lang="en-US" altLang="ko-KR" sz="900" b="1" dirty="0" smtClean="0">
                          <a:solidFill>
                            <a:srgbClr val="C00000"/>
                          </a:solidFill>
                        </a:rPr>
                        <a:t>)</a:t>
                      </a:r>
                      <a:r>
                        <a:rPr lang="ko-KR" altLang="en-US" sz="900" b="1" baseline="0" dirty="0" smtClean="0">
                          <a:solidFill>
                            <a:srgbClr val="C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 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페이지로 이동</a:t>
                      </a:r>
                      <a:endParaRPr lang="en-US" altLang="ko-KR" sz="900" b="0" baseline="0" dirty="0" smtClean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32" name="직사각형 31">
            <a:extLst>
              <a:ext uri="{FF2B5EF4-FFF2-40B4-BE49-F238E27FC236}">
                <a16:creationId xmlns:a16="http://schemas.microsoft.com/office/drawing/2014/main" xmlns="" id="{3377CE3E-6D8A-4DC9-853C-C829DA085B2A}"/>
              </a:ext>
            </a:extLst>
          </p:cNvPr>
          <p:cNvSpPr/>
          <p:nvPr/>
        </p:nvSpPr>
        <p:spPr>
          <a:xfrm>
            <a:off x="173275" y="2025036"/>
            <a:ext cx="1188799" cy="14006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3" name="타원 32"/>
          <p:cNvSpPr/>
          <p:nvPr/>
        </p:nvSpPr>
        <p:spPr>
          <a:xfrm>
            <a:off x="702991" y="3441126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1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27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5629276" y="1387796"/>
            <a:ext cx="1616076" cy="22964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800" dirty="0">
                <a:solidFill>
                  <a:schemeClr val="bg1">
                    <a:lumMod val="5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검색어 입력</a:t>
            </a:r>
            <a:endParaRPr lang="ko-KR" altLang="en-US" sz="1200" dirty="0">
              <a:solidFill>
                <a:schemeClr val="bg1">
                  <a:lumMod val="5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4" name="모서리가 둥근 직사각형 33"/>
          <p:cNvSpPr/>
          <p:nvPr/>
        </p:nvSpPr>
        <p:spPr>
          <a:xfrm>
            <a:off x="7292859" y="1384887"/>
            <a:ext cx="492434" cy="251608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ko-KR" altLang="en-US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검색</a:t>
            </a:r>
          </a:p>
        </p:txBody>
      </p:sp>
      <p:sp>
        <p:nvSpPr>
          <p:cNvPr id="35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4569668" y="1397322"/>
            <a:ext cx="1002457" cy="21059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All</a:t>
            </a:r>
            <a:r>
              <a:rPr lang="ko-KR" altLang="en-US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     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      </a:t>
            </a:r>
            <a:r>
              <a:rPr lang="ko-KR" altLang="en-US" sz="12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▼</a:t>
            </a:r>
          </a:p>
        </p:txBody>
      </p:sp>
      <p:cxnSp>
        <p:nvCxnSpPr>
          <p:cNvPr id="36" name="직선 화살표 연결선 152"/>
          <p:cNvCxnSpPr>
            <a:stCxn id="35" idx="3"/>
            <a:endCxn id="39" idx="3"/>
          </p:cNvCxnSpPr>
          <p:nvPr/>
        </p:nvCxnSpPr>
        <p:spPr>
          <a:xfrm>
            <a:off x="5572125" y="1502620"/>
            <a:ext cx="556" cy="2380203"/>
          </a:xfrm>
          <a:prstGeom prst="bentConnector3">
            <a:avLst>
              <a:gd name="adj1" fmla="val 41215108"/>
            </a:avLst>
          </a:prstGeom>
          <a:ln>
            <a:solidFill>
              <a:srgbClr val="C0000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4570224" y="3777525"/>
            <a:ext cx="1002457" cy="21059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All</a:t>
            </a:r>
            <a:r>
              <a:rPr lang="ko-KR" altLang="en-US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     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      </a:t>
            </a:r>
            <a:r>
              <a:rPr lang="ko-KR" altLang="en-US" sz="12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▼</a:t>
            </a:r>
          </a:p>
        </p:txBody>
      </p:sp>
      <p:sp>
        <p:nvSpPr>
          <p:cNvPr id="40" name="모서리가 둥근 직사각형 39"/>
          <p:cNvSpPr/>
          <p:nvPr/>
        </p:nvSpPr>
        <p:spPr>
          <a:xfrm>
            <a:off x="8480124" y="1399585"/>
            <a:ext cx="648000" cy="217714"/>
          </a:xfrm>
          <a:prstGeom prst="roundRect">
            <a:avLst/>
          </a:prstGeom>
          <a:solidFill>
            <a:srgbClr val="0070C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List Down</a:t>
            </a:r>
            <a:endParaRPr lang="ko-KR" altLang="en-US" sz="8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5172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1"/>
          <p:cNvSpPr>
            <a:spLocks noGrp="1"/>
          </p:cNvSpPr>
          <p:nvPr>
            <p:ph type="title" idx="4294967295"/>
          </p:nvPr>
        </p:nvSpPr>
        <p:spPr>
          <a:xfrm>
            <a:off x="334963" y="80963"/>
            <a:ext cx="11645370" cy="5715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altLang="ko-KR" sz="2400" b="1" dirty="0"/>
              <a:t>Revision History</a:t>
            </a:r>
            <a:endParaRPr lang="ko-KR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687882"/>
              </p:ext>
            </p:extLst>
          </p:nvPr>
        </p:nvGraphicFramePr>
        <p:xfrm>
          <a:off x="257175" y="739775"/>
          <a:ext cx="11688897" cy="16002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5413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921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1913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8829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1914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9550"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r>
                        <a:rPr lang="ko-KR" altLang="en-US" sz="900" dirty="0"/>
                        <a:t>버전</a:t>
                      </a: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r>
                        <a:rPr lang="ko-KR" altLang="en-US" sz="900" dirty="0"/>
                        <a:t>작성일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r>
                        <a:rPr lang="ko-KR" altLang="en-US" sz="900" dirty="0"/>
                        <a:t>페이지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r>
                        <a:rPr lang="ko-KR" altLang="en-US" sz="900" dirty="0"/>
                        <a:t>내용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r>
                        <a:rPr lang="ko-KR" altLang="en-US" sz="900" dirty="0"/>
                        <a:t>비고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r>
                        <a:rPr lang="ko-KR" altLang="en-US" sz="900" dirty="0"/>
                        <a:t>작성자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r>
                        <a:rPr lang="en-US" altLang="ko-KR" sz="900" dirty="0"/>
                        <a:t>V1.0</a:t>
                      </a:r>
                      <a:endParaRPr lang="ko-KR" altLang="en-US" sz="900" dirty="0"/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r>
                        <a:rPr lang="en-US" altLang="ko-KR" sz="900" dirty="0"/>
                        <a:t>2020-10-09</a:t>
                      </a:r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r>
                        <a:rPr lang="ko-KR" altLang="en-US" sz="900" dirty="0"/>
                        <a:t>전체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r>
                        <a:rPr lang="ko-KR" altLang="en-US" sz="900" dirty="0" smtClean="0"/>
                        <a:t>최초 작성</a:t>
                      </a:r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r>
                        <a:rPr lang="ko-KR" altLang="en-US" sz="900" dirty="0"/>
                        <a:t>안현철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dirty="0" smtClean="0"/>
                        <a:t>V1.0</a:t>
                      </a:r>
                      <a:endParaRPr lang="ko-KR" altLang="en-US" sz="900" dirty="0" smtClean="0"/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r>
                        <a:rPr lang="en-US" altLang="ko-KR" sz="900" dirty="0" smtClean="0"/>
                        <a:t>2020-10-21</a:t>
                      </a:r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r>
                        <a:rPr lang="ko-KR" altLang="en-US" sz="900" dirty="0"/>
                        <a:t>전체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  <a:defRPr/>
                      </a:pPr>
                      <a:r>
                        <a:rPr lang="ko-KR" altLang="en-US" sz="900" dirty="0" smtClean="0"/>
                        <a:t>전체 수정</a:t>
                      </a:r>
                      <a:endParaRPr lang="en-US" altLang="ko-KR" sz="9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dirty="0" smtClean="0"/>
                        <a:t>안현철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sz="900" dirty="0"/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  <a:defRPr/>
                      </a:pPr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sz="900" dirty="0"/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  <a:defRPr/>
                      </a:pPr>
                      <a:endParaRPr lang="en-US" altLang="ko-KR" sz="9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sz="900" dirty="0"/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  <a:defRPr/>
                      </a:pPr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sz="900" dirty="0"/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  <a:defRPr/>
                      </a:pPr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330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텍스트 개체 틀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ko-KR" altLang="en-US" dirty="0" smtClean="0"/>
              <a:t>주문리스트</a:t>
            </a:r>
            <a:endParaRPr lang="ko-KR" altLang="en-US" dirty="0"/>
          </a:p>
        </p:txBody>
      </p:sp>
      <p:sp>
        <p:nvSpPr>
          <p:cNvPr id="13" name="텍스트 개체 틀 1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ko-KR" dirty="0" smtClean="0"/>
              <a:t>Order Management </a:t>
            </a:r>
            <a:r>
              <a:rPr lang="en-US" altLang="ko-KR" dirty="0" smtClean="0">
                <a:sym typeface="Wingdings" panose="05000000000000000000" pitchFamily="2" charset="2"/>
              </a:rPr>
              <a:t> List</a:t>
            </a:r>
            <a:endParaRPr lang="ko-KR" altLang="en-US" dirty="0"/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109237" y="1334875"/>
            <a:ext cx="9042016" cy="31619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+mj-lt"/>
              </a:rPr>
              <a:t> </a:t>
            </a:r>
            <a:endParaRPr lang="en-US" altLang="ko-KR" sz="800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29" name="표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555938"/>
              </p:ext>
            </p:extLst>
          </p:nvPr>
        </p:nvGraphicFramePr>
        <p:xfrm>
          <a:off x="109237" y="1669137"/>
          <a:ext cx="9040478" cy="1807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26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545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56836">
                  <a:extLst>
                    <a:ext uri="{9D8B030D-6E8A-4147-A177-3AD203B41FA5}">
                      <a16:colId xmlns:a16="http://schemas.microsoft.com/office/drawing/2014/main" xmlns="" val="1373625982"/>
                    </a:ext>
                  </a:extLst>
                </a:gridCol>
                <a:gridCol w="89521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1344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5460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9382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68936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30197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ID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Responsibility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HQ_name_list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Supraorganization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본사지원 금액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남은 금액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state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date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u="sng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Order_Create_ID_01</a:t>
                      </a:r>
                      <a:endParaRPr lang="ko-KR" altLang="en-US" sz="800" u="sng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담당자 이름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HQ_name_list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HQ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Budget 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정보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Budget 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정보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상태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주문날짜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u="sng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Order_Create_ID_02</a:t>
                      </a:r>
                      <a:endParaRPr lang="ko-KR" altLang="en-US" sz="800" u="sng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Name_01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Galaxy</a:t>
                      </a:r>
                      <a:r>
                        <a:rPr lang="en-US" altLang="ko-KR" sz="8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Note 20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HQ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3000,000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3000,000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Waiting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yyyy-mm-dd hh:mm:ss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u="sng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Order_Create_ID_03</a:t>
                      </a:r>
                      <a:endParaRPr lang="ko-KR" altLang="en-US" sz="800" u="sng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Name_02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Galaxy</a:t>
                      </a:r>
                      <a:r>
                        <a:rPr lang="en-US" altLang="ko-KR" sz="8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Note 20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HQ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3000,000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3000,000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Waiting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yyyy-mm-dd hh:mm:ss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u="sng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Order_Create_ID_04</a:t>
                      </a:r>
                      <a:endParaRPr lang="ko-KR" altLang="en-US" sz="800" u="sng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Name_03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Galaxy</a:t>
                      </a:r>
                      <a:r>
                        <a:rPr lang="en-US" altLang="ko-KR" sz="8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Note 20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HQ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3000,000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3000,000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Completion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yyyy-mm-dd hh:mm:ss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u="sng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Order_Create_ID_05</a:t>
                      </a:r>
                      <a:endParaRPr lang="ko-KR" altLang="en-US" sz="800" u="sng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Name_04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Galaxy</a:t>
                      </a:r>
                      <a:r>
                        <a:rPr lang="en-US" altLang="ko-KR" sz="8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Note 20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HQ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3000,000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3000,000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completion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yyyy-mm-dd hh:mm:ss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u="sng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Order_Create_ID_06</a:t>
                      </a:r>
                      <a:endParaRPr lang="ko-KR" altLang="en-US" sz="800" u="sng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Name_05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Galaxy</a:t>
                      </a:r>
                      <a:r>
                        <a:rPr lang="en-US" altLang="ko-KR" sz="8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Note 20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HQ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3000,000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3000,000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completion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yyyy-mm-dd hh:mm:ss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45" name="직사각형 44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8937" y="677087"/>
            <a:ext cx="9050778" cy="42837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ea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1645180" y="712752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Product Management</a:t>
            </a:r>
            <a:endParaRPr lang="ko-KR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2998912" y="716977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 smtClean="0">
                <a:latin typeface="휴먼모음T" pitchFamily="18" charset="-127"/>
                <a:ea typeface="휴먼모음T" pitchFamily="18" charset="-127"/>
              </a:rPr>
              <a:t>Budget </a:t>
            </a:r>
            <a:r>
              <a:rPr lang="en-US" altLang="ko-KR" sz="900" dirty="0">
                <a:latin typeface="휴먼모음T" pitchFamily="18" charset="-127"/>
                <a:ea typeface="휴먼모음T" pitchFamily="18" charset="-127"/>
              </a:rPr>
              <a:t>Management</a:t>
            </a:r>
            <a:endParaRPr lang="ko-KR" altLang="en-US" sz="900" dirty="0"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4262252" y="718271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rgbClr val="C00000"/>
                </a:solidFill>
                <a:latin typeface="휴먼모음T" pitchFamily="18" charset="-127"/>
                <a:ea typeface="휴먼모음T" pitchFamily="18" charset="-127"/>
              </a:rPr>
              <a:t>Order Management</a:t>
            </a:r>
            <a:endParaRPr lang="ko-KR" altLang="en-US" sz="900" dirty="0">
              <a:solidFill>
                <a:srgbClr val="C00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5649417" y="718653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User Management</a:t>
            </a:r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6945999" y="795573"/>
            <a:ext cx="83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Notice</a:t>
            </a:r>
          </a:p>
          <a:p>
            <a:pPr algn="ctr"/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8049400" y="801247"/>
            <a:ext cx="83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Shopping</a:t>
            </a:r>
          </a:p>
          <a:p>
            <a:pPr algn="ctr"/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pic>
        <p:nvPicPr>
          <p:cNvPr id="55" name="그림 5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281" y="766264"/>
            <a:ext cx="806450" cy="254981"/>
          </a:xfrm>
          <a:prstGeom prst="rect">
            <a:avLst/>
          </a:prstGeom>
          <a:ln>
            <a:solidFill>
              <a:srgbClr val="0070C0"/>
            </a:solidFill>
          </a:ln>
        </p:spPr>
      </p:pic>
      <p:sp>
        <p:nvSpPr>
          <p:cNvPr id="64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4569668" y="3988121"/>
            <a:ext cx="1002457" cy="49815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900" dirty="0">
                <a:solidFill>
                  <a:schemeClr val="tx1"/>
                </a:solidFill>
                <a:latin typeface="+mj-lt"/>
                <a:ea typeface="나눔고딕" panose="020D0604000000000000" pitchFamily="50" charset="-127"/>
              </a:rPr>
              <a:t>All</a:t>
            </a:r>
          </a:p>
          <a:p>
            <a:r>
              <a:rPr lang="en-US" altLang="ko-KR" sz="900" dirty="0">
                <a:solidFill>
                  <a:schemeClr val="tx1"/>
                </a:solidFill>
                <a:latin typeface="+mj-lt"/>
                <a:ea typeface="나눔고딕" panose="020D0604000000000000" pitchFamily="50" charset="-127"/>
              </a:rPr>
              <a:t>Waiting</a:t>
            </a:r>
            <a:br>
              <a:rPr lang="en-US" altLang="ko-KR" sz="900" dirty="0">
                <a:solidFill>
                  <a:schemeClr val="tx1"/>
                </a:solidFill>
                <a:latin typeface="+mj-lt"/>
                <a:ea typeface="나눔고딕" panose="020D0604000000000000" pitchFamily="50" charset="-127"/>
              </a:rPr>
            </a:br>
            <a:r>
              <a:rPr lang="en-US" altLang="ko-KR" sz="900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Completion</a:t>
            </a:r>
            <a:endParaRPr lang="ko-KR" altLang="en-US" sz="900" dirty="0"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66" name="직사각형 65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110371" y="1105460"/>
            <a:ext cx="9040882" cy="229485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700" dirty="0">
                <a:solidFill>
                  <a:schemeClr val="tx1"/>
                </a:solidFill>
                <a:latin typeface="+mn-ea"/>
              </a:rPr>
              <a:t>                                               </a:t>
            </a:r>
            <a:r>
              <a:rPr lang="en-US" altLang="ko-KR" sz="800" b="1" dirty="0">
                <a:solidFill>
                  <a:schemeClr val="tx1"/>
                </a:solidFill>
                <a:latin typeface="+mn-ea"/>
              </a:rPr>
              <a:t>Order</a:t>
            </a:r>
            <a:r>
              <a:rPr lang="en-US" altLang="ko-KR" sz="800" b="1" dirty="0">
                <a:solidFill>
                  <a:srgbClr val="C00000"/>
                </a:solidFill>
                <a:latin typeface="+mn-ea"/>
              </a:rPr>
              <a:t>       </a:t>
            </a:r>
            <a:r>
              <a:rPr lang="en-US" altLang="ko-KR" sz="800" b="1" dirty="0" smtClean="0">
                <a:solidFill>
                  <a:srgbClr val="C00000"/>
                </a:solidFill>
                <a:latin typeface="+mn-ea"/>
              </a:rPr>
              <a:t>List       </a:t>
            </a:r>
            <a:r>
              <a:rPr lang="en-US" altLang="ko-KR" sz="800" b="1" dirty="0">
                <a:solidFill>
                  <a:schemeClr val="tx1"/>
                </a:solidFill>
                <a:latin typeface="+mn-ea"/>
              </a:rPr>
              <a:t>Shipping List      Shipping Info</a:t>
            </a:r>
          </a:p>
        </p:txBody>
      </p:sp>
      <p:sp>
        <p:nvSpPr>
          <p:cNvPr id="30" name="직사각형 29"/>
          <p:cNvSpPr/>
          <p:nvPr/>
        </p:nvSpPr>
        <p:spPr>
          <a:xfrm>
            <a:off x="26272" y="6460964"/>
            <a:ext cx="9126000" cy="128014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… </a:t>
            </a:r>
            <a:r>
              <a:rPr lang="ko-KR" altLang="en-US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페이지 스크롤</a:t>
            </a:r>
            <a:r>
              <a:rPr lang="en-US" altLang="ko-KR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…</a:t>
            </a:r>
            <a:endParaRPr lang="ko-KR" altLang="en-US" sz="800" dirty="0">
              <a:solidFill>
                <a:schemeClr val="bg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xmlns="" id="{1A95C227-A031-4A7B-AFAF-BA880AF488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25463"/>
              </p:ext>
            </p:extLst>
          </p:nvPr>
        </p:nvGraphicFramePr>
        <p:xfrm>
          <a:off x="9181390" y="632691"/>
          <a:ext cx="2991560" cy="2074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33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681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45712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>
                          <a:solidFill>
                            <a:srgbClr val="FFFF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900" b="1" dirty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/>
                        </a:rPr>
                        <a:t>Description</a:t>
                      </a:r>
                      <a:endParaRPr lang="ko-KR" altLang="en-US" sz="900" b="1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*</a:t>
                      </a:r>
                      <a:endParaRPr lang="ko-KR" altLang="en-US" sz="900" b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HQ/RHQ/Subsidiary/Country</a:t>
                      </a:r>
                      <a:r>
                        <a:rPr lang="en-US" altLang="ko-KR" sz="900" b="1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Level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목록 보기에 사용되는 화면입니다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baseline="0" dirty="0" smtClean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본인 권한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Level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에 소속된 주문에 대해서만 목록이 출력됩니다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baseline="0" dirty="0" smtClean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Ex) R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HQ 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소속된 나라가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4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개라고 가정했을 때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4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개의 나라 중 주문 건수가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3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개면</a:t>
                      </a:r>
                      <a:endParaRPr lang="en-US" altLang="ko-KR" sz="900" b="0" baseline="0" dirty="0" smtClean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3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개의 목록만 출력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ko-KR" altLang="en-US" sz="900" b="1" dirty="0" smtClean="0">
                          <a:solidFill>
                            <a:srgbClr val="C00000"/>
                          </a:solidFill>
                        </a:rPr>
                        <a:t>주문 리스트 </a:t>
                      </a:r>
                      <a:r>
                        <a:rPr lang="en-US" altLang="ko-KR" sz="900" b="1" dirty="0" smtClean="0">
                          <a:solidFill>
                            <a:srgbClr val="C00000"/>
                          </a:solidFill>
                        </a:rPr>
                        <a:t>ID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를 </a:t>
                      </a:r>
                      <a:r>
                        <a:rPr lang="ko-KR" altLang="en-US" sz="900" b="0" dirty="0">
                          <a:solidFill>
                            <a:schemeClr val="tx1"/>
                          </a:solidFill>
                        </a:rPr>
                        <a:t>클릭 하면 해당 물품 분배창</a:t>
                      </a:r>
                      <a:r>
                        <a:rPr lang="en-US" altLang="ko-KR" sz="900" b="0" kern="1200" dirty="0">
                          <a:solidFill>
                            <a:schemeClr val="tx1"/>
                          </a:solidFill>
                          <a:latin typeface="+mn-lt"/>
                          <a:ea typeface="휴먼모음T" pitchFamily="18" charset="-127"/>
                          <a:cs typeface="+mn-cs"/>
                        </a:rPr>
                        <a:t>Management-</a:t>
                      </a:r>
                      <a:r>
                        <a:rPr lang="en-US" altLang="ko-KR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Budget </a:t>
                      </a:r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+mn-ea"/>
                        </a:rPr>
                        <a:t>Allocation</a:t>
                      </a:r>
                      <a:r>
                        <a:rPr lang="en-US" altLang="ko-KR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(page</a:t>
                      </a:r>
                      <a:r>
                        <a:rPr lang="ko-KR" altLang="en-US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12)</a:t>
                      </a:r>
                      <a:r>
                        <a:rPr lang="ko-KR" altLang="en-US" sz="900" b="0" dirty="0">
                          <a:solidFill>
                            <a:schemeClr val="tx1"/>
                          </a:solidFill>
                        </a:rPr>
                        <a:t>을 확인 할 수 있습니다</a:t>
                      </a:r>
                      <a:r>
                        <a:rPr lang="en-US" altLang="ko-KR" sz="900" b="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n-US" altLang="ko-KR" sz="900" b="0" kern="1200" baseline="0" dirty="0">
                        <a:solidFill>
                          <a:schemeClr val="tx1"/>
                        </a:solidFill>
                        <a:latin typeface="+mn-lt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3" name="직사각형 2">
            <a:extLst>
              <a:ext uri="{FF2B5EF4-FFF2-40B4-BE49-F238E27FC236}">
                <a16:creationId xmlns:a16="http://schemas.microsoft.com/office/drawing/2014/main" xmlns="" id="{E967D3F1-C4E7-4920-9F77-1E21CC444DA1}"/>
              </a:ext>
            </a:extLst>
          </p:cNvPr>
          <p:cNvSpPr/>
          <p:nvPr/>
        </p:nvSpPr>
        <p:spPr>
          <a:xfrm>
            <a:off x="141097" y="1989623"/>
            <a:ext cx="1089760" cy="143610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3" name="타원 32"/>
          <p:cNvSpPr/>
          <p:nvPr/>
        </p:nvSpPr>
        <p:spPr>
          <a:xfrm>
            <a:off x="702991" y="3441126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1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27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5629276" y="1387796"/>
            <a:ext cx="1616076" cy="22964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800" dirty="0">
                <a:solidFill>
                  <a:schemeClr val="bg1">
                    <a:lumMod val="5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검색어 입력</a:t>
            </a:r>
            <a:endParaRPr lang="ko-KR" altLang="en-US" sz="1200" dirty="0">
              <a:solidFill>
                <a:schemeClr val="bg1">
                  <a:lumMod val="5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2" name="모서리가 둥근 직사각형 31"/>
          <p:cNvSpPr/>
          <p:nvPr/>
        </p:nvSpPr>
        <p:spPr>
          <a:xfrm>
            <a:off x="7292859" y="1384887"/>
            <a:ext cx="492434" cy="251608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ko-KR" altLang="en-US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검색</a:t>
            </a:r>
          </a:p>
        </p:txBody>
      </p:sp>
      <p:sp>
        <p:nvSpPr>
          <p:cNvPr id="34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4569668" y="1397322"/>
            <a:ext cx="1002457" cy="21059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All</a:t>
            </a:r>
            <a:r>
              <a:rPr lang="ko-KR" altLang="en-US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     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      </a:t>
            </a:r>
            <a:r>
              <a:rPr lang="ko-KR" altLang="en-US" sz="12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▼</a:t>
            </a:r>
          </a:p>
        </p:txBody>
      </p:sp>
      <p:cxnSp>
        <p:nvCxnSpPr>
          <p:cNvPr id="35" name="직선 화살표 연결선 152"/>
          <p:cNvCxnSpPr>
            <a:stCxn id="34" idx="3"/>
            <a:endCxn id="36" idx="3"/>
          </p:cNvCxnSpPr>
          <p:nvPr/>
        </p:nvCxnSpPr>
        <p:spPr>
          <a:xfrm>
            <a:off x="5572125" y="1502620"/>
            <a:ext cx="556" cy="2380203"/>
          </a:xfrm>
          <a:prstGeom prst="bentConnector3">
            <a:avLst>
              <a:gd name="adj1" fmla="val 41215108"/>
            </a:avLst>
          </a:prstGeom>
          <a:ln>
            <a:solidFill>
              <a:srgbClr val="C0000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4570224" y="3777525"/>
            <a:ext cx="1002457" cy="21059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All</a:t>
            </a:r>
            <a:r>
              <a:rPr lang="ko-KR" altLang="en-US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     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      </a:t>
            </a:r>
            <a:r>
              <a:rPr lang="ko-KR" altLang="en-US" sz="12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▼</a:t>
            </a:r>
          </a:p>
        </p:txBody>
      </p:sp>
      <p:sp>
        <p:nvSpPr>
          <p:cNvPr id="39" name="모서리가 둥근 직사각형 38"/>
          <p:cNvSpPr/>
          <p:nvPr/>
        </p:nvSpPr>
        <p:spPr>
          <a:xfrm>
            <a:off x="8480124" y="1399585"/>
            <a:ext cx="648000" cy="217714"/>
          </a:xfrm>
          <a:prstGeom prst="roundRect">
            <a:avLst/>
          </a:prstGeom>
          <a:solidFill>
            <a:srgbClr val="0070C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List Down</a:t>
            </a:r>
            <a:endParaRPr lang="ko-KR" altLang="en-US" sz="8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5146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>
            <a:extLst>
              <a:ext uri="{FF2B5EF4-FFF2-40B4-BE49-F238E27FC236}">
                <a16:creationId xmlns:a16="http://schemas.microsoft.com/office/drawing/2014/main" xmlns="" id="{3751C957-2CFF-45A3-8B6C-3D51BC263E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779" y="2239982"/>
            <a:ext cx="8866985" cy="4002526"/>
          </a:xfrm>
          <a:prstGeom prst="rect">
            <a:avLst/>
          </a:prstGeom>
        </p:spPr>
      </p:pic>
      <p:sp>
        <p:nvSpPr>
          <p:cNvPr id="6" name="텍스트 개체 틀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User Management E-mail</a:t>
            </a:r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3" name="텍스트 개체 틀 1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ko-KR" dirty="0"/>
              <a:t>User Management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en-US" altLang="ko-KR" dirty="0" smtClean="0">
                <a:sym typeface="Wingdings" panose="05000000000000000000" pitchFamily="2" charset="2"/>
              </a:rPr>
              <a:t>e-mail</a:t>
            </a:r>
            <a:endParaRPr lang="ko-KR" altLang="en-US" dirty="0"/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2459" y="1334875"/>
            <a:ext cx="9042016" cy="31619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+mj-lt"/>
              </a:rPr>
              <a:t> </a:t>
            </a:r>
            <a:endParaRPr lang="en-US" altLang="ko-KR" sz="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2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3436607" y="1370111"/>
            <a:ext cx="1616076" cy="22964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800" dirty="0">
                <a:solidFill>
                  <a:schemeClr val="bg1">
                    <a:lumMod val="5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검색어 입력</a:t>
            </a:r>
            <a:endParaRPr lang="ko-KR" altLang="en-US" sz="1200" dirty="0">
              <a:solidFill>
                <a:schemeClr val="bg1">
                  <a:lumMod val="5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3" name="모서리가 둥근 직사각형 22"/>
          <p:cNvSpPr/>
          <p:nvPr/>
        </p:nvSpPr>
        <p:spPr>
          <a:xfrm>
            <a:off x="5100190" y="1367202"/>
            <a:ext cx="492434" cy="251608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ko-KR" altLang="en-US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검색</a:t>
            </a:r>
          </a:p>
        </p:txBody>
      </p:sp>
      <p:sp>
        <p:nvSpPr>
          <p:cNvPr id="32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66932" y="1397197"/>
            <a:ext cx="453186" cy="210721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800" b="1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Level</a:t>
            </a:r>
            <a:endParaRPr lang="ko-KR" altLang="en-US" sz="800" b="1" dirty="0"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3" name="모서리가 둥근 직사각형 42"/>
          <p:cNvSpPr/>
          <p:nvPr/>
        </p:nvSpPr>
        <p:spPr>
          <a:xfrm>
            <a:off x="8454768" y="1390204"/>
            <a:ext cx="648000" cy="217714"/>
          </a:xfrm>
          <a:prstGeom prst="roundRect">
            <a:avLst/>
          </a:prstGeom>
          <a:solidFill>
            <a:srgbClr val="0070C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send</a:t>
            </a:r>
            <a:endParaRPr lang="ko-KR" altLang="en-US" sz="8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8" name="직사각형 47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8937" y="677087"/>
            <a:ext cx="9050778" cy="42837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ea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1645180" y="712752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latin typeface="휴먼모음T" pitchFamily="18" charset="-127"/>
                <a:ea typeface="휴먼모음T" pitchFamily="18" charset="-127"/>
              </a:rPr>
              <a:t>Product</a:t>
            </a:r>
            <a:r>
              <a:rPr lang="en-US" altLang="ko-KR" sz="900" dirty="0">
                <a:solidFill>
                  <a:srgbClr val="C00000"/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en-US" altLang="ko-KR" sz="900" dirty="0">
                <a:latin typeface="휴먼모음T" pitchFamily="18" charset="-127"/>
                <a:ea typeface="휴먼모음T" pitchFamily="18" charset="-127"/>
              </a:rPr>
              <a:t>Management</a:t>
            </a:r>
            <a:endParaRPr lang="ko-KR" altLang="en-US" sz="900" dirty="0"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2998912" y="716977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Budget 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Management</a:t>
            </a:r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4262252" y="718271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Order Management</a:t>
            </a:r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5649417" y="718653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rgbClr val="C00000"/>
                </a:solidFill>
                <a:latin typeface="휴먼모음T" pitchFamily="18" charset="-127"/>
                <a:ea typeface="휴먼모음T" pitchFamily="18" charset="-127"/>
              </a:rPr>
              <a:t>User Management</a:t>
            </a:r>
            <a:endParaRPr lang="ko-KR" altLang="en-US" sz="900" dirty="0">
              <a:solidFill>
                <a:srgbClr val="C00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6945999" y="795573"/>
            <a:ext cx="83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Notice</a:t>
            </a:r>
          </a:p>
          <a:p>
            <a:pPr algn="ctr"/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8049400" y="801247"/>
            <a:ext cx="83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Shopping</a:t>
            </a:r>
          </a:p>
          <a:p>
            <a:pPr algn="ctr"/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pic>
        <p:nvPicPr>
          <p:cNvPr id="60" name="그림 5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281" y="766264"/>
            <a:ext cx="806450" cy="254981"/>
          </a:xfrm>
          <a:prstGeom prst="rect">
            <a:avLst/>
          </a:prstGeom>
          <a:ln>
            <a:solidFill>
              <a:srgbClr val="0070C0"/>
            </a:solidFill>
          </a:ln>
        </p:spPr>
      </p:pic>
      <p:sp>
        <p:nvSpPr>
          <p:cNvPr id="61" name="직사각형 60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8937" y="1105460"/>
            <a:ext cx="9050778" cy="229485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b="1" dirty="0">
                <a:solidFill>
                  <a:srgbClr val="C00000"/>
                </a:solidFill>
                <a:latin typeface="+mn-ea"/>
              </a:rPr>
              <a:t>	 </a:t>
            </a:r>
            <a:r>
              <a:rPr lang="ko-KR" altLang="en-US" sz="800" b="1" dirty="0">
                <a:solidFill>
                  <a:schemeClr val="tx1"/>
                </a:solidFill>
                <a:latin typeface="+mn-ea"/>
              </a:rPr>
              <a:t>회원관리</a:t>
            </a:r>
            <a:r>
              <a:rPr lang="en-US" altLang="ko-KR" sz="800" b="1" dirty="0">
                <a:solidFill>
                  <a:schemeClr val="tx1"/>
                </a:solidFill>
                <a:latin typeface="+mn-ea"/>
              </a:rPr>
              <a:t>	</a:t>
            </a:r>
            <a:r>
              <a:rPr lang="en-US" altLang="ko-KR" sz="800" b="1" dirty="0">
                <a:solidFill>
                  <a:srgbClr val="C00000"/>
                </a:solidFill>
                <a:latin typeface="+mn-ea"/>
              </a:rPr>
              <a:t> e-mail	 </a:t>
            </a:r>
            <a:r>
              <a:rPr lang="en-US" altLang="ko-KR" sz="800" b="1" dirty="0">
                <a:solidFill>
                  <a:schemeClr val="tx1"/>
                </a:solidFill>
                <a:latin typeface="+mn-ea"/>
              </a:rPr>
              <a:t>e-mail list</a:t>
            </a:r>
          </a:p>
        </p:txBody>
      </p:sp>
      <p:sp>
        <p:nvSpPr>
          <p:cNvPr id="26" name="직사각형 25"/>
          <p:cNvSpPr/>
          <p:nvPr/>
        </p:nvSpPr>
        <p:spPr>
          <a:xfrm>
            <a:off x="26272" y="6460964"/>
            <a:ext cx="9126000" cy="128014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… </a:t>
            </a:r>
            <a:r>
              <a:rPr lang="ko-KR" altLang="en-US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페이지 스크롤</a:t>
            </a:r>
            <a:r>
              <a:rPr lang="en-US" altLang="ko-KR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…</a:t>
            </a:r>
            <a:endParaRPr lang="ko-KR" altLang="en-US" sz="800" dirty="0">
              <a:solidFill>
                <a:schemeClr val="bg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xmlns="" id="{019B5632-4488-4F18-852E-564917BD4985}"/>
              </a:ext>
            </a:extLst>
          </p:cNvPr>
          <p:cNvSpPr/>
          <p:nvPr/>
        </p:nvSpPr>
        <p:spPr>
          <a:xfrm>
            <a:off x="523435" y="1372831"/>
            <a:ext cx="940493" cy="26164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ctr"/>
          <a:lstStyle/>
          <a:p>
            <a:pPr algn="r"/>
            <a:r>
              <a:rPr lang="en-US" altLang="ko-KR" sz="900" b="1" dirty="0">
                <a:solidFill>
                  <a:schemeClr val="tx1"/>
                </a:solidFill>
              </a:rPr>
              <a:t>RHQ       </a:t>
            </a:r>
            <a:r>
              <a:rPr lang="ko-KR" altLang="en-US" sz="1400" dirty="0">
                <a:solidFill>
                  <a:schemeClr val="tx1"/>
                </a:solidFill>
                <a:latin typeface="+mn-ea"/>
              </a:rPr>
              <a:t>∨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xmlns="" id="{C62458D2-04C4-4568-A984-78D270A8A272}"/>
              </a:ext>
            </a:extLst>
          </p:cNvPr>
          <p:cNvSpPr/>
          <p:nvPr/>
        </p:nvSpPr>
        <p:spPr>
          <a:xfrm>
            <a:off x="1467246" y="1377730"/>
            <a:ext cx="940493" cy="261427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ctr"/>
          <a:lstStyle/>
          <a:p>
            <a:pPr algn="r"/>
            <a:r>
              <a:rPr lang="en-US" altLang="ko-KR" sz="900" b="1" dirty="0">
                <a:solidFill>
                  <a:schemeClr val="tx1"/>
                </a:solidFill>
              </a:rPr>
              <a:t>Subsidiary </a:t>
            </a:r>
            <a:r>
              <a:rPr lang="ko-KR" altLang="en-US" sz="1400" b="1" dirty="0">
                <a:solidFill>
                  <a:schemeClr val="tx1"/>
                </a:solidFill>
                <a:latin typeface="+mn-ea"/>
              </a:rPr>
              <a:t>∨</a:t>
            </a:r>
            <a:endParaRPr lang="en-US" altLang="ko-KR" sz="1400" b="1" dirty="0">
              <a:solidFill>
                <a:schemeClr val="tx1"/>
              </a:solidFill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xmlns="" id="{61AA073D-F1D1-4C89-9290-79369368ADF0}"/>
              </a:ext>
            </a:extLst>
          </p:cNvPr>
          <p:cNvSpPr/>
          <p:nvPr/>
        </p:nvSpPr>
        <p:spPr>
          <a:xfrm>
            <a:off x="92457" y="1665334"/>
            <a:ext cx="9042015" cy="52203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+mj-lt"/>
              </a:rPr>
              <a:t> </a:t>
            </a:r>
            <a:endParaRPr lang="en-US" altLang="ko-KR" sz="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xmlns="" id="{29429052-D01E-4DFB-AFD2-107E1C485A32}"/>
              </a:ext>
            </a:extLst>
          </p:cNvPr>
          <p:cNvSpPr/>
          <p:nvPr/>
        </p:nvSpPr>
        <p:spPr>
          <a:xfrm>
            <a:off x="2424753" y="1374652"/>
            <a:ext cx="940493" cy="27018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ctr"/>
          <a:lstStyle/>
          <a:p>
            <a:pPr algn="r"/>
            <a:r>
              <a:rPr lang="en-US" altLang="ko-KR" sz="900" b="1" dirty="0">
                <a:solidFill>
                  <a:schemeClr val="tx1"/>
                </a:solidFill>
              </a:rPr>
              <a:t>Country    </a:t>
            </a:r>
            <a:r>
              <a:rPr lang="ko-KR" altLang="en-US" sz="1400" b="1" dirty="0">
                <a:solidFill>
                  <a:schemeClr val="tx1"/>
                </a:solidFill>
                <a:latin typeface="+mn-ea"/>
              </a:rPr>
              <a:t>∨</a:t>
            </a:r>
            <a:endParaRPr lang="en-US" altLang="ko-KR" sz="900" dirty="0">
              <a:solidFill>
                <a:schemeClr val="tx1">
                  <a:lumMod val="50000"/>
                  <a:lumOff val="50000"/>
                </a:schemeClr>
              </a:solidFill>
              <a:ea typeface="휴먼모음T" panose="02030504000101010101" pitchFamily="18" charset="-127"/>
            </a:endParaRPr>
          </a:p>
        </p:txBody>
      </p:sp>
      <p:sp>
        <p:nvSpPr>
          <p:cNvPr id="10" name="사각형: 둥근 모서리 147">
            <a:extLst>
              <a:ext uri="{FF2B5EF4-FFF2-40B4-BE49-F238E27FC236}">
                <a16:creationId xmlns:a16="http://schemas.microsoft.com/office/drawing/2014/main" xmlns="" id="{D74F274F-C814-42A3-8161-3BE8302FA8D6}"/>
              </a:ext>
            </a:extLst>
          </p:cNvPr>
          <p:cNvSpPr/>
          <p:nvPr/>
        </p:nvSpPr>
        <p:spPr>
          <a:xfrm>
            <a:off x="66932" y="1814090"/>
            <a:ext cx="696466" cy="210721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altLang="en-US" sz="800" b="1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받는 사람</a:t>
            </a:r>
          </a:p>
        </p:txBody>
      </p:sp>
      <p:sp>
        <p:nvSpPr>
          <p:cNvPr id="45" name="사각형: 둥근 모서리 147">
            <a:extLst>
              <a:ext uri="{FF2B5EF4-FFF2-40B4-BE49-F238E27FC236}">
                <a16:creationId xmlns:a16="http://schemas.microsoft.com/office/drawing/2014/main" xmlns="" id="{2CFA5023-2D46-43F0-A75F-51B81BAF8D50}"/>
              </a:ext>
            </a:extLst>
          </p:cNvPr>
          <p:cNvSpPr/>
          <p:nvPr/>
        </p:nvSpPr>
        <p:spPr>
          <a:xfrm>
            <a:off x="658820" y="1708484"/>
            <a:ext cx="8443947" cy="425892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c.burls@samsung.com, 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hlinkClick r:id="rId4"/>
              </a:rPr>
              <a:t>j.crees@samsung.com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hlinkClick r:id="rId5"/>
              </a:rPr>
              <a:t>k.ayres@samsung.com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hlinkClick r:id="rId6"/>
              </a:rPr>
              <a:t>thompson.d@samsung.com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hlinkClick r:id="rId7"/>
              </a:rPr>
              <a:t>ryan.forbes@samsung.com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hlinkClick r:id="rId8"/>
              </a:rPr>
              <a:t>s.nawazkhan@samsung.com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hlinkClick r:id="rId9"/>
              </a:rPr>
              <a:t>bora.y@samsung.com</a:t>
            </a:r>
            <a:endParaRPr lang="en-US" altLang="ko-KR" sz="800" dirty="0"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……</a:t>
            </a:r>
            <a:endParaRPr lang="ko-KR" altLang="en-US" sz="800" dirty="0"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xmlns="" id="{66B9AEE4-9755-4665-8369-2F04927BC777}"/>
              </a:ext>
            </a:extLst>
          </p:cNvPr>
          <p:cNvSpPr/>
          <p:nvPr/>
        </p:nvSpPr>
        <p:spPr>
          <a:xfrm>
            <a:off x="11196215" y="1858284"/>
            <a:ext cx="940493" cy="714257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pPr algn="r"/>
            <a:r>
              <a:rPr lang="en-US" altLang="ko-KR" sz="900" b="1" dirty="0">
                <a:solidFill>
                  <a:schemeClr val="tx1"/>
                </a:solidFill>
              </a:rPr>
              <a:t>Country    </a:t>
            </a:r>
            <a:r>
              <a:rPr lang="ko-KR" altLang="en-US" sz="1400" b="1" dirty="0">
                <a:solidFill>
                  <a:schemeClr val="tx1"/>
                </a:solidFill>
                <a:latin typeface="+mn-ea"/>
              </a:rPr>
              <a:t>∨</a:t>
            </a:r>
            <a:endParaRPr lang="en-US" altLang="ko-KR" sz="1400" b="1" dirty="0">
              <a:solidFill>
                <a:schemeClr val="tx1"/>
              </a:solidFill>
            </a:endParaRPr>
          </a:p>
          <a:p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  <a:ea typeface="휴먼모음T" panose="02030504000101010101" pitchFamily="18" charset="-127"/>
              </a:rPr>
              <a:t>ALL</a:t>
            </a:r>
          </a:p>
          <a:p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  <a:ea typeface="휴먼모음T" panose="02030504000101010101" pitchFamily="18" charset="-127"/>
              </a:rPr>
              <a:t>USA</a:t>
            </a:r>
          </a:p>
          <a:p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  <a:ea typeface="휴먼모음T" panose="02030504000101010101" pitchFamily="18" charset="-127"/>
              </a:rPr>
              <a:t>.</a:t>
            </a:r>
          </a:p>
          <a:p>
            <a:endParaRPr lang="en-US" altLang="ko-KR" sz="900" dirty="0">
              <a:solidFill>
                <a:schemeClr val="tx1">
                  <a:lumMod val="50000"/>
                  <a:lumOff val="50000"/>
                </a:schemeClr>
              </a:solidFill>
              <a:ea typeface="휴먼모음T" panose="02030504000101010101" pitchFamily="18" charset="-127"/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xmlns="" id="{8125A587-28FA-4EC3-8A12-B979F79C0E6A}"/>
              </a:ext>
            </a:extLst>
          </p:cNvPr>
          <p:cNvSpPr/>
          <p:nvPr/>
        </p:nvSpPr>
        <p:spPr>
          <a:xfrm>
            <a:off x="9316259" y="1858284"/>
            <a:ext cx="940493" cy="1141906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pPr algn="r"/>
            <a:r>
              <a:rPr lang="en-US" altLang="ko-KR" sz="900" b="1" dirty="0">
                <a:solidFill>
                  <a:schemeClr val="tx1"/>
                </a:solidFill>
              </a:rPr>
              <a:t>RHQ       </a:t>
            </a:r>
            <a:r>
              <a:rPr lang="ko-KR" altLang="en-US" sz="1400" dirty="0">
                <a:solidFill>
                  <a:schemeClr val="tx1"/>
                </a:solidFill>
                <a:latin typeface="+mn-ea"/>
              </a:rPr>
              <a:t>∨</a:t>
            </a:r>
          </a:p>
          <a:p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  <a:ea typeface="휴먼모음T" panose="02030504000101010101" pitchFamily="18" charset="-127"/>
              </a:rPr>
              <a:t>ALL</a:t>
            </a:r>
          </a:p>
          <a:p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  <a:ea typeface="휴먼모음T" panose="02030504000101010101" pitchFamily="18" charset="-127"/>
              </a:rPr>
              <a:t>N/A</a:t>
            </a:r>
          </a:p>
          <a:p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  <a:ea typeface="휴먼모음T" panose="02030504000101010101" pitchFamily="18" charset="-127"/>
              </a:rPr>
              <a:t>Europe</a:t>
            </a:r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</a:t>
            </a:r>
          </a:p>
          <a:p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  <a:ea typeface="휴먼모음T" panose="02030504000101010101" pitchFamily="18" charset="-127"/>
              </a:rPr>
              <a:t>CIS</a:t>
            </a:r>
          </a:p>
          <a:p>
            <a:r>
              <a:rPr lang="en-US" altLang="ko-KR" sz="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China</a:t>
            </a:r>
          </a:p>
          <a:p>
            <a:r>
              <a:rPr lang="en-US" altLang="ko-KR" sz="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.</a:t>
            </a:r>
          </a:p>
          <a:p>
            <a:r>
              <a:rPr lang="en-US" altLang="ko-KR" sz="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.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xmlns="" id="{B94A7C58-5256-4DCF-B23C-D4CA7C39C93B}"/>
              </a:ext>
            </a:extLst>
          </p:cNvPr>
          <p:cNvSpPr/>
          <p:nvPr/>
        </p:nvSpPr>
        <p:spPr>
          <a:xfrm>
            <a:off x="10251340" y="1858284"/>
            <a:ext cx="940493" cy="881847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pPr algn="r"/>
            <a:r>
              <a:rPr lang="en-US" altLang="ko-KR" sz="900" b="1" dirty="0">
                <a:solidFill>
                  <a:schemeClr val="tx1"/>
                </a:solidFill>
              </a:rPr>
              <a:t>Subsidiary </a:t>
            </a:r>
            <a:r>
              <a:rPr lang="ko-KR" altLang="en-US" sz="1400" b="1" dirty="0">
                <a:solidFill>
                  <a:schemeClr val="tx1"/>
                </a:solidFill>
                <a:latin typeface="+mn-ea"/>
              </a:rPr>
              <a:t>∨</a:t>
            </a:r>
            <a:endParaRPr lang="en-US" altLang="ko-KR" sz="1400" b="1" dirty="0">
              <a:solidFill>
                <a:schemeClr val="tx1"/>
              </a:solidFill>
            </a:endParaRPr>
          </a:p>
          <a:p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  <a:ea typeface="휴먼모음T" panose="02030504000101010101" pitchFamily="18" charset="-127"/>
              </a:rPr>
              <a:t>SEA</a:t>
            </a:r>
            <a:b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  <a:ea typeface="휴먼모음T" panose="02030504000101010101" pitchFamily="18" charset="-127"/>
              </a:rPr>
            </a:br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  <a:ea typeface="휴먼모음T" panose="02030504000101010101" pitchFamily="18" charset="-127"/>
              </a:rPr>
              <a:t>SECA</a:t>
            </a:r>
          </a:p>
          <a:p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  <a:ea typeface="휴먼모음T" panose="02030504000101010101" pitchFamily="18" charset="-127"/>
              </a:rPr>
              <a:t>.</a:t>
            </a:r>
          </a:p>
          <a:p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  <a:ea typeface="휴먼모음T" panose="02030504000101010101" pitchFamily="18" charset="-127"/>
              </a:rPr>
              <a:t>.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9" name="사각형: 둥근 모서리 147">
            <a:extLst>
              <a:ext uri="{FF2B5EF4-FFF2-40B4-BE49-F238E27FC236}">
                <a16:creationId xmlns:a16="http://schemas.microsoft.com/office/drawing/2014/main" xmlns="" id="{347C352B-DEA9-42E1-965C-BF47FCAE0458}"/>
              </a:ext>
            </a:extLst>
          </p:cNvPr>
          <p:cNvSpPr/>
          <p:nvPr/>
        </p:nvSpPr>
        <p:spPr>
          <a:xfrm>
            <a:off x="9228886" y="1539471"/>
            <a:ext cx="1117898" cy="210721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800" b="1" dirty="0">
                <a:solidFill>
                  <a:srgbClr val="C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* Combo</a:t>
            </a:r>
            <a:r>
              <a:rPr lang="ko-KR" altLang="en-US" sz="800" b="1" dirty="0">
                <a:solidFill>
                  <a:srgbClr val="C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800" b="1" dirty="0">
                <a:solidFill>
                  <a:srgbClr val="C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box</a:t>
            </a:r>
            <a:r>
              <a:rPr lang="ko-KR" altLang="en-US" sz="800" b="1" dirty="0">
                <a:solidFill>
                  <a:srgbClr val="C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800" b="1" dirty="0">
                <a:solidFill>
                  <a:srgbClr val="C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or</a:t>
            </a:r>
            <a:r>
              <a:rPr lang="ko-KR" altLang="en-US" sz="800" b="1" dirty="0">
                <a:solidFill>
                  <a:srgbClr val="C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800" b="1" dirty="0">
                <a:solidFill>
                  <a:srgbClr val="C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dropdown list</a:t>
            </a:r>
            <a:endParaRPr lang="ko-KR" altLang="en-US" sz="800" b="1" dirty="0">
              <a:solidFill>
                <a:srgbClr val="C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cxnSp>
        <p:nvCxnSpPr>
          <p:cNvPr id="21" name="직선 화살표 연결선 20">
            <a:extLst>
              <a:ext uri="{FF2B5EF4-FFF2-40B4-BE49-F238E27FC236}">
                <a16:creationId xmlns:a16="http://schemas.microsoft.com/office/drawing/2014/main" xmlns="" id="{3B70DB3E-AC40-4035-A408-851467215878}"/>
              </a:ext>
            </a:extLst>
          </p:cNvPr>
          <p:cNvCxnSpPr>
            <a:stCxn id="9" idx="3"/>
          </p:cNvCxnSpPr>
          <p:nvPr/>
        </p:nvCxnSpPr>
        <p:spPr>
          <a:xfrm>
            <a:off x="3365246" y="1509742"/>
            <a:ext cx="5951013" cy="5150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직사각형 32">
            <a:extLst>
              <a:ext uri="{FF2B5EF4-FFF2-40B4-BE49-F238E27FC236}">
                <a16:creationId xmlns:a16="http://schemas.microsoft.com/office/drawing/2014/main" xmlns="" id="{8125A587-28FA-4EC3-8A12-B979F79C0E6A}"/>
              </a:ext>
            </a:extLst>
          </p:cNvPr>
          <p:cNvSpPr/>
          <p:nvPr/>
        </p:nvSpPr>
        <p:spPr>
          <a:xfrm>
            <a:off x="9406291" y="3890284"/>
            <a:ext cx="940493" cy="1141906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pPr algn="r"/>
            <a:r>
              <a:rPr lang="en-US" altLang="ko-KR" sz="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S</a:t>
            </a: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누가 누구한테 갔다는 히스토리</a:t>
            </a:r>
            <a:r>
              <a:rPr lang="en-US" altLang="ko-KR" sz="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.</a:t>
            </a:r>
          </a:p>
          <a:p>
            <a:r>
              <a:rPr lang="en-US" altLang="ko-KR" sz="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.</a:t>
            </a:r>
          </a:p>
        </p:txBody>
      </p:sp>
      <p:sp>
        <p:nvSpPr>
          <p:cNvPr id="34" name="직사각형 33"/>
          <p:cNvSpPr/>
          <p:nvPr/>
        </p:nvSpPr>
        <p:spPr>
          <a:xfrm>
            <a:off x="1092811" y="1210469"/>
            <a:ext cx="10056405" cy="4713003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 latinLnBrk="1"/>
            <a:r>
              <a:rPr lang="ko-KR" altLang="en-US" sz="2000" b="1" dirty="0" smtClean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해당 페이지 사용 안함</a:t>
            </a:r>
          </a:p>
        </p:txBody>
      </p:sp>
    </p:spTree>
    <p:extLst>
      <p:ext uri="{BB962C8B-B14F-4D97-AF65-F5344CB8AC3E}">
        <p14:creationId xmlns:p14="http://schemas.microsoft.com/office/powerpoint/2010/main" val="256198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>
            <a:extLst>
              <a:ext uri="{FF2B5EF4-FFF2-40B4-BE49-F238E27FC236}">
                <a16:creationId xmlns:a16="http://schemas.microsoft.com/office/drawing/2014/main" xmlns="" id="{3751C957-2CFF-45A3-8B6C-3D51BC263E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779" y="2239982"/>
            <a:ext cx="8866985" cy="4002526"/>
          </a:xfrm>
          <a:prstGeom prst="rect">
            <a:avLst/>
          </a:prstGeom>
        </p:spPr>
      </p:pic>
      <p:sp>
        <p:nvSpPr>
          <p:cNvPr id="6" name="텍스트 개체 틀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User Management E-mail_popup</a:t>
            </a:r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3" name="텍스트 개체 틀 1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ko-KR" dirty="0" smtClean="0"/>
              <a:t>User </a:t>
            </a:r>
            <a:r>
              <a:rPr lang="en-US" altLang="ko-KR" dirty="0"/>
              <a:t>Management </a:t>
            </a:r>
            <a:r>
              <a:rPr lang="en-US" altLang="ko-KR" dirty="0">
                <a:sym typeface="Wingdings" panose="05000000000000000000" pitchFamily="2" charset="2"/>
              </a:rPr>
              <a:t> e-mail </a:t>
            </a:r>
            <a:r>
              <a:rPr lang="en-US" altLang="ko-KR" dirty="0" smtClean="0">
                <a:sym typeface="Wingdings" panose="05000000000000000000" pitchFamily="2" charset="2"/>
              </a:rPr>
              <a:t>list  E-mail Popup</a:t>
            </a:r>
            <a:endParaRPr lang="ko-KR" altLang="en-US" dirty="0"/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2459" y="1334875"/>
            <a:ext cx="9042016" cy="31619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+mj-lt"/>
              </a:rPr>
              <a:t> </a:t>
            </a:r>
            <a:endParaRPr lang="en-US" altLang="ko-KR" sz="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2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3436607" y="1370111"/>
            <a:ext cx="1616076" cy="22964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800" dirty="0">
                <a:solidFill>
                  <a:schemeClr val="bg1">
                    <a:lumMod val="5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검색어 입력</a:t>
            </a:r>
            <a:endParaRPr lang="ko-KR" altLang="en-US" sz="1200" dirty="0">
              <a:solidFill>
                <a:schemeClr val="bg1">
                  <a:lumMod val="5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3" name="모서리가 둥근 직사각형 22"/>
          <p:cNvSpPr/>
          <p:nvPr/>
        </p:nvSpPr>
        <p:spPr>
          <a:xfrm>
            <a:off x="5100190" y="1367202"/>
            <a:ext cx="492434" cy="251608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ko-KR" altLang="en-US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검색</a:t>
            </a:r>
          </a:p>
        </p:txBody>
      </p:sp>
      <p:sp>
        <p:nvSpPr>
          <p:cNvPr id="32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66932" y="1397197"/>
            <a:ext cx="453186" cy="210721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800" b="1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Level</a:t>
            </a:r>
            <a:endParaRPr lang="ko-KR" altLang="en-US" sz="800" b="1" dirty="0"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3" name="모서리가 둥근 직사각형 42"/>
          <p:cNvSpPr/>
          <p:nvPr/>
        </p:nvSpPr>
        <p:spPr>
          <a:xfrm>
            <a:off x="8454768" y="1390204"/>
            <a:ext cx="648000" cy="217714"/>
          </a:xfrm>
          <a:prstGeom prst="roundRect">
            <a:avLst/>
          </a:prstGeom>
          <a:solidFill>
            <a:srgbClr val="0070C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send</a:t>
            </a:r>
            <a:endParaRPr lang="ko-KR" altLang="en-US" sz="8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8" name="직사각형 47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8937" y="677087"/>
            <a:ext cx="9050778" cy="42837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ea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1645180" y="712752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latin typeface="휴먼모음T" pitchFamily="18" charset="-127"/>
                <a:ea typeface="휴먼모음T" pitchFamily="18" charset="-127"/>
              </a:rPr>
              <a:t>Product</a:t>
            </a:r>
            <a:r>
              <a:rPr lang="en-US" altLang="ko-KR" sz="900" dirty="0">
                <a:solidFill>
                  <a:srgbClr val="C00000"/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en-US" altLang="ko-KR" sz="900" dirty="0">
                <a:latin typeface="휴먼모음T" pitchFamily="18" charset="-127"/>
                <a:ea typeface="휴먼모음T" pitchFamily="18" charset="-127"/>
              </a:rPr>
              <a:t>Management</a:t>
            </a:r>
            <a:endParaRPr lang="ko-KR" altLang="en-US" sz="900" dirty="0"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2998912" y="716977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Budget 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Management</a:t>
            </a:r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4262252" y="718271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Order Management</a:t>
            </a:r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5649417" y="718653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rgbClr val="C00000"/>
                </a:solidFill>
                <a:latin typeface="휴먼모음T" pitchFamily="18" charset="-127"/>
                <a:ea typeface="휴먼모음T" pitchFamily="18" charset="-127"/>
              </a:rPr>
              <a:t>User Management</a:t>
            </a:r>
            <a:endParaRPr lang="ko-KR" altLang="en-US" sz="900" dirty="0">
              <a:solidFill>
                <a:srgbClr val="C00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6945999" y="795573"/>
            <a:ext cx="83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Notice</a:t>
            </a:r>
          </a:p>
          <a:p>
            <a:pPr algn="ctr"/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8049400" y="801247"/>
            <a:ext cx="83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Shopping</a:t>
            </a:r>
          </a:p>
          <a:p>
            <a:pPr algn="ctr"/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pic>
        <p:nvPicPr>
          <p:cNvPr id="60" name="그림 5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281" y="766264"/>
            <a:ext cx="806450" cy="254981"/>
          </a:xfrm>
          <a:prstGeom prst="rect">
            <a:avLst/>
          </a:prstGeom>
          <a:ln>
            <a:solidFill>
              <a:srgbClr val="0070C0"/>
            </a:solidFill>
          </a:ln>
        </p:spPr>
      </p:pic>
      <p:sp>
        <p:nvSpPr>
          <p:cNvPr id="61" name="직사각형 60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8937" y="1105460"/>
            <a:ext cx="9050778" cy="229485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b="1" dirty="0">
                <a:solidFill>
                  <a:srgbClr val="C00000"/>
                </a:solidFill>
                <a:latin typeface="+mn-ea"/>
              </a:rPr>
              <a:t>	 </a:t>
            </a:r>
            <a:r>
              <a:rPr lang="ko-KR" altLang="en-US" sz="800" b="1" dirty="0">
                <a:solidFill>
                  <a:schemeClr val="tx1"/>
                </a:solidFill>
                <a:latin typeface="+mn-ea"/>
              </a:rPr>
              <a:t>회원관리</a:t>
            </a:r>
            <a:r>
              <a:rPr lang="en-US" altLang="ko-KR" sz="800" b="1" dirty="0">
                <a:solidFill>
                  <a:schemeClr val="tx1"/>
                </a:solidFill>
                <a:latin typeface="+mn-ea"/>
              </a:rPr>
              <a:t>	</a:t>
            </a:r>
            <a:r>
              <a:rPr lang="en-US" altLang="ko-KR" sz="800" b="1" dirty="0">
                <a:solidFill>
                  <a:srgbClr val="C00000"/>
                </a:solidFill>
                <a:latin typeface="+mn-ea"/>
              </a:rPr>
              <a:t> e-mail	 </a:t>
            </a:r>
            <a:r>
              <a:rPr lang="en-US" altLang="ko-KR" sz="800" b="1" dirty="0">
                <a:solidFill>
                  <a:schemeClr val="tx1"/>
                </a:solidFill>
                <a:latin typeface="+mn-ea"/>
              </a:rPr>
              <a:t>e-mail list</a:t>
            </a:r>
          </a:p>
        </p:txBody>
      </p:sp>
      <p:sp>
        <p:nvSpPr>
          <p:cNvPr id="26" name="직사각형 25"/>
          <p:cNvSpPr/>
          <p:nvPr/>
        </p:nvSpPr>
        <p:spPr>
          <a:xfrm>
            <a:off x="26272" y="6460964"/>
            <a:ext cx="9126000" cy="128014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… </a:t>
            </a:r>
            <a:r>
              <a:rPr lang="ko-KR" altLang="en-US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페이지 스크롤</a:t>
            </a:r>
            <a:r>
              <a:rPr lang="en-US" altLang="ko-KR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…</a:t>
            </a:r>
            <a:endParaRPr lang="ko-KR" altLang="en-US" sz="800" dirty="0">
              <a:solidFill>
                <a:schemeClr val="bg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xmlns="" id="{019B5632-4488-4F18-852E-564917BD4985}"/>
              </a:ext>
            </a:extLst>
          </p:cNvPr>
          <p:cNvSpPr/>
          <p:nvPr/>
        </p:nvSpPr>
        <p:spPr>
          <a:xfrm>
            <a:off x="523435" y="1372831"/>
            <a:ext cx="940493" cy="26164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ctr"/>
          <a:lstStyle/>
          <a:p>
            <a:pPr algn="r"/>
            <a:r>
              <a:rPr lang="en-US" altLang="ko-KR" sz="900" b="1" dirty="0">
                <a:solidFill>
                  <a:schemeClr val="tx1"/>
                </a:solidFill>
              </a:rPr>
              <a:t>RHQ       </a:t>
            </a:r>
            <a:r>
              <a:rPr lang="ko-KR" altLang="en-US" sz="1400" dirty="0">
                <a:solidFill>
                  <a:schemeClr val="tx1"/>
                </a:solidFill>
                <a:latin typeface="+mn-ea"/>
              </a:rPr>
              <a:t>∨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xmlns="" id="{C62458D2-04C4-4568-A984-78D270A8A272}"/>
              </a:ext>
            </a:extLst>
          </p:cNvPr>
          <p:cNvSpPr/>
          <p:nvPr/>
        </p:nvSpPr>
        <p:spPr>
          <a:xfrm>
            <a:off x="1467246" y="1377730"/>
            <a:ext cx="940493" cy="261427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ctr"/>
          <a:lstStyle/>
          <a:p>
            <a:pPr algn="r"/>
            <a:r>
              <a:rPr lang="en-US" altLang="ko-KR" sz="900" b="1" dirty="0">
                <a:solidFill>
                  <a:schemeClr val="tx1"/>
                </a:solidFill>
              </a:rPr>
              <a:t>Subsidiary </a:t>
            </a:r>
            <a:r>
              <a:rPr lang="ko-KR" altLang="en-US" sz="1400" b="1" dirty="0">
                <a:solidFill>
                  <a:schemeClr val="tx1"/>
                </a:solidFill>
                <a:latin typeface="+mn-ea"/>
              </a:rPr>
              <a:t>∨</a:t>
            </a:r>
            <a:endParaRPr lang="en-US" altLang="ko-KR" sz="1400" b="1" dirty="0">
              <a:solidFill>
                <a:schemeClr val="tx1"/>
              </a:solidFill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xmlns="" id="{61AA073D-F1D1-4C89-9290-79369368ADF0}"/>
              </a:ext>
            </a:extLst>
          </p:cNvPr>
          <p:cNvSpPr/>
          <p:nvPr/>
        </p:nvSpPr>
        <p:spPr>
          <a:xfrm>
            <a:off x="92457" y="1665334"/>
            <a:ext cx="9042015" cy="52203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+mj-lt"/>
              </a:rPr>
              <a:t> </a:t>
            </a:r>
            <a:endParaRPr lang="en-US" altLang="ko-KR" sz="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xmlns="" id="{29429052-D01E-4DFB-AFD2-107E1C485A32}"/>
              </a:ext>
            </a:extLst>
          </p:cNvPr>
          <p:cNvSpPr/>
          <p:nvPr/>
        </p:nvSpPr>
        <p:spPr>
          <a:xfrm>
            <a:off x="2424753" y="1374652"/>
            <a:ext cx="940493" cy="27018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ctr"/>
          <a:lstStyle/>
          <a:p>
            <a:pPr algn="r"/>
            <a:r>
              <a:rPr lang="en-US" altLang="ko-KR" sz="900" b="1" dirty="0">
                <a:solidFill>
                  <a:schemeClr val="tx1"/>
                </a:solidFill>
              </a:rPr>
              <a:t>Country    </a:t>
            </a:r>
            <a:r>
              <a:rPr lang="ko-KR" altLang="en-US" sz="1400" b="1" dirty="0">
                <a:solidFill>
                  <a:schemeClr val="tx1"/>
                </a:solidFill>
                <a:latin typeface="+mn-ea"/>
              </a:rPr>
              <a:t>∨</a:t>
            </a:r>
            <a:endParaRPr lang="en-US" altLang="ko-KR" sz="900" dirty="0">
              <a:solidFill>
                <a:schemeClr val="tx1">
                  <a:lumMod val="50000"/>
                  <a:lumOff val="50000"/>
                </a:schemeClr>
              </a:solidFill>
              <a:ea typeface="휴먼모음T" panose="02030504000101010101" pitchFamily="18" charset="-127"/>
            </a:endParaRPr>
          </a:p>
        </p:txBody>
      </p:sp>
      <p:sp>
        <p:nvSpPr>
          <p:cNvPr id="10" name="사각형: 둥근 모서리 147">
            <a:extLst>
              <a:ext uri="{FF2B5EF4-FFF2-40B4-BE49-F238E27FC236}">
                <a16:creationId xmlns:a16="http://schemas.microsoft.com/office/drawing/2014/main" xmlns="" id="{D74F274F-C814-42A3-8161-3BE8302FA8D6}"/>
              </a:ext>
            </a:extLst>
          </p:cNvPr>
          <p:cNvSpPr/>
          <p:nvPr/>
        </p:nvSpPr>
        <p:spPr>
          <a:xfrm>
            <a:off x="66932" y="1814090"/>
            <a:ext cx="696466" cy="210721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altLang="en-US" sz="800" b="1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받는 사람</a:t>
            </a:r>
          </a:p>
        </p:txBody>
      </p:sp>
      <p:sp>
        <p:nvSpPr>
          <p:cNvPr id="45" name="사각형: 둥근 모서리 147">
            <a:extLst>
              <a:ext uri="{FF2B5EF4-FFF2-40B4-BE49-F238E27FC236}">
                <a16:creationId xmlns:a16="http://schemas.microsoft.com/office/drawing/2014/main" xmlns="" id="{2CFA5023-2D46-43F0-A75F-51B81BAF8D50}"/>
              </a:ext>
            </a:extLst>
          </p:cNvPr>
          <p:cNvSpPr/>
          <p:nvPr/>
        </p:nvSpPr>
        <p:spPr>
          <a:xfrm>
            <a:off x="658820" y="1708484"/>
            <a:ext cx="8443947" cy="425892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c.burls@samsung.com, 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hlinkClick r:id="rId4"/>
              </a:rPr>
              <a:t>j.crees@samsung.com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hlinkClick r:id="rId5"/>
              </a:rPr>
              <a:t>k.ayres@samsung.com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hlinkClick r:id="rId6"/>
              </a:rPr>
              <a:t>thompson.d@samsung.com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hlinkClick r:id="rId7"/>
              </a:rPr>
              <a:t>ryan.forbes@samsung.com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hlinkClick r:id="rId8"/>
              </a:rPr>
              <a:t>s.nawazkhan@samsung.com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hlinkClick r:id="rId9"/>
              </a:rPr>
              <a:t>bora.y@samsung.com</a:t>
            </a:r>
            <a:endParaRPr lang="en-US" altLang="ko-KR" sz="800" dirty="0"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……</a:t>
            </a:r>
            <a:endParaRPr lang="ko-KR" altLang="en-US" sz="800" dirty="0"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47186" y="705662"/>
            <a:ext cx="9101562" cy="5857063"/>
          </a:xfrm>
          <a:prstGeom prst="rect">
            <a:avLst/>
          </a:prstGeom>
          <a:solidFill>
            <a:schemeClr val="tx1">
              <a:alpha val="40000"/>
            </a:schemeClr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ea"/>
            </a:endParaRPr>
          </a:p>
        </p:txBody>
      </p:sp>
      <p:sp>
        <p:nvSpPr>
          <p:cNvPr id="83" name="직사각형 82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626692" y="1465791"/>
            <a:ext cx="8010269" cy="4585191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+mj-lt"/>
              </a:rPr>
              <a:t> </a:t>
            </a:r>
            <a:endParaRPr lang="en-US" altLang="ko-KR" sz="800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84" name="표 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775642"/>
              </p:ext>
            </p:extLst>
          </p:nvPr>
        </p:nvGraphicFramePr>
        <p:xfrm>
          <a:off x="839020" y="1867246"/>
          <a:ext cx="4396499" cy="381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6414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6414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6414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9578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0197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RHQ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Subsidiary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Country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Responsibility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권역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홍길동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ex) Europe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홍길동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2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ex) CIS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홍길동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3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ex) China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홍길동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4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ex) SE Asia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홍길동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5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ex) CIS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홍길동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6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sp>
        <p:nvSpPr>
          <p:cNvPr id="85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2912437" y="1585905"/>
            <a:ext cx="1616076" cy="22964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800" dirty="0">
                <a:solidFill>
                  <a:schemeClr val="bg1">
                    <a:lumMod val="5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검색어 입력</a:t>
            </a:r>
            <a:endParaRPr lang="ko-KR" altLang="en-US" sz="1200" dirty="0">
              <a:solidFill>
                <a:schemeClr val="bg1">
                  <a:lumMod val="5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6" name="모서리가 둥근 직사각형 85"/>
          <p:cNvSpPr/>
          <p:nvPr/>
        </p:nvSpPr>
        <p:spPr>
          <a:xfrm>
            <a:off x="4576020" y="1582996"/>
            <a:ext cx="492434" cy="251608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ko-KR" altLang="en-US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검색</a:t>
            </a:r>
          </a:p>
        </p:txBody>
      </p:sp>
      <p:sp>
        <p:nvSpPr>
          <p:cNvPr id="87" name="모서리가 둥근 직사각형 86"/>
          <p:cNvSpPr/>
          <p:nvPr/>
        </p:nvSpPr>
        <p:spPr>
          <a:xfrm>
            <a:off x="865046" y="1597838"/>
            <a:ext cx="648000" cy="217714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RHQ</a:t>
            </a:r>
            <a:endParaRPr lang="ko-KR" altLang="en-US" sz="8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8" name="모서리가 둥근 직사각형 87"/>
          <p:cNvSpPr/>
          <p:nvPr/>
        </p:nvSpPr>
        <p:spPr>
          <a:xfrm>
            <a:off x="1537511" y="1597838"/>
            <a:ext cx="648000" cy="217714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Subsidiary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9" name="모서리가 둥근 직사각형 88"/>
          <p:cNvSpPr/>
          <p:nvPr/>
        </p:nvSpPr>
        <p:spPr>
          <a:xfrm>
            <a:off x="2219501" y="1597838"/>
            <a:ext cx="648000" cy="217714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Country</a:t>
            </a:r>
            <a:endParaRPr lang="ko-KR" altLang="en-US" sz="8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0" name="오른쪽 화살표 89"/>
          <p:cNvSpPr/>
          <p:nvPr/>
        </p:nvSpPr>
        <p:spPr>
          <a:xfrm>
            <a:off x="5379411" y="2817484"/>
            <a:ext cx="533400" cy="504825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 latinLnBrk="1"/>
            <a:endParaRPr lang="ko-KR" altLang="en-US" sz="800" b="1" dirty="0">
              <a:solidFill>
                <a:schemeClr val="tx1">
                  <a:lumMod val="75000"/>
                  <a:lumOff val="2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1" name="오른쪽 화살표 90"/>
          <p:cNvSpPr/>
          <p:nvPr/>
        </p:nvSpPr>
        <p:spPr>
          <a:xfrm rot="10800000">
            <a:off x="5350836" y="3416370"/>
            <a:ext cx="533400" cy="504825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 latinLnBrk="1"/>
            <a:endParaRPr lang="ko-KR" altLang="en-US" sz="800" b="1" dirty="0">
              <a:solidFill>
                <a:schemeClr val="tx1">
                  <a:lumMod val="75000"/>
                  <a:lumOff val="2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graphicFrame>
        <p:nvGraphicFramePr>
          <p:cNvPr id="92" name="표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294945"/>
              </p:ext>
            </p:extLst>
          </p:nvPr>
        </p:nvGraphicFramePr>
        <p:xfrm>
          <a:off x="5986561" y="1853608"/>
          <a:ext cx="2468207" cy="381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6414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578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0197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Level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Responsibility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RHQ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홍길동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RHQ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홍길동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2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RHQ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홍길동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3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HQ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홍길동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4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HQ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홍길동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5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HQ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홍길동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6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sp>
        <p:nvSpPr>
          <p:cNvPr id="93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5993568" y="1584899"/>
            <a:ext cx="1002457" cy="21059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All</a:t>
            </a:r>
            <a:r>
              <a:rPr lang="ko-KR" altLang="en-US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     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      </a:t>
            </a:r>
            <a:r>
              <a:rPr lang="ko-KR" altLang="en-US" sz="12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▼</a:t>
            </a:r>
          </a:p>
        </p:txBody>
      </p:sp>
      <p:sp>
        <p:nvSpPr>
          <p:cNvPr id="94" name="직사각형 93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626692" y="1164905"/>
            <a:ext cx="8010269" cy="286188"/>
          </a:xfrm>
          <a:prstGeom prst="rect">
            <a:avLst/>
          </a:prstGeom>
          <a:solidFill>
            <a:srgbClr val="0070C0"/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>
                <a:solidFill>
                  <a:schemeClr val="bg1"/>
                </a:solidFill>
                <a:latin typeface="+mn-ea"/>
              </a:rPr>
              <a:t>E-mail</a:t>
            </a:r>
          </a:p>
        </p:txBody>
      </p:sp>
      <p:sp>
        <p:nvSpPr>
          <p:cNvPr id="95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5150811" y="2175076"/>
            <a:ext cx="85724" cy="35105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bg1">
                  <a:lumMod val="5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6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5158431" y="2175076"/>
            <a:ext cx="76200" cy="258062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bg1">
                  <a:lumMod val="5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7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8366451" y="2158281"/>
            <a:ext cx="85724" cy="35105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bg1">
                  <a:lumMod val="5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8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8374071" y="2158281"/>
            <a:ext cx="76200" cy="258062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bg1">
                  <a:lumMod val="5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8312327" y="1206720"/>
            <a:ext cx="332486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900" b="1" dirty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X</a:t>
            </a:r>
            <a:endParaRPr lang="ko-KR" altLang="en-US" sz="900" b="1" dirty="0">
              <a:solidFill>
                <a:schemeClr val="bg1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00" name="직사각형 99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634544" y="5753085"/>
            <a:ext cx="8010269" cy="28618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01" name="모서리가 둥근 직사각형 100"/>
          <p:cNvSpPr/>
          <p:nvPr/>
        </p:nvSpPr>
        <p:spPr>
          <a:xfrm>
            <a:off x="4269263" y="5785569"/>
            <a:ext cx="648000" cy="217714"/>
          </a:xfrm>
          <a:prstGeom prst="roundRect">
            <a:avLst/>
          </a:prstGeom>
          <a:solidFill>
            <a:srgbClr val="0070C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ko-KR" altLang="en-US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적용</a:t>
            </a:r>
          </a:p>
        </p:txBody>
      </p:sp>
      <p:sp>
        <p:nvSpPr>
          <p:cNvPr id="102" name="모서리가 둥근 직사각형 101"/>
          <p:cNvSpPr/>
          <p:nvPr/>
        </p:nvSpPr>
        <p:spPr>
          <a:xfrm>
            <a:off x="5098273" y="5785569"/>
            <a:ext cx="648000" cy="217714"/>
          </a:xfrm>
          <a:prstGeom prst="roundRect">
            <a:avLst/>
          </a:prstGeom>
          <a:solidFill>
            <a:srgbClr val="0070C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ko-KR" altLang="en-US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닫기</a:t>
            </a:r>
          </a:p>
        </p:txBody>
      </p:sp>
      <p:cxnSp>
        <p:nvCxnSpPr>
          <p:cNvPr id="103" name="직선 화살표 연결선 152"/>
          <p:cNvCxnSpPr/>
          <p:nvPr/>
        </p:nvCxnSpPr>
        <p:spPr>
          <a:xfrm>
            <a:off x="7028153" y="1694712"/>
            <a:ext cx="3317327" cy="592600"/>
          </a:xfrm>
          <a:prstGeom prst="bentConnector3">
            <a:avLst>
              <a:gd name="adj1" fmla="val 99960"/>
            </a:avLst>
          </a:prstGeom>
          <a:ln>
            <a:solidFill>
              <a:srgbClr val="C0000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9726495" y="2497907"/>
            <a:ext cx="1427859" cy="6981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900" dirty="0">
                <a:solidFill>
                  <a:schemeClr val="tx1"/>
                </a:solidFill>
                <a:latin typeface="+mj-lt"/>
                <a:ea typeface="나눔고딕" panose="020D0604000000000000" pitchFamily="50" charset="-127"/>
              </a:rPr>
              <a:t>All</a:t>
            </a:r>
          </a:p>
          <a:p>
            <a:r>
              <a:rPr lang="en-US" altLang="ko-KR" sz="900" dirty="0">
                <a:solidFill>
                  <a:schemeClr val="tx1"/>
                </a:solidFill>
                <a:latin typeface="+mj-lt"/>
                <a:ea typeface="나눔고딕" panose="020D0604000000000000" pitchFamily="50" charset="-127"/>
              </a:rPr>
              <a:t>RHQ</a:t>
            </a:r>
          </a:p>
          <a:p>
            <a:r>
              <a:rPr lang="en-US" altLang="ko-KR" sz="900" dirty="0">
                <a:solidFill>
                  <a:schemeClr val="tx1"/>
                </a:solidFill>
                <a:latin typeface="+mj-lt"/>
                <a:ea typeface="나눔고딕" panose="020D0604000000000000" pitchFamily="50" charset="-127"/>
              </a:rPr>
              <a:t>Subsidiary</a:t>
            </a:r>
          </a:p>
          <a:p>
            <a:r>
              <a:rPr lang="en-US" altLang="ko-KR" sz="900" dirty="0">
                <a:solidFill>
                  <a:schemeClr val="tx1"/>
                </a:solidFill>
                <a:latin typeface="+mj-lt"/>
                <a:ea typeface="나눔고딕" panose="020D0604000000000000" pitchFamily="50" charset="-127"/>
              </a:rPr>
              <a:t>Country</a:t>
            </a:r>
          </a:p>
        </p:txBody>
      </p:sp>
      <p:sp>
        <p:nvSpPr>
          <p:cNvPr id="105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9726495" y="2287312"/>
            <a:ext cx="1427859" cy="21059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900" dirty="0">
                <a:solidFill>
                  <a:schemeClr val="tx1"/>
                </a:solidFill>
                <a:ea typeface="나눔고딕" panose="020D0604000000000000" pitchFamily="50" charset="-127"/>
              </a:rPr>
              <a:t>ALL                       </a:t>
            </a:r>
            <a:r>
              <a:rPr lang="ko-KR" altLang="en-US" sz="11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▼</a:t>
            </a:r>
            <a:endParaRPr lang="ko-KR" altLang="en-US" sz="1100" dirty="0">
              <a:solidFill>
                <a:schemeClr val="tx1"/>
              </a:solidFill>
              <a:latin typeface="+mj-lt"/>
              <a:ea typeface="나눔고딕" panose="020D0604000000000000" pitchFamily="50" charset="-127"/>
            </a:endParaRPr>
          </a:p>
        </p:txBody>
      </p:sp>
      <p:sp>
        <p:nvSpPr>
          <p:cNvPr id="52" name="직사각형 51"/>
          <p:cNvSpPr/>
          <p:nvPr/>
        </p:nvSpPr>
        <p:spPr>
          <a:xfrm>
            <a:off x="1092811" y="1210469"/>
            <a:ext cx="10056405" cy="4713003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 latinLnBrk="1"/>
            <a:r>
              <a:rPr lang="ko-KR" altLang="en-US" sz="2000" b="1" dirty="0" smtClean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해당 페이지 사용 안함</a:t>
            </a:r>
          </a:p>
        </p:txBody>
      </p:sp>
    </p:spTree>
    <p:extLst>
      <p:ext uri="{BB962C8B-B14F-4D97-AF65-F5344CB8AC3E}">
        <p14:creationId xmlns:p14="http://schemas.microsoft.com/office/powerpoint/2010/main" val="270495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텍스트 개체 틀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ko-KR" altLang="en-US" dirty="0"/>
              <a:t>보낸 편지함</a:t>
            </a:r>
          </a:p>
        </p:txBody>
      </p:sp>
      <p:sp>
        <p:nvSpPr>
          <p:cNvPr id="13" name="텍스트 개체 틀 1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ko-KR" dirty="0" smtClean="0"/>
              <a:t>User Management </a:t>
            </a:r>
            <a:r>
              <a:rPr lang="en-US" altLang="ko-KR" dirty="0" smtClean="0">
                <a:sym typeface="Wingdings" panose="05000000000000000000" pitchFamily="2" charset="2"/>
              </a:rPr>
              <a:t> e-mail list</a:t>
            </a:r>
            <a:endParaRPr lang="ko-KR" altLang="en-US" dirty="0"/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2459" y="1334875"/>
            <a:ext cx="9042016" cy="31619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+mj-lt"/>
              </a:rPr>
              <a:t> </a:t>
            </a:r>
            <a:endParaRPr lang="en-US" altLang="ko-KR" sz="800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29" name="표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090852"/>
              </p:ext>
            </p:extLst>
          </p:nvPr>
        </p:nvGraphicFramePr>
        <p:xfrm>
          <a:off x="98938" y="1669137"/>
          <a:ext cx="9035538" cy="4567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3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8780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878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1212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7814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15798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9825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30197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My Level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Responsibility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Title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File</a:t>
                      </a:r>
                      <a:r>
                        <a:rPr lang="en-US" altLang="ko-KR" sz="800" b="1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Volume</a:t>
                      </a:r>
                      <a:endParaRPr lang="en-US" altLang="ko-KR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Send </a:t>
                      </a: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Date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Read/not read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내 조직의 등급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홍길동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메일 제목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파일크기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생성 날짜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읽음</a:t>
                      </a: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/</a:t>
                      </a:r>
                      <a:r>
                        <a:rPr lang="ko-KR" altLang="en-US" sz="8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안읽음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RHQ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홍길동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2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안녕하세요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10.0k</a:t>
                      </a:r>
                      <a:endParaRPr lang="ko-KR" altLang="en-US" sz="800" b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yyyy-mm-dd hh:mm:ss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Read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RHQ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홍길동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3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안녕하세요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10.0k</a:t>
                      </a:r>
                      <a:endParaRPr lang="ko-KR" altLang="en-US" sz="800" b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yyyy-mm-dd hh:mm:ss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Not</a:t>
                      </a:r>
                      <a:r>
                        <a:rPr lang="en-US" altLang="ko-KR" sz="8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Read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RHQ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홍길동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4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안녕하세요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10.0k</a:t>
                      </a:r>
                      <a:endParaRPr lang="ko-KR" altLang="en-US" sz="800" b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yyyy-mm-dd hh:mm:ss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Not</a:t>
                      </a:r>
                      <a:r>
                        <a:rPr lang="en-US" altLang="ko-KR" sz="8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Read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RHQ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홍길동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5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안녕하세요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10.0k</a:t>
                      </a:r>
                      <a:endParaRPr lang="ko-KR" altLang="en-US" sz="800" b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yyyy-mm-dd hh:mm:ss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Not</a:t>
                      </a:r>
                      <a:r>
                        <a:rPr lang="en-US" altLang="ko-KR" sz="8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Read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RHQ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홍길동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6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안녕하세요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10.0k</a:t>
                      </a:r>
                      <a:endParaRPr lang="ko-KR" altLang="en-US" sz="800" b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yyyy-mm-dd hh:mm:ss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Not</a:t>
                      </a:r>
                      <a:r>
                        <a:rPr lang="en-US" altLang="ko-KR" sz="8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Read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  <p:sp>
        <p:nvSpPr>
          <p:cNvPr id="52" name="모서리가 둥근 직사각형 51"/>
          <p:cNvSpPr/>
          <p:nvPr/>
        </p:nvSpPr>
        <p:spPr>
          <a:xfrm>
            <a:off x="7774683" y="1390204"/>
            <a:ext cx="648000" cy="217714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ko-KR" altLang="en-US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받은 편지함</a:t>
            </a:r>
          </a:p>
        </p:txBody>
      </p:sp>
      <p:sp>
        <p:nvSpPr>
          <p:cNvPr id="24" name="모서리가 둥근 직사각형 23"/>
          <p:cNvSpPr/>
          <p:nvPr/>
        </p:nvSpPr>
        <p:spPr>
          <a:xfrm>
            <a:off x="8454768" y="1390204"/>
            <a:ext cx="648000" cy="217714"/>
          </a:xfrm>
          <a:prstGeom prst="roundRect">
            <a:avLst/>
          </a:prstGeom>
          <a:solidFill>
            <a:srgbClr val="0070C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ko-KR" altLang="en-US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보낸 편지함</a:t>
            </a:r>
          </a:p>
        </p:txBody>
      </p:sp>
      <p:sp>
        <p:nvSpPr>
          <p:cNvPr id="49" name="직사각형 48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1247036" y="6253370"/>
            <a:ext cx="1761988" cy="269449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pPr algn="r">
              <a:lnSpc>
                <a:spcPct val="150000"/>
              </a:lnSpc>
            </a:pPr>
            <a:r>
              <a:rPr lang="ko-KR" altLang="en-US" sz="900" dirty="0">
                <a:solidFill>
                  <a:schemeClr val="tx1"/>
                </a:solidFill>
                <a:latin typeface="+mj-lt"/>
              </a:rPr>
              <a:t>편지 수</a:t>
            </a:r>
            <a:r>
              <a:rPr lang="en-US" altLang="ko-KR" sz="900" dirty="0">
                <a:solidFill>
                  <a:schemeClr val="tx1"/>
                </a:solidFill>
                <a:latin typeface="+mj-lt"/>
              </a:rPr>
              <a:t>:       </a:t>
            </a:r>
            <a:r>
              <a:rPr lang="en-US" altLang="ko-KR" sz="900" dirty="0">
                <a:solidFill>
                  <a:srgbClr val="0070C0"/>
                </a:solidFill>
                <a:latin typeface="+mj-lt"/>
              </a:rPr>
              <a:t>9999999</a:t>
            </a:r>
          </a:p>
        </p:txBody>
      </p:sp>
      <p:sp>
        <p:nvSpPr>
          <p:cNvPr id="50" name="직사각형 49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8937" y="677087"/>
            <a:ext cx="9050778" cy="42837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ea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1645180" y="712752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Product Management</a:t>
            </a:r>
            <a:endParaRPr lang="ko-KR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2998912" y="716977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Budget 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Management</a:t>
            </a:r>
            <a:endParaRPr lang="ko-KR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4262252" y="718271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Order Management</a:t>
            </a:r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5649417" y="718653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rgbClr val="C00000"/>
                </a:solidFill>
                <a:latin typeface="휴먼모음T" pitchFamily="18" charset="-127"/>
                <a:ea typeface="휴먼모음T" pitchFamily="18" charset="-127"/>
              </a:rPr>
              <a:t>User Management</a:t>
            </a:r>
            <a:endParaRPr lang="ko-KR" altLang="en-US" sz="900" dirty="0">
              <a:solidFill>
                <a:srgbClr val="C00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6945999" y="795573"/>
            <a:ext cx="83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Notice</a:t>
            </a:r>
          </a:p>
          <a:p>
            <a:pPr algn="ctr"/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8049400" y="801247"/>
            <a:ext cx="83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Shopping</a:t>
            </a:r>
          </a:p>
          <a:p>
            <a:pPr algn="ctr"/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pic>
        <p:nvPicPr>
          <p:cNvPr id="60" name="그림 5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281" y="766264"/>
            <a:ext cx="806450" cy="254981"/>
          </a:xfrm>
          <a:prstGeom prst="rect">
            <a:avLst/>
          </a:prstGeom>
          <a:ln>
            <a:solidFill>
              <a:srgbClr val="0070C0"/>
            </a:solidFill>
          </a:ln>
        </p:spPr>
      </p:pic>
      <p:sp>
        <p:nvSpPr>
          <p:cNvPr id="31" name="직사각형 30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8937" y="1105460"/>
            <a:ext cx="9050778" cy="229485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b="1" dirty="0">
                <a:solidFill>
                  <a:srgbClr val="C00000"/>
                </a:solidFill>
                <a:latin typeface="+mn-ea"/>
              </a:rPr>
              <a:t>	 </a:t>
            </a:r>
            <a:r>
              <a:rPr lang="ko-KR" altLang="en-US" sz="800" b="1" dirty="0">
                <a:solidFill>
                  <a:schemeClr val="tx1"/>
                </a:solidFill>
                <a:latin typeface="+mn-ea"/>
              </a:rPr>
              <a:t>회원관리</a:t>
            </a:r>
            <a:r>
              <a:rPr lang="en-US" altLang="ko-KR" sz="800" b="1" dirty="0">
                <a:solidFill>
                  <a:schemeClr val="tx1"/>
                </a:solidFill>
                <a:latin typeface="+mn-ea"/>
              </a:rPr>
              <a:t>	</a:t>
            </a:r>
            <a:r>
              <a:rPr lang="en-US" altLang="ko-KR" sz="800" b="1" dirty="0">
                <a:solidFill>
                  <a:srgbClr val="C00000"/>
                </a:solidFill>
                <a:latin typeface="+mn-ea"/>
              </a:rPr>
              <a:t> </a:t>
            </a:r>
            <a:r>
              <a:rPr lang="en-US" altLang="ko-KR" sz="800" b="1" dirty="0">
                <a:solidFill>
                  <a:schemeClr val="tx1"/>
                </a:solidFill>
                <a:latin typeface="+mn-ea"/>
              </a:rPr>
              <a:t>e-mail</a:t>
            </a:r>
            <a:r>
              <a:rPr lang="en-US" altLang="ko-KR" sz="800" b="1" dirty="0">
                <a:solidFill>
                  <a:srgbClr val="C00000"/>
                </a:solidFill>
                <a:latin typeface="+mn-ea"/>
              </a:rPr>
              <a:t>	 e-mail list</a:t>
            </a: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4266899" y="6253370"/>
            <a:ext cx="1761988" cy="269449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pPr algn="ctr">
              <a:lnSpc>
                <a:spcPct val="150000"/>
              </a:lnSpc>
            </a:pPr>
            <a:r>
              <a:rPr lang="en-US" altLang="ko-KR" sz="900" dirty="0">
                <a:solidFill>
                  <a:schemeClr val="tx1"/>
                </a:solidFill>
                <a:latin typeface="+mj-lt"/>
              </a:rPr>
              <a:t>1 2 3 4 5 6 7 8 9 10</a:t>
            </a:r>
            <a:endParaRPr lang="en-US" altLang="ko-KR" sz="9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3" name="갈매기형 수장 2"/>
          <p:cNvSpPr/>
          <p:nvPr/>
        </p:nvSpPr>
        <p:spPr>
          <a:xfrm>
            <a:off x="5909735" y="6345759"/>
            <a:ext cx="84666" cy="134725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 latinLnBrk="1"/>
            <a:endParaRPr lang="ko-KR" altLang="en-US" sz="800" b="1" dirty="0">
              <a:solidFill>
                <a:schemeClr val="tx1">
                  <a:lumMod val="75000"/>
                  <a:lumOff val="2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4" name="갈매기형 수장 33"/>
          <p:cNvSpPr/>
          <p:nvPr/>
        </p:nvSpPr>
        <p:spPr>
          <a:xfrm>
            <a:off x="5962849" y="6345759"/>
            <a:ext cx="84666" cy="134725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 latinLnBrk="1"/>
            <a:endParaRPr lang="ko-KR" altLang="en-US" sz="800" b="1" dirty="0">
              <a:solidFill>
                <a:schemeClr val="tx1">
                  <a:lumMod val="75000"/>
                  <a:lumOff val="2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9" name="갈매기형 수장 38"/>
          <p:cNvSpPr/>
          <p:nvPr/>
        </p:nvSpPr>
        <p:spPr>
          <a:xfrm>
            <a:off x="5774270" y="6345759"/>
            <a:ext cx="84666" cy="134725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 latinLnBrk="1"/>
            <a:endParaRPr lang="ko-KR" altLang="en-US" sz="800" b="1" dirty="0">
              <a:solidFill>
                <a:schemeClr val="tx1">
                  <a:lumMod val="75000"/>
                  <a:lumOff val="2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5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869959" y="1387673"/>
            <a:ext cx="1073141" cy="22024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900" dirty="0">
                <a:solidFill>
                  <a:schemeClr val="tx1"/>
                </a:solidFill>
                <a:latin typeface="+mj-lt"/>
                <a:ea typeface="나눔고딕" panose="020D0604000000000000" pitchFamily="50" charset="-127"/>
              </a:rPr>
              <a:t>All               </a:t>
            </a:r>
            <a:r>
              <a:rPr lang="ko-KR" altLang="en-US" sz="11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▼</a:t>
            </a:r>
            <a:endParaRPr lang="ko-KR" altLang="en-US" sz="1100" dirty="0">
              <a:solidFill>
                <a:schemeClr val="tx1"/>
              </a:solidFill>
              <a:latin typeface="+mj-lt"/>
              <a:ea typeface="나눔고딕" panose="020D0604000000000000" pitchFamily="50" charset="-127"/>
            </a:endParaRPr>
          </a:p>
        </p:txBody>
      </p:sp>
      <p:sp>
        <p:nvSpPr>
          <p:cNvPr id="46" name="모서리가 둥근 직사각형 45"/>
          <p:cNvSpPr/>
          <p:nvPr/>
        </p:nvSpPr>
        <p:spPr>
          <a:xfrm>
            <a:off x="157984" y="1390080"/>
            <a:ext cx="648000" cy="217714"/>
          </a:xfrm>
          <a:prstGeom prst="roundRect">
            <a:avLst/>
          </a:prstGeom>
          <a:solidFill>
            <a:srgbClr val="0070C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Delete</a:t>
            </a:r>
            <a:endParaRPr lang="ko-KR" altLang="en-US" sz="8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cxnSp>
        <p:nvCxnSpPr>
          <p:cNvPr id="47" name="직선 화살표 연결선 152"/>
          <p:cNvCxnSpPr/>
          <p:nvPr/>
        </p:nvCxnSpPr>
        <p:spPr>
          <a:xfrm>
            <a:off x="1943100" y="1485900"/>
            <a:ext cx="8402380" cy="801412"/>
          </a:xfrm>
          <a:prstGeom prst="bentConnector3">
            <a:avLst>
              <a:gd name="adj1" fmla="val 99765"/>
            </a:avLst>
          </a:prstGeom>
          <a:ln>
            <a:solidFill>
              <a:srgbClr val="C0000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9726495" y="2497907"/>
            <a:ext cx="1427859" cy="3786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900" dirty="0">
                <a:solidFill>
                  <a:schemeClr val="tx1"/>
                </a:solidFill>
                <a:ea typeface="나눔고딕" panose="020D0604000000000000" pitchFamily="50" charset="-127"/>
              </a:rPr>
              <a:t>Read</a:t>
            </a:r>
          </a:p>
          <a:p>
            <a:r>
              <a:rPr lang="en-US" altLang="ko-KR" sz="900" dirty="0">
                <a:solidFill>
                  <a:schemeClr val="tx1"/>
                </a:solidFill>
                <a:ea typeface="나눔고딕" panose="020D0604000000000000" pitchFamily="50" charset="-127"/>
              </a:rPr>
              <a:t>Not Read</a:t>
            </a:r>
          </a:p>
        </p:txBody>
      </p:sp>
      <p:sp>
        <p:nvSpPr>
          <p:cNvPr id="53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9726495" y="2287312"/>
            <a:ext cx="1427859" cy="21059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900" dirty="0">
                <a:solidFill>
                  <a:schemeClr val="tx1"/>
                </a:solidFill>
                <a:ea typeface="나눔고딕" panose="020D0604000000000000" pitchFamily="50" charset="-127"/>
              </a:rPr>
              <a:t>All                      </a:t>
            </a:r>
            <a:r>
              <a:rPr lang="ko-KR" altLang="en-US" sz="11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▼</a:t>
            </a:r>
            <a:endParaRPr lang="ko-KR" altLang="en-US" sz="1100" dirty="0">
              <a:solidFill>
                <a:schemeClr val="tx1"/>
              </a:solidFill>
              <a:latin typeface="+mj-lt"/>
              <a:ea typeface="나눔고딕" panose="020D0604000000000000" pitchFamily="50" charset="-127"/>
            </a:endParaRPr>
          </a:p>
        </p:txBody>
      </p:sp>
      <p:sp>
        <p:nvSpPr>
          <p:cNvPr id="36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3171826" y="1387796"/>
            <a:ext cx="1616076" cy="22964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800" dirty="0">
                <a:solidFill>
                  <a:schemeClr val="bg1">
                    <a:lumMod val="5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검색어 입력</a:t>
            </a:r>
            <a:endParaRPr lang="ko-KR" altLang="en-US" sz="1200" dirty="0">
              <a:solidFill>
                <a:schemeClr val="bg1">
                  <a:lumMod val="5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0" name="모서리가 둥근 직사각형 39"/>
          <p:cNvSpPr/>
          <p:nvPr/>
        </p:nvSpPr>
        <p:spPr>
          <a:xfrm>
            <a:off x="4854459" y="1384887"/>
            <a:ext cx="492434" cy="251608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Search</a:t>
            </a:r>
            <a:endParaRPr lang="ko-KR" altLang="en-US" sz="8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1092811" y="1210469"/>
            <a:ext cx="10056405" cy="4713003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 latinLnBrk="1"/>
            <a:r>
              <a:rPr lang="ko-KR" altLang="en-US" sz="2000" b="1" dirty="0" smtClean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해당 페이지 사용 안함</a:t>
            </a:r>
          </a:p>
        </p:txBody>
      </p:sp>
    </p:spTree>
    <p:extLst>
      <p:ext uri="{BB962C8B-B14F-4D97-AF65-F5344CB8AC3E}">
        <p14:creationId xmlns:p14="http://schemas.microsoft.com/office/powerpoint/2010/main" val="182458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텍스트 개체 틀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ko-KR" altLang="en-US" dirty="0"/>
              <a:t>받은 편지함</a:t>
            </a:r>
          </a:p>
        </p:txBody>
      </p:sp>
      <p:sp>
        <p:nvSpPr>
          <p:cNvPr id="13" name="텍스트 개체 틀 1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ko-KR" dirty="0" smtClean="0"/>
              <a:t>User Management </a:t>
            </a:r>
            <a:r>
              <a:rPr lang="en-US" altLang="ko-KR" dirty="0" smtClean="0">
                <a:sym typeface="Wingdings" panose="05000000000000000000" pitchFamily="2" charset="2"/>
              </a:rPr>
              <a:t> e-mail list</a:t>
            </a:r>
            <a:endParaRPr lang="ko-KR" altLang="en-US" dirty="0"/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2459" y="1334875"/>
            <a:ext cx="9042016" cy="31619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+mj-lt"/>
              </a:rPr>
              <a:t> </a:t>
            </a:r>
            <a:endParaRPr lang="en-US" altLang="ko-KR" sz="800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29" name="표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365144"/>
              </p:ext>
            </p:extLst>
          </p:nvPr>
        </p:nvGraphicFramePr>
        <p:xfrm>
          <a:off x="98938" y="1669137"/>
          <a:ext cx="9035538" cy="4567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3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8780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878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1212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7814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15798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9825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30197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Send Level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Responsibility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Title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File</a:t>
                      </a:r>
                      <a:r>
                        <a:rPr lang="en-US" altLang="ko-KR" sz="800" b="1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Volume</a:t>
                      </a:r>
                      <a:endParaRPr lang="en-US" altLang="ko-KR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Receive </a:t>
                      </a: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Date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Read/not read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보낸 조직의 등급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홍길동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메일 제목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파일크기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생성 날짜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읽음</a:t>
                      </a: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/</a:t>
                      </a:r>
                      <a:r>
                        <a:rPr lang="ko-KR" altLang="en-US" sz="8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안읽음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HQ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홍길동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2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안녕하세요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10.0k</a:t>
                      </a:r>
                      <a:endParaRPr lang="ko-KR" altLang="en-US" sz="800" b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yyyy-mm-dd hh:mm:ss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Read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RHQ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홍길동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3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안녕하세요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10.0k</a:t>
                      </a:r>
                      <a:endParaRPr lang="ko-KR" altLang="en-US" sz="800" b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yyyy-mm-dd hh:mm:ss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Not</a:t>
                      </a:r>
                      <a:r>
                        <a:rPr lang="en-US" altLang="ko-KR" sz="8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Read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tx1"/>
                          </a:solidFill>
                          <a:ea typeface="나눔고딕" panose="020D0604000000000000" pitchFamily="50" charset="-127"/>
                        </a:rPr>
                        <a:t>Subsidiary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홍길동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4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안녕하세요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10.0k</a:t>
                      </a:r>
                      <a:endParaRPr lang="ko-KR" altLang="en-US" sz="800" b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yyyy-mm-dd hh:mm:ss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Not</a:t>
                      </a:r>
                      <a:r>
                        <a:rPr lang="en-US" altLang="ko-KR" sz="8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Read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tx1"/>
                          </a:solidFill>
                          <a:ea typeface="나눔고딕" panose="020D0604000000000000" pitchFamily="50" charset="-127"/>
                        </a:rPr>
                        <a:t>Country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홍길동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5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안녕하세요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10.0k</a:t>
                      </a:r>
                      <a:endParaRPr lang="ko-KR" altLang="en-US" sz="800" b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yyyy-mm-dd hh:mm:ss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Not</a:t>
                      </a:r>
                      <a:r>
                        <a:rPr lang="en-US" altLang="ko-KR" sz="8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Read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RHQ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홍길동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6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안녕하세요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10.0k</a:t>
                      </a:r>
                      <a:endParaRPr lang="ko-KR" altLang="en-US" sz="800" b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yyyy-mm-dd hh:mm:ss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Not</a:t>
                      </a:r>
                      <a:r>
                        <a:rPr lang="en-US" altLang="ko-KR" sz="8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Read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  <p:sp>
        <p:nvSpPr>
          <p:cNvPr id="52" name="모서리가 둥근 직사각형 51"/>
          <p:cNvSpPr/>
          <p:nvPr/>
        </p:nvSpPr>
        <p:spPr>
          <a:xfrm>
            <a:off x="7774683" y="1390204"/>
            <a:ext cx="648000" cy="217714"/>
          </a:xfrm>
          <a:prstGeom prst="roundRect">
            <a:avLst/>
          </a:prstGeom>
          <a:solidFill>
            <a:srgbClr val="0070C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ko-KR" altLang="en-US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받은 편지함</a:t>
            </a:r>
          </a:p>
        </p:txBody>
      </p:sp>
      <p:sp>
        <p:nvSpPr>
          <p:cNvPr id="24" name="모서리가 둥근 직사각형 23"/>
          <p:cNvSpPr/>
          <p:nvPr/>
        </p:nvSpPr>
        <p:spPr>
          <a:xfrm>
            <a:off x="8454768" y="1390204"/>
            <a:ext cx="648000" cy="217714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ko-KR" altLang="en-US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보낸 편지함</a:t>
            </a:r>
          </a:p>
        </p:txBody>
      </p:sp>
      <p:sp>
        <p:nvSpPr>
          <p:cNvPr id="37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3171826" y="1387796"/>
            <a:ext cx="1616076" cy="22964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800" dirty="0">
                <a:solidFill>
                  <a:schemeClr val="bg1">
                    <a:lumMod val="5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검색어 입력</a:t>
            </a:r>
            <a:endParaRPr lang="ko-KR" altLang="en-US" sz="1200" dirty="0">
              <a:solidFill>
                <a:schemeClr val="bg1">
                  <a:lumMod val="5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8" name="모서리가 둥근 직사각형 37"/>
          <p:cNvSpPr/>
          <p:nvPr/>
        </p:nvSpPr>
        <p:spPr>
          <a:xfrm>
            <a:off x="4854459" y="1384887"/>
            <a:ext cx="492434" cy="251608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Search</a:t>
            </a:r>
            <a:endParaRPr lang="ko-KR" altLang="en-US" sz="8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9" name="직사각형 48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1247036" y="6253370"/>
            <a:ext cx="1761988" cy="269449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pPr algn="r">
              <a:lnSpc>
                <a:spcPct val="150000"/>
              </a:lnSpc>
            </a:pPr>
            <a:r>
              <a:rPr lang="ko-KR" altLang="en-US" sz="900" dirty="0">
                <a:solidFill>
                  <a:schemeClr val="tx1"/>
                </a:solidFill>
                <a:latin typeface="+mj-lt"/>
              </a:rPr>
              <a:t>편지 수</a:t>
            </a:r>
            <a:r>
              <a:rPr lang="en-US" altLang="ko-KR" sz="900" dirty="0">
                <a:solidFill>
                  <a:schemeClr val="tx1"/>
                </a:solidFill>
                <a:latin typeface="+mj-lt"/>
              </a:rPr>
              <a:t>:       </a:t>
            </a:r>
            <a:r>
              <a:rPr lang="en-US" altLang="ko-KR" sz="900" dirty="0">
                <a:solidFill>
                  <a:srgbClr val="0070C0"/>
                </a:solidFill>
                <a:latin typeface="+mj-lt"/>
              </a:rPr>
              <a:t>9999999</a:t>
            </a:r>
          </a:p>
        </p:txBody>
      </p:sp>
      <p:sp>
        <p:nvSpPr>
          <p:cNvPr id="50" name="직사각형 49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8937" y="677087"/>
            <a:ext cx="9050778" cy="42837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ea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1645180" y="712752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Product Management</a:t>
            </a:r>
            <a:endParaRPr lang="ko-KR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2998912" y="716977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Budget 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Management</a:t>
            </a:r>
            <a:endParaRPr lang="ko-KR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4262252" y="718271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Order Management</a:t>
            </a:r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5649417" y="718653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rgbClr val="C00000"/>
                </a:solidFill>
                <a:latin typeface="휴먼모음T" pitchFamily="18" charset="-127"/>
                <a:ea typeface="휴먼모음T" pitchFamily="18" charset="-127"/>
              </a:rPr>
              <a:t>User Management</a:t>
            </a:r>
            <a:endParaRPr lang="ko-KR" altLang="en-US" sz="900" dirty="0">
              <a:solidFill>
                <a:srgbClr val="C00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6945999" y="795573"/>
            <a:ext cx="83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Notice</a:t>
            </a:r>
          </a:p>
          <a:p>
            <a:pPr algn="ctr"/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8049400" y="801247"/>
            <a:ext cx="83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Shopping</a:t>
            </a:r>
          </a:p>
          <a:p>
            <a:pPr algn="ctr"/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pic>
        <p:nvPicPr>
          <p:cNvPr id="60" name="그림 5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281" y="766264"/>
            <a:ext cx="806450" cy="254981"/>
          </a:xfrm>
          <a:prstGeom prst="rect">
            <a:avLst/>
          </a:prstGeom>
          <a:ln>
            <a:solidFill>
              <a:srgbClr val="0070C0"/>
            </a:solidFill>
          </a:ln>
        </p:spPr>
      </p:pic>
      <p:sp>
        <p:nvSpPr>
          <p:cNvPr id="31" name="직사각형 30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8937" y="1105460"/>
            <a:ext cx="9050778" cy="229485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b="1" dirty="0">
                <a:solidFill>
                  <a:srgbClr val="C00000"/>
                </a:solidFill>
                <a:latin typeface="+mn-ea"/>
              </a:rPr>
              <a:t>	 </a:t>
            </a:r>
            <a:r>
              <a:rPr lang="ko-KR" altLang="en-US" sz="800" b="1" dirty="0">
                <a:solidFill>
                  <a:schemeClr val="tx1"/>
                </a:solidFill>
                <a:latin typeface="+mn-ea"/>
              </a:rPr>
              <a:t>회원관리</a:t>
            </a:r>
            <a:r>
              <a:rPr lang="en-US" altLang="ko-KR" sz="800" b="1" dirty="0">
                <a:solidFill>
                  <a:schemeClr val="tx1"/>
                </a:solidFill>
                <a:latin typeface="+mn-ea"/>
              </a:rPr>
              <a:t>	</a:t>
            </a:r>
            <a:r>
              <a:rPr lang="en-US" altLang="ko-KR" sz="800" b="1" dirty="0">
                <a:solidFill>
                  <a:srgbClr val="C00000"/>
                </a:solidFill>
                <a:latin typeface="+mn-ea"/>
              </a:rPr>
              <a:t> </a:t>
            </a:r>
            <a:r>
              <a:rPr lang="en-US" altLang="ko-KR" sz="800" b="1" dirty="0">
                <a:solidFill>
                  <a:schemeClr val="tx1"/>
                </a:solidFill>
                <a:latin typeface="+mn-ea"/>
              </a:rPr>
              <a:t>e-mail</a:t>
            </a:r>
            <a:r>
              <a:rPr lang="en-US" altLang="ko-KR" sz="800" b="1" dirty="0">
                <a:solidFill>
                  <a:srgbClr val="C00000"/>
                </a:solidFill>
                <a:latin typeface="+mn-ea"/>
              </a:rPr>
              <a:t>	 e-mail list</a:t>
            </a: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4266899" y="6253370"/>
            <a:ext cx="1761988" cy="269449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pPr algn="ctr">
              <a:lnSpc>
                <a:spcPct val="150000"/>
              </a:lnSpc>
            </a:pPr>
            <a:r>
              <a:rPr lang="en-US" altLang="ko-KR" sz="900" dirty="0">
                <a:solidFill>
                  <a:schemeClr val="tx1"/>
                </a:solidFill>
                <a:latin typeface="+mj-lt"/>
              </a:rPr>
              <a:t>1 2 3 4 5 6 7 8 9 10</a:t>
            </a:r>
            <a:endParaRPr lang="en-US" altLang="ko-KR" sz="9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3" name="갈매기형 수장 2"/>
          <p:cNvSpPr/>
          <p:nvPr/>
        </p:nvSpPr>
        <p:spPr>
          <a:xfrm>
            <a:off x="5909735" y="6345759"/>
            <a:ext cx="84666" cy="134725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 latinLnBrk="1"/>
            <a:endParaRPr lang="ko-KR" altLang="en-US" sz="800" b="1" dirty="0">
              <a:solidFill>
                <a:schemeClr val="tx1">
                  <a:lumMod val="75000"/>
                  <a:lumOff val="2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4" name="갈매기형 수장 33"/>
          <p:cNvSpPr/>
          <p:nvPr/>
        </p:nvSpPr>
        <p:spPr>
          <a:xfrm>
            <a:off x="5962849" y="6345759"/>
            <a:ext cx="84666" cy="134725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 latinLnBrk="1"/>
            <a:endParaRPr lang="ko-KR" altLang="en-US" sz="800" b="1" dirty="0">
              <a:solidFill>
                <a:schemeClr val="tx1">
                  <a:lumMod val="75000"/>
                  <a:lumOff val="2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9" name="갈매기형 수장 38"/>
          <p:cNvSpPr/>
          <p:nvPr/>
        </p:nvSpPr>
        <p:spPr>
          <a:xfrm>
            <a:off x="5774270" y="6345759"/>
            <a:ext cx="84666" cy="134725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 latinLnBrk="1"/>
            <a:endParaRPr lang="ko-KR" altLang="en-US" sz="800" b="1" dirty="0">
              <a:solidFill>
                <a:schemeClr val="tx1">
                  <a:lumMod val="75000"/>
                  <a:lumOff val="2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5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869959" y="1387673"/>
            <a:ext cx="1073141" cy="22024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900" dirty="0">
                <a:solidFill>
                  <a:schemeClr val="tx1"/>
                </a:solidFill>
                <a:latin typeface="+mj-lt"/>
                <a:ea typeface="나눔고딕" panose="020D0604000000000000" pitchFamily="50" charset="-127"/>
              </a:rPr>
              <a:t>All               </a:t>
            </a:r>
            <a:r>
              <a:rPr lang="ko-KR" altLang="en-US" sz="11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▼</a:t>
            </a:r>
            <a:endParaRPr lang="ko-KR" altLang="en-US" sz="1100" dirty="0">
              <a:solidFill>
                <a:schemeClr val="tx1"/>
              </a:solidFill>
              <a:latin typeface="+mj-lt"/>
              <a:ea typeface="나눔고딕" panose="020D0604000000000000" pitchFamily="50" charset="-127"/>
            </a:endParaRPr>
          </a:p>
        </p:txBody>
      </p:sp>
      <p:sp>
        <p:nvSpPr>
          <p:cNvPr id="46" name="모서리가 둥근 직사각형 45"/>
          <p:cNvSpPr/>
          <p:nvPr/>
        </p:nvSpPr>
        <p:spPr>
          <a:xfrm>
            <a:off x="157984" y="1390080"/>
            <a:ext cx="648000" cy="217714"/>
          </a:xfrm>
          <a:prstGeom prst="roundRect">
            <a:avLst/>
          </a:prstGeom>
          <a:solidFill>
            <a:srgbClr val="0070C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Delete</a:t>
            </a:r>
            <a:endParaRPr lang="ko-KR" altLang="en-US" sz="8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cxnSp>
        <p:nvCxnSpPr>
          <p:cNvPr id="47" name="직선 화살표 연결선 152"/>
          <p:cNvCxnSpPr/>
          <p:nvPr/>
        </p:nvCxnSpPr>
        <p:spPr>
          <a:xfrm>
            <a:off x="3076575" y="1504950"/>
            <a:ext cx="7268905" cy="782362"/>
          </a:xfrm>
          <a:prstGeom prst="bentConnector3">
            <a:avLst>
              <a:gd name="adj1" fmla="val 100056"/>
            </a:avLst>
          </a:prstGeom>
          <a:ln>
            <a:solidFill>
              <a:srgbClr val="C0000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9726495" y="2497906"/>
            <a:ext cx="1427859" cy="782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900" dirty="0">
                <a:solidFill>
                  <a:schemeClr val="tx1"/>
                </a:solidFill>
                <a:ea typeface="나눔고딕" panose="020D0604000000000000" pitchFamily="50" charset="-127"/>
              </a:rPr>
              <a:t>All</a:t>
            </a:r>
          </a:p>
          <a:p>
            <a:r>
              <a:rPr lang="en-US" altLang="ko-KR" sz="900" dirty="0">
                <a:solidFill>
                  <a:schemeClr val="tx1"/>
                </a:solidFill>
                <a:ea typeface="나눔고딕" panose="020D0604000000000000" pitchFamily="50" charset="-127"/>
              </a:rPr>
              <a:t>HQ</a:t>
            </a:r>
            <a:br>
              <a:rPr lang="en-US" altLang="ko-KR" sz="900" dirty="0">
                <a:solidFill>
                  <a:schemeClr val="tx1"/>
                </a:solidFill>
                <a:ea typeface="나눔고딕" panose="020D0604000000000000" pitchFamily="50" charset="-127"/>
              </a:rPr>
            </a:br>
            <a:r>
              <a:rPr lang="en-US" altLang="ko-KR" sz="900" dirty="0">
                <a:solidFill>
                  <a:schemeClr val="tx1"/>
                </a:solidFill>
                <a:ea typeface="나눔고딕" panose="020D0604000000000000" pitchFamily="50" charset="-127"/>
              </a:rPr>
              <a:t>RHQ</a:t>
            </a:r>
            <a:br>
              <a:rPr lang="en-US" altLang="ko-KR" sz="900" dirty="0">
                <a:solidFill>
                  <a:schemeClr val="tx1"/>
                </a:solidFill>
                <a:ea typeface="나눔고딕" panose="020D0604000000000000" pitchFamily="50" charset="-127"/>
              </a:rPr>
            </a:br>
            <a:r>
              <a:rPr lang="en-US" altLang="ko-KR" sz="900" dirty="0">
                <a:solidFill>
                  <a:schemeClr val="tx1"/>
                </a:solidFill>
                <a:ea typeface="나눔고딕" panose="020D0604000000000000" pitchFamily="50" charset="-127"/>
              </a:rPr>
              <a:t>Subsidiary</a:t>
            </a:r>
          </a:p>
          <a:p>
            <a:r>
              <a:rPr lang="en-US" altLang="ko-KR" sz="900" dirty="0">
                <a:solidFill>
                  <a:schemeClr val="tx1"/>
                </a:solidFill>
                <a:ea typeface="나눔고딕" panose="020D0604000000000000" pitchFamily="50" charset="-127"/>
              </a:rPr>
              <a:t>Country</a:t>
            </a:r>
          </a:p>
        </p:txBody>
      </p:sp>
      <p:sp>
        <p:nvSpPr>
          <p:cNvPr id="53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9726495" y="2287312"/>
            <a:ext cx="1427859" cy="21059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900" dirty="0">
                <a:solidFill>
                  <a:schemeClr val="tx1"/>
                </a:solidFill>
                <a:ea typeface="나눔고딕" panose="020D0604000000000000" pitchFamily="50" charset="-127"/>
              </a:rPr>
              <a:t>RHQ                     </a:t>
            </a:r>
            <a:r>
              <a:rPr lang="ko-KR" altLang="en-US" sz="11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▼</a:t>
            </a:r>
            <a:endParaRPr lang="ko-KR" altLang="en-US" sz="1100" dirty="0">
              <a:solidFill>
                <a:schemeClr val="tx1"/>
              </a:solidFill>
              <a:latin typeface="+mj-lt"/>
              <a:ea typeface="나눔고딕" panose="020D0604000000000000" pitchFamily="50" charset="-127"/>
            </a:endParaRPr>
          </a:p>
        </p:txBody>
      </p:sp>
      <p:sp>
        <p:nvSpPr>
          <p:cNvPr id="63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2003434" y="1387673"/>
            <a:ext cx="1073141" cy="22024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900" dirty="0">
                <a:solidFill>
                  <a:schemeClr val="tx1"/>
                </a:solidFill>
                <a:latin typeface="+mj-lt"/>
                <a:ea typeface="나눔고딕" panose="020D0604000000000000" pitchFamily="50" charset="-127"/>
              </a:rPr>
              <a:t>All               </a:t>
            </a:r>
            <a:r>
              <a:rPr lang="ko-KR" altLang="en-US" sz="11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▼</a:t>
            </a:r>
            <a:endParaRPr lang="ko-KR" altLang="en-US" sz="1100" dirty="0">
              <a:solidFill>
                <a:schemeClr val="tx1"/>
              </a:solidFill>
              <a:latin typeface="+mj-lt"/>
              <a:ea typeface="나눔고딕" panose="020D0604000000000000" pitchFamily="50" charset="-127"/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1092811" y="1210469"/>
            <a:ext cx="10056405" cy="4713003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 latinLnBrk="1"/>
            <a:r>
              <a:rPr lang="ko-KR" altLang="en-US" sz="2000" b="1" dirty="0" smtClean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해당 페이지 사용 안함</a:t>
            </a:r>
          </a:p>
        </p:txBody>
      </p:sp>
    </p:spTree>
    <p:extLst>
      <p:ext uri="{BB962C8B-B14F-4D97-AF65-F5344CB8AC3E}">
        <p14:creationId xmlns:p14="http://schemas.microsoft.com/office/powerpoint/2010/main" val="423903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텍스트 개체 틀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Notice Write</a:t>
            </a:r>
            <a:endParaRPr lang="ko-KR" altLang="en-US" dirty="0"/>
          </a:p>
        </p:txBody>
      </p:sp>
      <p:sp>
        <p:nvSpPr>
          <p:cNvPr id="13" name="텍스트 개체 틀 1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ko-KR" dirty="0" smtClean="0"/>
              <a:t>Notice </a:t>
            </a:r>
            <a:r>
              <a:rPr lang="en-US" altLang="ko-KR" dirty="0" smtClean="0">
                <a:sym typeface="Wingdings" panose="05000000000000000000" pitchFamily="2" charset="2"/>
              </a:rPr>
              <a:t> Notice Write</a:t>
            </a:r>
            <a:endParaRPr lang="ko-KR" altLang="en-US" dirty="0"/>
          </a:p>
        </p:txBody>
      </p:sp>
      <p:sp>
        <p:nvSpPr>
          <p:cNvPr id="50" name="직사각형 49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8937" y="677087"/>
            <a:ext cx="9050778" cy="42837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ea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1645180" y="712752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Product Management</a:t>
            </a:r>
            <a:endParaRPr lang="ko-KR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2998912" y="716977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Budget 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Management</a:t>
            </a:r>
            <a:endParaRPr lang="ko-KR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4262252" y="718271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Order Management</a:t>
            </a:r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5649417" y="718653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bg1">
                    <a:lumMod val="50000"/>
                  </a:schemeClr>
                </a:solidFill>
                <a:latin typeface="휴먼모음T" pitchFamily="18" charset="-127"/>
                <a:ea typeface="휴먼모음T" pitchFamily="18" charset="-127"/>
              </a:rPr>
              <a:t>User Management</a:t>
            </a:r>
            <a:endParaRPr lang="ko-KR" altLang="en-US" sz="900" dirty="0">
              <a:solidFill>
                <a:schemeClr val="bg1">
                  <a:lumMod val="5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6945999" y="795573"/>
            <a:ext cx="83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900" dirty="0">
                <a:solidFill>
                  <a:srgbClr val="C00000"/>
                </a:solidFill>
                <a:latin typeface="휴먼모음T" pitchFamily="18" charset="-127"/>
                <a:ea typeface="휴먼모음T" pitchFamily="18" charset="-127"/>
              </a:rPr>
              <a:t>Notice</a:t>
            </a:r>
          </a:p>
          <a:p>
            <a:pPr algn="ctr"/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8049400" y="801247"/>
            <a:ext cx="83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Shopping</a:t>
            </a:r>
          </a:p>
          <a:p>
            <a:pPr algn="ctr"/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pic>
        <p:nvPicPr>
          <p:cNvPr id="60" name="그림 5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281" y="766264"/>
            <a:ext cx="806450" cy="254981"/>
          </a:xfrm>
          <a:prstGeom prst="rect">
            <a:avLst/>
          </a:prstGeom>
          <a:ln>
            <a:solidFill>
              <a:srgbClr val="0070C0"/>
            </a:solidFill>
          </a:ln>
        </p:spPr>
      </p:pic>
      <p:pic>
        <p:nvPicPr>
          <p:cNvPr id="16" name="그림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5463" y="1352420"/>
            <a:ext cx="7373337" cy="5041039"/>
          </a:xfrm>
          <a:prstGeom prst="rect">
            <a:avLst/>
          </a:prstGeom>
        </p:spPr>
      </p:pic>
      <p:sp>
        <p:nvSpPr>
          <p:cNvPr id="17" name="직사각형 16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8937" y="1102924"/>
            <a:ext cx="9050778" cy="229485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b="1" dirty="0">
                <a:solidFill>
                  <a:srgbClr val="C00000"/>
                </a:solidFill>
                <a:latin typeface="+mn-ea"/>
              </a:rPr>
              <a:t>	 Notice Write              </a:t>
            </a:r>
            <a:r>
              <a:rPr lang="en-US" altLang="ko-KR" sz="800" b="1" dirty="0">
                <a:solidFill>
                  <a:schemeClr val="tx1"/>
                </a:solidFill>
                <a:latin typeface="+mn-ea"/>
              </a:rPr>
              <a:t>Notice List</a:t>
            </a:r>
          </a:p>
        </p:txBody>
      </p:sp>
    </p:spTree>
    <p:extLst>
      <p:ext uri="{BB962C8B-B14F-4D97-AF65-F5344CB8AC3E}">
        <p14:creationId xmlns:p14="http://schemas.microsoft.com/office/powerpoint/2010/main" val="110812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텍스트 개체 틀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Notice List</a:t>
            </a:r>
            <a:endParaRPr lang="ko-KR" altLang="en-US" dirty="0"/>
          </a:p>
        </p:txBody>
      </p:sp>
      <p:sp>
        <p:nvSpPr>
          <p:cNvPr id="13" name="텍스트 개체 틀 1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ko-KR" dirty="0" smtClean="0"/>
              <a:t>Notice </a:t>
            </a:r>
            <a:r>
              <a:rPr lang="en-US" altLang="ko-KR" dirty="0" smtClean="0">
                <a:sym typeface="Wingdings" panose="05000000000000000000" pitchFamily="2" charset="2"/>
              </a:rPr>
              <a:t> Notice List</a:t>
            </a:r>
            <a:endParaRPr lang="ko-KR" altLang="en-US" dirty="0"/>
          </a:p>
        </p:txBody>
      </p:sp>
      <p:sp>
        <p:nvSpPr>
          <p:cNvPr id="50" name="직사각형 49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8937" y="677087"/>
            <a:ext cx="9050778" cy="42837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ea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1645180" y="712752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Product Management</a:t>
            </a:r>
            <a:endParaRPr lang="ko-KR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2998912" y="716977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Budget 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Management</a:t>
            </a:r>
            <a:endParaRPr lang="ko-KR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4262252" y="718271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Order Management</a:t>
            </a:r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5649417" y="718653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bg1">
                    <a:lumMod val="50000"/>
                  </a:schemeClr>
                </a:solidFill>
                <a:latin typeface="휴먼모음T" pitchFamily="18" charset="-127"/>
                <a:ea typeface="휴먼모음T" pitchFamily="18" charset="-127"/>
              </a:rPr>
              <a:t>User Management</a:t>
            </a:r>
            <a:endParaRPr lang="ko-KR" altLang="en-US" sz="900" dirty="0">
              <a:solidFill>
                <a:schemeClr val="bg1">
                  <a:lumMod val="5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6945999" y="795573"/>
            <a:ext cx="83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900" dirty="0">
                <a:solidFill>
                  <a:srgbClr val="C00000"/>
                </a:solidFill>
                <a:latin typeface="휴먼모음T" pitchFamily="18" charset="-127"/>
                <a:ea typeface="휴먼모음T" pitchFamily="18" charset="-127"/>
              </a:rPr>
              <a:t>Notice</a:t>
            </a:r>
          </a:p>
          <a:p>
            <a:pPr algn="ctr"/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8049400" y="801247"/>
            <a:ext cx="83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Shopping</a:t>
            </a:r>
          </a:p>
          <a:p>
            <a:pPr algn="ctr"/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pic>
        <p:nvPicPr>
          <p:cNvPr id="60" name="그림 5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281" y="766264"/>
            <a:ext cx="806450" cy="254981"/>
          </a:xfrm>
          <a:prstGeom prst="rect">
            <a:avLst/>
          </a:prstGeom>
          <a:ln>
            <a:solidFill>
              <a:srgbClr val="0070C0"/>
            </a:solidFill>
          </a:ln>
        </p:spPr>
      </p:pic>
      <p:pic>
        <p:nvPicPr>
          <p:cNvPr id="33" name="그림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181" y="1352420"/>
            <a:ext cx="8877300" cy="2581275"/>
          </a:xfrm>
          <a:prstGeom prst="rect">
            <a:avLst/>
          </a:prstGeom>
        </p:spPr>
      </p:pic>
      <p:sp>
        <p:nvSpPr>
          <p:cNvPr id="35" name="직사각형 34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8937" y="1102924"/>
            <a:ext cx="9050778" cy="229485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b="1" dirty="0">
                <a:solidFill>
                  <a:srgbClr val="C00000"/>
                </a:solidFill>
                <a:latin typeface="+mn-ea"/>
              </a:rPr>
              <a:t>	 </a:t>
            </a:r>
            <a:r>
              <a:rPr lang="en-US" altLang="ko-KR" sz="800" b="1" dirty="0">
                <a:solidFill>
                  <a:schemeClr val="tx1"/>
                </a:solidFill>
                <a:latin typeface="+mn-ea"/>
              </a:rPr>
              <a:t>Notice Write              </a:t>
            </a:r>
            <a:r>
              <a:rPr lang="en-US" altLang="ko-KR" sz="800" b="1" dirty="0">
                <a:solidFill>
                  <a:srgbClr val="C00000"/>
                </a:solidFill>
                <a:latin typeface="+mn-ea"/>
              </a:rPr>
              <a:t>Notice List</a:t>
            </a:r>
          </a:p>
        </p:txBody>
      </p:sp>
    </p:spTree>
    <p:extLst>
      <p:ext uri="{BB962C8B-B14F-4D97-AF65-F5344CB8AC3E}">
        <p14:creationId xmlns:p14="http://schemas.microsoft.com/office/powerpoint/2010/main" val="252645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텍스트 개체 틀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Order_1</a:t>
            </a:r>
            <a:endParaRPr lang="ko-KR" altLang="en-US" dirty="0"/>
          </a:p>
        </p:txBody>
      </p:sp>
      <p:sp>
        <p:nvSpPr>
          <p:cNvPr id="13" name="텍스트 개체 틀 1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ko-KR" dirty="0"/>
              <a:t>Order Management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en-US" altLang="ko-KR" dirty="0" smtClean="0">
                <a:sym typeface="Wingdings" panose="05000000000000000000" pitchFamily="2" charset="2"/>
              </a:rPr>
              <a:t>Order</a:t>
            </a:r>
            <a:endParaRPr lang="ko-KR" altLang="en-US" dirty="0"/>
          </a:p>
        </p:txBody>
      </p:sp>
      <p:graphicFrame>
        <p:nvGraphicFramePr>
          <p:cNvPr id="29" name="표 28"/>
          <p:cNvGraphicFramePr>
            <a:graphicFrameLocks noGrp="1"/>
          </p:cNvGraphicFramePr>
          <p:nvPr/>
        </p:nvGraphicFramePr>
        <p:xfrm>
          <a:off x="112735" y="1670715"/>
          <a:ext cx="9021738" cy="1811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7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807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5273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3491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5754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5754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5754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60383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Image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Name/</a:t>
                      </a:r>
                    </a:p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Material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Dimension/</a:t>
                      </a:r>
                      <a:b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</a:b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Production Period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Count</a:t>
                      </a:r>
                      <a:r>
                        <a:rPr lang="en-US" altLang="ko-KR" sz="800" b="1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Option</a:t>
                      </a:r>
                      <a:endParaRPr lang="en-US" altLang="ko-KR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Unit</a:t>
                      </a:r>
                      <a:r>
                        <a:rPr lang="en-US" altLang="ko-KR" sz="800" b="1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Price</a:t>
                      </a:r>
                      <a:endParaRPr lang="en-US" altLang="ko-KR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Total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383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Attractor Artistic(small)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----------------------------------------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Polycarbonate</a:t>
                      </a:r>
                      <a:endParaRPr lang="ko-KR" altLang="en-US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97.5 X 45 X 10(160)mm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----------------------------------------</a:t>
                      </a:r>
                    </a:p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2~3 weeks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0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---------------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Option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USD 84.90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USD 84.90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383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ko-KR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Attractor Artistic(small)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----------------------------------------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Polycarbonate</a:t>
                      </a:r>
                      <a:endParaRPr lang="ko-KR" altLang="en-US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97.5 X 45 X 10(160)mm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----------------------------------------</a:t>
                      </a:r>
                    </a:p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2~3 weeks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0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---------------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Option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USD 84.90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USD 84.90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pSp>
        <p:nvGrpSpPr>
          <p:cNvPr id="30" name="그룹 29"/>
          <p:cNvGrpSpPr/>
          <p:nvPr/>
        </p:nvGrpSpPr>
        <p:grpSpPr>
          <a:xfrm>
            <a:off x="731213" y="2315734"/>
            <a:ext cx="493885" cy="513850"/>
            <a:chOff x="3201815" y="5791508"/>
            <a:chExt cx="493885" cy="513850"/>
          </a:xfrm>
        </p:grpSpPr>
        <p:grpSp>
          <p:nvGrpSpPr>
            <p:cNvPr id="31" name="그룹 30"/>
            <p:cNvGrpSpPr/>
            <p:nvPr/>
          </p:nvGrpSpPr>
          <p:grpSpPr>
            <a:xfrm>
              <a:off x="3201815" y="5791508"/>
              <a:ext cx="493885" cy="513850"/>
              <a:chOff x="0" y="805534"/>
              <a:chExt cx="9156700" cy="2061491"/>
            </a:xfrm>
          </p:grpSpPr>
          <p:sp>
            <p:nvSpPr>
              <p:cNvPr id="33" name="직사각형 32"/>
              <p:cNvSpPr/>
              <p:nvPr/>
            </p:nvSpPr>
            <p:spPr>
              <a:xfrm>
                <a:off x="47625" y="805534"/>
                <a:ext cx="9109075" cy="2051966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800" dirty="0"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  <p:cxnSp>
            <p:nvCxnSpPr>
              <p:cNvPr id="34" name="직선 연결선 33"/>
              <p:cNvCxnSpPr/>
              <p:nvPr/>
            </p:nvCxnSpPr>
            <p:spPr>
              <a:xfrm flipV="1">
                <a:off x="0" y="824584"/>
                <a:ext cx="9156700" cy="2042441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직선 연결선 34"/>
              <p:cNvCxnSpPr/>
              <p:nvPr/>
            </p:nvCxnSpPr>
            <p:spPr>
              <a:xfrm>
                <a:off x="47625" y="805534"/>
                <a:ext cx="9109075" cy="2051966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" name="TextBox 31"/>
            <p:cNvSpPr txBox="1"/>
            <p:nvPr/>
          </p:nvSpPr>
          <p:spPr>
            <a:xfrm>
              <a:off x="3276181" y="5942905"/>
              <a:ext cx="36420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 dirty="0">
                  <a:solidFill>
                    <a:srgbClr val="0070C0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img</a:t>
              </a:r>
              <a:endParaRPr lang="ko-KR" altLang="en-US" sz="800" dirty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grpSp>
        <p:nvGrpSpPr>
          <p:cNvPr id="36" name="그룹 35"/>
          <p:cNvGrpSpPr/>
          <p:nvPr/>
        </p:nvGrpSpPr>
        <p:grpSpPr>
          <a:xfrm>
            <a:off x="731213" y="2916903"/>
            <a:ext cx="493885" cy="513850"/>
            <a:chOff x="3201815" y="5791508"/>
            <a:chExt cx="493885" cy="513850"/>
          </a:xfrm>
        </p:grpSpPr>
        <p:grpSp>
          <p:nvGrpSpPr>
            <p:cNvPr id="37" name="그룹 36"/>
            <p:cNvGrpSpPr/>
            <p:nvPr/>
          </p:nvGrpSpPr>
          <p:grpSpPr>
            <a:xfrm>
              <a:off x="3201815" y="5791508"/>
              <a:ext cx="493885" cy="513850"/>
              <a:chOff x="0" y="805534"/>
              <a:chExt cx="9156700" cy="2061491"/>
            </a:xfrm>
          </p:grpSpPr>
          <p:sp>
            <p:nvSpPr>
              <p:cNvPr id="39" name="직사각형 38"/>
              <p:cNvSpPr/>
              <p:nvPr/>
            </p:nvSpPr>
            <p:spPr>
              <a:xfrm>
                <a:off x="47625" y="805534"/>
                <a:ext cx="9109075" cy="2051966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800" dirty="0"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  <p:cxnSp>
            <p:nvCxnSpPr>
              <p:cNvPr id="40" name="직선 연결선 39"/>
              <p:cNvCxnSpPr/>
              <p:nvPr/>
            </p:nvCxnSpPr>
            <p:spPr>
              <a:xfrm flipV="1">
                <a:off x="0" y="824584"/>
                <a:ext cx="9156700" cy="2042441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직선 연결선 40"/>
              <p:cNvCxnSpPr/>
              <p:nvPr/>
            </p:nvCxnSpPr>
            <p:spPr>
              <a:xfrm>
                <a:off x="47625" y="805534"/>
                <a:ext cx="9109075" cy="2051966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TextBox 37"/>
            <p:cNvSpPr txBox="1"/>
            <p:nvPr/>
          </p:nvSpPr>
          <p:spPr>
            <a:xfrm>
              <a:off x="3276181" y="5942905"/>
              <a:ext cx="36420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 dirty="0">
                  <a:solidFill>
                    <a:srgbClr val="0070C0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img</a:t>
              </a:r>
              <a:endParaRPr lang="ko-KR" altLang="en-US" sz="800" dirty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sp>
        <p:nvSpPr>
          <p:cNvPr id="78" name="직사각형 77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855583" y="6141918"/>
            <a:ext cx="1876169" cy="26944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pPr algn="ctr">
              <a:lnSpc>
                <a:spcPct val="150000"/>
              </a:lnSpc>
            </a:pPr>
            <a:endParaRPr lang="en-US" altLang="ko-KR" sz="9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95" name="직사각형 94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2459" y="1334875"/>
            <a:ext cx="9042016" cy="316193"/>
          </a:xfrm>
          <a:prstGeom prst="rect">
            <a:avLst/>
          </a:prstGeom>
          <a:solidFill>
            <a:srgbClr val="0070C0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altLang="ko-KR" sz="1100" b="1" dirty="0">
                <a:solidFill>
                  <a:schemeClr val="bg1"/>
                </a:solidFill>
                <a:latin typeface="+mj-lt"/>
              </a:rPr>
              <a:t>ORDER</a:t>
            </a:r>
          </a:p>
        </p:txBody>
      </p:sp>
      <p:sp>
        <p:nvSpPr>
          <p:cNvPr id="159" name="직사각형 158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3593" y="1105460"/>
            <a:ext cx="9040882" cy="229485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700" dirty="0">
                <a:solidFill>
                  <a:schemeClr val="tx1"/>
                </a:solidFill>
                <a:latin typeface="+mn-ea"/>
              </a:rPr>
              <a:t>                                          </a:t>
            </a:r>
            <a:r>
              <a:rPr lang="ko-KR" altLang="en-US" sz="800" b="1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800" b="1" dirty="0">
                <a:solidFill>
                  <a:srgbClr val="C00000"/>
                </a:solidFill>
                <a:latin typeface="+mn-ea"/>
              </a:rPr>
              <a:t>Order       </a:t>
            </a:r>
            <a:r>
              <a:rPr lang="en-US" altLang="ko-KR" sz="800" b="1" dirty="0">
                <a:solidFill>
                  <a:schemeClr val="tx1"/>
                </a:solidFill>
                <a:latin typeface="+mn-ea"/>
              </a:rPr>
              <a:t>Order List       Shipping List      Shipping Info</a:t>
            </a:r>
          </a:p>
        </p:txBody>
      </p:sp>
      <p:sp>
        <p:nvSpPr>
          <p:cNvPr id="160" name="직사각형 159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8937" y="677087"/>
            <a:ext cx="9050778" cy="42837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ea"/>
            </a:endParaRP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1645180" y="712752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Product Management</a:t>
            </a:r>
            <a:endParaRPr lang="ko-KR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2998912" y="716977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Budget 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Management</a:t>
            </a:r>
            <a:endParaRPr lang="ko-KR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4262252" y="718271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rgbClr val="C00000"/>
                </a:solidFill>
                <a:latin typeface="휴먼모음T" pitchFamily="18" charset="-127"/>
                <a:ea typeface="휴먼모음T" pitchFamily="18" charset="-127"/>
              </a:rPr>
              <a:t>Order Management</a:t>
            </a:r>
            <a:endParaRPr lang="ko-KR" altLang="en-US" sz="900" dirty="0">
              <a:solidFill>
                <a:srgbClr val="C00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5649417" y="718653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User Management</a:t>
            </a:r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6945999" y="795573"/>
            <a:ext cx="83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Notice</a:t>
            </a:r>
          </a:p>
          <a:p>
            <a:pPr algn="ctr"/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8049400" y="801247"/>
            <a:ext cx="83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Shopping</a:t>
            </a:r>
          </a:p>
          <a:p>
            <a:pPr algn="ctr"/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pic>
        <p:nvPicPr>
          <p:cNvPr id="167" name="그림 16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281" y="766264"/>
            <a:ext cx="806450" cy="254981"/>
          </a:xfrm>
          <a:prstGeom prst="rect">
            <a:avLst/>
          </a:prstGeom>
          <a:ln>
            <a:solidFill>
              <a:srgbClr val="0070C0"/>
            </a:solidFill>
          </a:ln>
        </p:spPr>
      </p:pic>
      <p:sp>
        <p:nvSpPr>
          <p:cNvPr id="42" name="직사각형 41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107699" y="3435501"/>
            <a:ext cx="9042016" cy="316193"/>
          </a:xfrm>
          <a:prstGeom prst="rect">
            <a:avLst/>
          </a:prstGeom>
          <a:solidFill>
            <a:srgbClr val="00B0F0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altLang="ko-KR" sz="1100" b="1" dirty="0" smtClean="0">
                <a:solidFill>
                  <a:schemeClr val="bg1"/>
                </a:solidFill>
                <a:latin typeface="+mj-lt"/>
              </a:rPr>
              <a:t>Budget-Total</a:t>
            </a:r>
            <a:endParaRPr lang="en-US" altLang="ko-KR" sz="1100" b="1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43" name="표 42"/>
          <p:cNvGraphicFramePr>
            <a:graphicFrameLocks noGrp="1"/>
          </p:cNvGraphicFramePr>
          <p:nvPr/>
        </p:nvGraphicFramePr>
        <p:xfrm>
          <a:off x="200282" y="3751694"/>
          <a:ext cx="8934194" cy="10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7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167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431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3578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7138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7292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1653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46086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301974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 Order</a:t>
                      </a:r>
                      <a:r>
                        <a:rPr lang="en-US" altLang="ko-KR" sz="800" b="1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Infomation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Member ID</a:t>
                      </a:r>
                      <a:endParaRPr lang="ko-KR" altLang="en-US" sz="800" b="1" u="none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Admin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Company</a:t>
                      </a:r>
                      <a:r>
                        <a:rPr lang="en-US" altLang="ko-KR" sz="800" b="1" u="none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Name</a:t>
                      </a:r>
                      <a:endParaRPr lang="ko-KR" altLang="en-US" sz="800" b="1" u="none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Admin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Company Address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Suwon city, korea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Order Name</a:t>
                      </a:r>
                      <a:endParaRPr lang="ko-KR" altLang="en-US" sz="800" b="1" u="none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SMPOP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Order</a:t>
                      </a:r>
                      <a:r>
                        <a:rPr lang="en-US" altLang="ko-KR" sz="800" b="1" u="none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e mail</a:t>
                      </a:r>
                      <a:endParaRPr lang="ko-KR" altLang="en-US" sz="800" b="1" u="none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info@smpop.net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Country</a:t>
                      </a:r>
                      <a:endParaRPr lang="ko-KR" altLang="en-US" sz="800" b="1" u="none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-Etc.-                                                         </a:t>
                      </a:r>
                      <a:r>
                        <a:rPr lang="ko-KR" altLang="en-US" sz="1100" b="1" dirty="0">
                          <a:solidFill>
                            <a:schemeClr val="tx1"/>
                          </a:solidFill>
                          <a:latin typeface="+mn-ea"/>
                        </a:rPr>
                        <a:t>∨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Order tel/Mobile</a:t>
                      </a:r>
                      <a:endParaRPr lang="ko-KR" altLang="en-US" sz="800" b="1" u="none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0000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1" u="none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Special request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1" u="none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091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Shipping Infomation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0919">
                <a:tc gridSpan="8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○ </a:t>
                      </a:r>
                      <a:r>
                        <a:rPr lang="en-US" altLang="ko-KR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Same as above</a:t>
                      </a:r>
                      <a:r>
                        <a:rPr lang="en-US" altLang="ko-KR" sz="800" b="1" u="none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</a:t>
                      </a:r>
                      <a:r>
                        <a:rPr lang="ko-KR" altLang="en-US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○ </a:t>
                      </a:r>
                      <a:r>
                        <a:rPr lang="en-US" altLang="ko-KR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Recent detination(SMPOP)</a:t>
                      </a:r>
                      <a:r>
                        <a:rPr lang="en-US" altLang="ko-KR" sz="800" b="1" u="none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</a:t>
                      </a:r>
                      <a:r>
                        <a:rPr lang="ko-KR" altLang="en-US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○</a:t>
                      </a:r>
                      <a:r>
                        <a:rPr lang="ko-KR" altLang="en-US" sz="800" b="1" u="none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</a:t>
                      </a:r>
                      <a:r>
                        <a:rPr lang="en-US" altLang="ko-KR" sz="800" b="1" u="none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New shipping  </a:t>
                      </a:r>
                      <a:r>
                        <a:rPr lang="en-US" altLang="ko-KR" sz="800" b="1" u="none" kern="1200" baseline="0" dirty="0"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Add. list</a:t>
                      </a:r>
                      <a:endParaRPr lang="en-US" altLang="ko-KR" sz="800" b="1" u="none" kern="1200" dirty="0"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0919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Company name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0919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Company address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50919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Recipient name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0919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Recipient email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50919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Recipient Tel/Mobile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50919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Shipping</a:t>
                      </a:r>
                      <a:r>
                        <a:rPr lang="en-US" altLang="ko-KR" sz="800" b="1" u="none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method (incoterms)</a:t>
                      </a:r>
                      <a:endParaRPr lang="en-US" altLang="ko-KR" sz="800" b="1" u="none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○ </a:t>
                      </a:r>
                      <a:r>
                        <a:rPr lang="en-US" altLang="ko-KR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Air : DDU     </a:t>
                      </a:r>
                      <a:r>
                        <a:rPr lang="ko-KR" altLang="en-US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○ </a:t>
                      </a:r>
                      <a:r>
                        <a:rPr lang="en-US" altLang="ko-KR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Air : CIF     </a:t>
                      </a:r>
                      <a:r>
                        <a:rPr lang="ko-KR" altLang="en-US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○</a:t>
                      </a:r>
                      <a:r>
                        <a:rPr lang="ko-KR" altLang="en-US" sz="800" b="1" u="none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</a:t>
                      </a:r>
                      <a:r>
                        <a:rPr lang="en-US" altLang="ko-KR" sz="800" b="1" u="none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Air : FOB     </a:t>
                      </a:r>
                      <a:r>
                        <a:rPr lang="ko-KR" altLang="en-US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○</a:t>
                      </a:r>
                      <a:r>
                        <a:rPr lang="ko-KR" altLang="en-US" sz="800" b="1" u="none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</a:t>
                      </a:r>
                      <a:r>
                        <a:rPr lang="en-US" altLang="ko-KR" sz="800" b="1" u="none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Air : EXW     </a:t>
                      </a:r>
                      <a:r>
                        <a:rPr lang="ko-KR" altLang="en-US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○</a:t>
                      </a:r>
                      <a:r>
                        <a:rPr lang="ko-KR" altLang="en-US" sz="800" b="1" u="none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</a:t>
                      </a:r>
                      <a:r>
                        <a:rPr lang="en-US" altLang="ko-KR" sz="800" b="1" u="none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Sea : CIF     </a:t>
                      </a:r>
                      <a:r>
                        <a:rPr lang="ko-KR" altLang="en-US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○</a:t>
                      </a:r>
                      <a:r>
                        <a:rPr lang="ko-KR" altLang="en-US" sz="800" b="1" u="none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</a:t>
                      </a:r>
                      <a:r>
                        <a:rPr lang="en-US" altLang="ko-KR" sz="800" b="1" u="none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Others : </a:t>
                      </a:r>
                      <a:endParaRPr lang="en-US" altLang="ko-KR" sz="800" b="1" u="none" kern="1200" dirty="0"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50919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1" u="none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algn="l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800" b="1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Air_DDU</a:t>
                      </a:r>
                    </a:p>
                    <a:p>
                      <a:pPr marL="0" algn="l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Order</a:t>
                      </a:r>
                      <a:r>
                        <a:rPr lang="en-US" altLang="ko-KR" sz="80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will arrive at the final destination. (Door to door)</a:t>
                      </a:r>
                    </a:p>
                    <a:p>
                      <a:pPr marL="0" algn="l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Order should</a:t>
                      </a:r>
                      <a:r>
                        <a:rPr lang="en-US" altLang="ko-KR" sz="80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pay freight charge to supplier.</a:t>
                      </a:r>
                    </a:p>
                    <a:p>
                      <a:pPr marL="0" algn="l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Order should</a:t>
                      </a:r>
                      <a:r>
                        <a:rPr lang="en-US" altLang="ko-KR" sz="80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pay customs clearance charge(Duty, Tax) to the customs during customs clearance.</a:t>
                      </a:r>
                    </a:p>
                    <a:p>
                      <a:pPr marL="0" algn="l" defTabSz="914400" rtl="0" eaLnBrk="1" latinLnBrk="1" hangingPunct="1">
                        <a:lnSpc>
                          <a:spcPct val="150000"/>
                        </a:lnSpc>
                      </a:pPr>
                      <a:endParaRPr lang="en-US" altLang="ko-KR" sz="800" kern="1200" baseline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  <a:p>
                      <a:pPr marL="0" algn="l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800" b="1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Air_CIF</a:t>
                      </a:r>
                    </a:p>
                    <a:p>
                      <a:pPr marL="0" algn="l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Order</a:t>
                      </a:r>
                      <a:r>
                        <a:rPr lang="en-US" altLang="ko-KR" sz="80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will be arrive at the local airport.</a:t>
                      </a:r>
                    </a:p>
                    <a:p>
                      <a:pPr marL="0" algn="l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Order should</a:t>
                      </a:r>
                      <a:r>
                        <a:rPr lang="en-US" altLang="ko-KR" sz="80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proceed with customs clearance oneself.</a:t>
                      </a:r>
                    </a:p>
                    <a:p>
                      <a:pPr marL="0" algn="l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Order should</a:t>
                      </a:r>
                      <a:r>
                        <a:rPr lang="en-US" altLang="ko-KR" sz="80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pay freight charge to suppler.</a:t>
                      </a:r>
                    </a:p>
                    <a:p>
                      <a:pPr marL="0" algn="l" defTabSz="914400" rtl="0" eaLnBrk="1" latinLnBrk="1" hangingPunct="1">
                        <a:lnSpc>
                          <a:spcPct val="150000"/>
                        </a:lnSpc>
                      </a:pPr>
                      <a:endParaRPr lang="en-US" altLang="ko-KR" sz="800" kern="1200" baseline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Air_FOB</a:t>
                      </a:r>
                    </a:p>
                    <a:p>
                      <a:pPr marL="0" algn="l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Order</a:t>
                      </a:r>
                      <a:r>
                        <a:rPr lang="en-US" altLang="ko-KR" sz="80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will arrive at the local airport.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Order should</a:t>
                      </a:r>
                      <a:r>
                        <a:rPr lang="en-US" altLang="ko-KR" sz="80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proceed with customs clearance oneself.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Order should</a:t>
                      </a:r>
                      <a:r>
                        <a:rPr lang="en-US" altLang="ko-KR" sz="80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pay freight charge to local forwarding agency.</a:t>
                      </a:r>
                    </a:p>
                    <a:p>
                      <a:pPr marL="0" algn="l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80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Order should pay customs clearance charge(Duty, Tax) to the customs during customs clearance.</a:t>
                      </a:r>
                    </a:p>
                    <a:p>
                      <a:pPr marL="0" algn="l" defTabSz="914400" rtl="0" eaLnBrk="1" latinLnBrk="1" hangingPunct="1">
                        <a:lnSpc>
                          <a:spcPct val="150000"/>
                        </a:lnSpc>
                      </a:pPr>
                      <a:endParaRPr lang="en-US" altLang="ko-KR" sz="800" kern="1200" baseline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  <a:p>
                      <a:pPr marL="0" algn="l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800" b="1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Air_EXW</a:t>
                      </a:r>
                    </a:p>
                    <a:p>
                      <a:pPr marL="0" algn="l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80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Orderer should proceed with shipping oneself.</a:t>
                      </a:r>
                    </a:p>
                    <a:p>
                      <a:pPr marL="0" algn="l" defTabSz="914400" rtl="0" eaLnBrk="1" latinLnBrk="1" hangingPunct="1">
                        <a:lnSpc>
                          <a:spcPct val="150000"/>
                        </a:lnSpc>
                      </a:pPr>
                      <a:endParaRPr lang="en-US" altLang="ko-KR" sz="800" kern="1200" baseline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  <a:p>
                      <a:pPr marL="0" algn="l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800" b="1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Sea_CIF</a:t>
                      </a:r>
                    </a:p>
                    <a:p>
                      <a:pPr marL="0" algn="l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80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Order will arrive at the local harbor.</a:t>
                      </a:r>
                    </a:p>
                    <a:p>
                      <a:pPr marL="0" algn="l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80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Order should proceed with customs clearance oneself. 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Order should  deliver goods from harbor to the final destination oneself.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Order should  pay freight charge to supplier.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50919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1" u="none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baseline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baseline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baseline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baseline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baseline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</a:tbl>
          </a:graphicData>
        </a:graphic>
      </p:graphicFrame>
      <p:sp>
        <p:nvSpPr>
          <p:cNvPr id="45" name="모서리가 둥근 직사각형 44"/>
          <p:cNvSpPr/>
          <p:nvPr/>
        </p:nvSpPr>
        <p:spPr>
          <a:xfrm>
            <a:off x="4747465" y="13048679"/>
            <a:ext cx="648000" cy="333945"/>
          </a:xfrm>
          <a:prstGeom prst="roundRect">
            <a:avLst/>
          </a:prstGeom>
          <a:solidFill>
            <a:srgbClr val="0070C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Order</a:t>
            </a:r>
            <a:endParaRPr lang="ko-KR" altLang="en-US" sz="8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6" name="모서리가 둥근 직사각형 45"/>
          <p:cNvSpPr/>
          <p:nvPr/>
        </p:nvSpPr>
        <p:spPr>
          <a:xfrm>
            <a:off x="2867025" y="13048679"/>
            <a:ext cx="1804540" cy="333945"/>
          </a:xfrm>
          <a:prstGeom prst="roundRect">
            <a:avLst/>
          </a:prstGeom>
          <a:solidFill>
            <a:srgbClr val="00B0F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Request for cost Estimate</a:t>
            </a:r>
            <a:endParaRPr lang="ko-KR" altLang="en-US" sz="8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8" name="모서리가 둥근 직사각형 47"/>
          <p:cNvSpPr/>
          <p:nvPr/>
        </p:nvSpPr>
        <p:spPr>
          <a:xfrm>
            <a:off x="5538040" y="13048679"/>
            <a:ext cx="648000" cy="3339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Delete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267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9305038" y="3471476"/>
            <a:ext cx="4700520" cy="19861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ko-KR" sz="900" dirty="0">
              <a:solidFill>
                <a:schemeClr val="tx1"/>
              </a:solidFill>
              <a:ea typeface="나눔고딕" panose="020D0604000000000000" pitchFamily="50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355955"/>
              </p:ext>
            </p:extLst>
          </p:nvPr>
        </p:nvGraphicFramePr>
        <p:xfrm>
          <a:off x="156507" y="8152213"/>
          <a:ext cx="8934194" cy="76085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7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167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431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3578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7138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7292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1653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46086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25091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Shipping Infomation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0919">
                <a:tc gridSpan="8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○ </a:t>
                      </a:r>
                      <a:r>
                        <a:rPr lang="en-US" altLang="ko-KR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Same as above</a:t>
                      </a:r>
                      <a:r>
                        <a:rPr lang="en-US" altLang="ko-KR" sz="800" b="1" u="none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</a:t>
                      </a:r>
                      <a:r>
                        <a:rPr lang="ko-KR" altLang="en-US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○ </a:t>
                      </a:r>
                      <a:r>
                        <a:rPr lang="en-US" altLang="ko-KR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Recent detination(SMPOP)</a:t>
                      </a:r>
                      <a:r>
                        <a:rPr lang="en-US" altLang="ko-KR" sz="800" b="1" u="none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</a:t>
                      </a:r>
                      <a:r>
                        <a:rPr lang="ko-KR" altLang="en-US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○</a:t>
                      </a:r>
                      <a:r>
                        <a:rPr lang="ko-KR" altLang="en-US" sz="800" b="1" u="none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</a:t>
                      </a:r>
                      <a:r>
                        <a:rPr lang="en-US" altLang="ko-KR" sz="800" b="1" u="none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New shipping  </a:t>
                      </a:r>
                      <a:r>
                        <a:rPr lang="en-US" altLang="ko-KR" sz="800" b="1" u="none" kern="1200" baseline="0" dirty="0"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Add. list</a:t>
                      </a:r>
                      <a:endParaRPr lang="en-US" altLang="ko-KR" sz="800" b="1" u="none" kern="1200" dirty="0"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0919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Company name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sz="800" dirty="0"/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0919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Company address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0919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Recipient name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sz="800" dirty="0"/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0919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Recipient email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sz="800" dirty="0"/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0919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Recipient Tel/Mobile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sz="800" dirty="0"/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0919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Shipping</a:t>
                      </a:r>
                      <a:r>
                        <a:rPr lang="en-US" altLang="ko-KR" sz="800" b="1" u="none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method (incoterms)</a:t>
                      </a:r>
                      <a:endParaRPr lang="en-US" altLang="ko-KR" sz="800" b="1" u="none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○ </a:t>
                      </a:r>
                      <a:r>
                        <a:rPr lang="en-US" altLang="ko-KR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Air : DDU     </a:t>
                      </a:r>
                      <a:r>
                        <a:rPr lang="ko-KR" altLang="en-US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○ </a:t>
                      </a:r>
                      <a:r>
                        <a:rPr lang="en-US" altLang="ko-KR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Air : CIF     </a:t>
                      </a:r>
                      <a:r>
                        <a:rPr lang="ko-KR" altLang="en-US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○</a:t>
                      </a:r>
                      <a:r>
                        <a:rPr lang="ko-KR" altLang="en-US" sz="800" b="1" u="none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</a:t>
                      </a:r>
                      <a:r>
                        <a:rPr lang="en-US" altLang="ko-KR" sz="800" b="1" u="none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Air : FOB     </a:t>
                      </a:r>
                      <a:r>
                        <a:rPr lang="ko-KR" altLang="en-US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○</a:t>
                      </a:r>
                      <a:r>
                        <a:rPr lang="ko-KR" altLang="en-US" sz="800" b="1" u="none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</a:t>
                      </a:r>
                      <a:r>
                        <a:rPr lang="en-US" altLang="ko-KR" sz="800" b="1" u="none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Air : EXW     </a:t>
                      </a:r>
                      <a:r>
                        <a:rPr lang="ko-KR" altLang="en-US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○</a:t>
                      </a:r>
                      <a:r>
                        <a:rPr lang="ko-KR" altLang="en-US" sz="800" b="1" u="none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</a:t>
                      </a:r>
                      <a:r>
                        <a:rPr lang="en-US" altLang="ko-KR" sz="800" b="1" u="none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Sea : CIF     </a:t>
                      </a:r>
                      <a:r>
                        <a:rPr lang="ko-KR" altLang="en-US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○</a:t>
                      </a:r>
                      <a:r>
                        <a:rPr lang="ko-KR" altLang="en-US" sz="800" b="1" u="none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</a:t>
                      </a:r>
                      <a:r>
                        <a:rPr lang="en-US" altLang="ko-KR" sz="800" b="1" u="none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Others : </a:t>
                      </a:r>
                      <a:endParaRPr lang="en-US" altLang="ko-KR" sz="800" b="1" u="none" kern="1200" dirty="0"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sz="800" dirty="0"/>
                    </a:p>
                  </a:txBody>
                  <a:tcPr marL="0" marR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0919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1" u="none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algn="l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800" b="1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Air_DDU</a:t>
                      </a:r>
                    </a:p>
                    <a:p>
                      <a:pPr marL="0" algn="l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Order</a:t>
                      </a:r>
                      <a:r>
                        <a:rPr lang="en-US" altLang="ko-KR" sz="80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will arrive at the final destination. (Door to door)</a:t>
                      </a:r>
                    </a:p>
                    <a:p>
                      <a:pPr marL="0" algn="l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Order should</a:t>
                      </a:r>
                      <a:r>
                        <a:rPr lang="en-US" altLang="ko-KR" sz="80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pay freight charge to supplier.</a:t>
                      </a:r>
                    </a:p>
                    <a:p>
                      <a:pPr marL="0" algn="l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Order should</a:t>
                      </a:r>
                      <a:r>
                        <a:rPr lang="en-US" altLang="ko-KR" sz="80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pay customs clearance charge(Duty, Tax) to the customs during customs clearance.</a:t>
                      </a:r>
                    </a:p>
                    <a:p>
                      <a:pPr marL="0" algn="l" defTabSz="914400" rtl="0" eaLnBrk="1" latinLnBrk="1" hangingPunct="1">
                        <a:lnSpc>
                          <a:spcPct val="150000"/>
                        </a:lnSpc>
                      </a:pPr>
                      <a:endParaRPr lang="en-US" altLang="ko-KR" sz="800" kern="1200" baseline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  <a:p>
                      <a:pPr marL="0" algn="l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800" b="1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Air_CIF</a:t>
                      </a:r>
                    </a:p>
                    <a:p>
                      <a:pPr marL="0" algn="l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Order</a:t>
                      </a:r>
                      <a:r>
                        <a:rPr lang="en-US" altLang="ko-KR" sz="80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will be arrive at the local airport.</a:t>
                      </a:r>
                    </a:p>
                    <a:p>
                      <a:pPr marL="0" algn="l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Order should</a:t>
                      </a:r>
                      <a:r>
                        <a:rPr lang="en-US" altLang="ko-KR" sz="80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proceed with customs clearance oneself.</a:t>
                      </a:r>
                    </a:p>
                    <a:p>
                      <a:pPr marL="0" algn="l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Order should</a:t>
                      </a:r>
                      <a:r>
                        <a:rPr lang="en-US" altLang="ko-KR" sz="80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pay freight charge to suppler.</a:t>
                      </a:r>
                    </a:p>
                    <a:p>
                      <a:pPr marL="0" algn="l" defTabSz="914400" rtl="0" eaLnBrk="1" latinLnBrk="1" hangingPunct="1">
                        <a:lnSpc>
                          <a:spcPct val="150000"/>
                        </a:lnSpc>
                      </a:pPr>
                      <a:endParaRPr lang="en-US" altLang="ko-KR" sz="800" kern="1200" baseline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Air_FOB</a:t>
                      </a:r>
                    </a:p>
                    <a:p>
                      <a:pPr marL="0" algn="l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Order</a:t>
                      </a:r>
                      <a:r>
                        <a:rPr lang="en-US" altLang="ko-KR" sz="80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will arrive at the local airport.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Order should</a:t>
                      </a:r>
                      <a:r>
                        <a:rPr lang="en-US" altLang="ko-KR" sz="80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proceed with customs clearance oneself.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Order should</a:t>
                      </a:r>
                      <a:r>
                        <a:rPr lang="en-US" altLang="ko-KR" sz="80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pay freight charge to local forwarding agency.</a:t>
                      </a:r>
                    </a:p>
                    <a:p>
                      <a:pPr marL="0" algn="l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80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Order should pay customs clearance charge(Duty, Tax) to the customs during customs clearance.</a:t>
                      </a:r>
                    </a:p>
                    <a:p>
                      <a:pPr marL="0" algn="l" defTabSz="914400" rtl="0" eaLnBrk="1" latinLnBrk="1" hangingPunct="1">
                        <a:lnSpc>
                          <a:spcPct val="150000"/>
                        </a:lnSpc>
                      </a:pPr>
                      <a:endParaRPr lang="en-US" altLang="ko-KR" sz="800" kern="1200" baseline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  <a:p>
                      <a:pPr marL="0" algn="l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800" b="1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Air_EXW</a:t>
                      </a:r>
                    </a:p>
                    <a:p>
                      <a:pPr marL="0" algn="l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80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Orderer should proceed with shipping oneself.</a:t>
                      </a:r>
                    </a:p>
                    <a:p>
                      <a:pPr marL="0" algn="l" defTabSz="914400" rtl="0" eaLnBrk="1" latinLnBrk="1" hangingPunct="1">
                        <a:lnSpc>
                          <a:spcPct val="150000"/>
                        </a:lnSpc>
                      </a:pPr>
                      <a:endParaRPr lang="en-US" altLang="ko-KR" sz="800" kern="1200" baseline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  <a:p>
                      <a:pPr marL="0" algn="l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800" b="1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Sea_CIF</a:t>
                      </a:r>
                    </a:p>
                    <a:p>
                      <a:pPr marL="0" algn="l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80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Order will arrive at the local harbor.</a:t>
                      </a:r>
                    </a:p>
                    <a:p>
                      <a:pPr marL="0" algn="l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80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Order should proceed with customs clearance oneself. 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Order should  deliver goods from harbor to the final destination oneself.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Order should  pay freight charge to supplier.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0919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1" u="none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baseline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baseline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baseline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baseline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baseline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6" name="텍스트 개체 틀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Order_2</a:t>
            </a:r>
            <a:endParaRPr lang="ko-KR" altLang="en-US" dirty="0"/>
          </a:p>
        </p:txBody>
      </p:sp>
      <p:sp>
        <p:nvSpPr>
          <p:cNvPr id="13" name="텍스트 개체 틀 1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ko-KR" dirty="0" smtClean="0"/>
              <a:t>Order Management </a:t>
            </a:r>
            <a:r>
              <a:rPr lang="en-US" altLang="ko-KR" dirty="0" smtClean="0">
                <a:sym typeface="Wingdings" panose="05000000000000000000" pitchFamily="2" charset="2"/>
              </a:rPr>
              <a:t> Order</a:t>
            </a:r>
            <a:endParaRPr lang="ko-KR" altLang="en-US" dirty="0"/>
          </a:p>
        </p:txBody>
      </p:sp>
      <p:graphicFrame>
        <p:nvGraphicFramePr>
          <p:cNvPr id="29" name="표 28"/>
          <p:cNvGraphicFramePr>
            <a:graphicFrameLocks noGrp="1"/>
          </p:cNvGraphicFramePr>
          <p:nvPr/>
        </p:nvGraphicFramePr>
        <p:xfrm>
          <a:off x="112735" y="1670715"/>
          <a:ext cx="9021738" cy="1811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7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807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5273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3491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5754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5754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5754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60383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Image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Name/</a:t>
                      </a:r>
                    </a:p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Material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Dimension/</a:t>
                      </a:r>
                      <a:b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</a:b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Production Period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Count</a:t>
                      </a:r>
                      <a:r>
                        <a:rPr lang="en-US" altLang="ko-KR" sz="800" b="1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Option</a:t>
                      </a:r>
                      <a:endParaRPr lang="en-US" altLang="ko-KR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Unit</a:t>
                      </a:r>
                      <a:r>
                        <a:rPr lang="en-US" altLang="ko-KR" sz="800" b="1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Price</a:t>
                      </a:r>
                      <a:endParaRPr lang="en-US" altLang="ko-KR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Total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383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Attractor Artistic(small)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----------------------------------------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Polycarbonate</a:t>
                      </a:r>
                      <a:endParaRPr lang="ko-KR" altLang="en-US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97.5 X 45 X 10(160)mm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----------------------------------------</a:t>
                      </a:r>
                    </a:p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2~3 weeks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0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---------------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Option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USD 84.90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USD 84.90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383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ko-KR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Attractor Artistic(small)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----------------------------------------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Polycarbonate</a:t>
                      </a:r>
                      <a:endParaRPr lang="ko-KR" altLang="en-US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97.5 X 45 X 10(160)mm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----------------------------------------</a:t>
                      </a:r>
                    </a:p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2~3 weeks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0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---------------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Option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USD 84.90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USD 84.90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pSp>
        <p:nvGrpSpPr>
          <p:cNvPr id="30" name="그룹 29"/>
          <p:cNvGrpSpPr/>
          <p:nvPr/>
        </p:nvGrpSpPr>
        <p:grpSpPr>
          <a:xfrm>
            <a:off x="731213" y="2315734"/>
            <a:ext cx="493885" cy="513850"/>
            <a:chOff x="3201815" y="5791508"/>
            <a:chExt cx="493885" cy="513850"/>
          </a:xfrm>
        </p:grpSpPr>
        <p:grpSp>
          <p:nvGrpSpPr>
            <p:cNvPr id="31" name="그룹 30"/>
            <p:cNvGrpSpPr/>
            <p:nvPr/>
          </p:nvGrpSpPr>
          <p:grpSpPr>
            <a:xfrm>
              <a:off x="3201815" y="5791508"/>
              <a:ext cx="493885" cy="513850"/>
              <a:chOff x="0" y="805534"/>
              <a:chExt cx="9156700" cy="2061491"/>
            </a:xfrm>
          </p:grpSpPr>
          <p:sp>
            <p:nvSpPr>
              <p:cNvPr id="33" name="직사각형 32"/>
              <p:cNvSpPr/>
              <p:nvPr/>
            </p:nvSpPr>
            <p:spPr>
              <a:xfrm>
                <a:off x="47625" y="805534"/>
                <a:ext cx="9109075" cy="2051966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800" dirty="0"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  <p:cxnSp>
            <p:nvCxnSpPr>
              <p:cNvPr id="34" name="직선 연결선 33"/>
              <p:cNvCxnSpPr/>
              <p:nvPr/>
            </p:nvCxnSpPr>
            <p:spPr>
              <a:xfrm flipV="1">
                <a:off x="0" y="824584"/>
                <a:ext cx="9156700" cy="2042441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직선 연결선 34"/>
              <p:cNvCxnSpPr/>
              <p:nvPr/>
            </p:nvCxnSpPr>
            <p:spPr>
              <a:xfrm>
                <a:off x="47625" y="805534"/>
                <a:ext cx="9109075" cy="2051966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" name="TextBox 31"/>
            <p:cNvSpPr txBox="1"/>
            <p:nvPr/>
          </p:nvSpPr>
          <p:spPr>
            <a:xfrm>
              <a:off x="3276181" y="5942905"/>
              <a:ext cx="36420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 dirty="0">
                  <a:solidFill>
                    <a:srgbClr val="0070C0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img</a:t>
              </a:r>
              <a:endParaRPr lang="ko-KR" altLang="en-US" sz="800" dirty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grpSp>
        <p:nvGrpSpPr>
          <p:cNvPr id="36" name="그룹 35"/>
          <p:cNvGrpSpPr/>
          <p:nvPr/>
        </p:nvGrpSpPr>
        <p:grpSpPr>
          <a:xfrm>
            <a:off x="731213" y="2916903"/>
            <a:ext cx="493885" cy="513850"/>
            <a:chOff x="3201815" y="5791508"/>
            <a:chExt cx="493885" cy="513850"/>
          </a:xfrm>
        </p:grpSpPr>
        <p:grpSp>
          <p:nvGrpSpPr>
            <p:cNvPr id="37" name="그룹 36"/>
            <p:cNvGrpSpPr/>
            <p:nvPr/>
          </p:nvGrpSpPr>
          <p:grpSpPr>
            <a:xfrm>
              <a:off x="3201815" y="5791508"/>
              <a:ext cx="493885" cy="513850"/>
              <a:chOff x="0" y="805534"/>
              <a:chExt cx="9156700" cy="2061491"/>
            </a:xfrm>
          </p:grpSpPr>
          <p:sp>
            <p:nvSpPr>
              <p:cNvPr id="39" name="직사각형 38"/>
              <p:cNvSpPr/>
              <p:nvPr/>
            </p:nvSpPr>
            <p:spPr>
              <a:xfrm>
                <a:off x="47625" y="805534"/>
                <a:ext cx="9109075" cy="2051966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800" dirty="0"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  <p:cxnSp>
            <p:nvCxnSpPr>
              <p:cNvPr id="40" name="직선 연결선 39"/>
              <p:cNvCxnSpPr/>
              <p:nvPr/>
            </p:nvCxnSpPr>
            <p:spPr>
              <a:xfrm flipV="1">
                <a:off x="0" y="824584"/>
                <a:ext cx="9156700" cy="2042441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직선 연결선 40"/>
              <p:cNvCxnSpPr/>
              <p:nvPr/>
            </p:nvCxnSpPr>
            <p:spPr>
              <a:xfrm>
                <a:off x="47625" y="805534"/>
                <a:ext cx="9109075" cy="2051966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TextBox 37"/>
            <p:cNvSpPr txBox="1"/>
            <p:nvPr/>
          </p:nvSpPr>
          <p:spPr>
            <a:xfrm>
              <a:off x="3276181" y="5942905"/>
              <a:ext cx="36420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 dirty="0">
                  <a:solidFill>
                    <a:srgbClr val="0070C0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img</a:t>
              </a:r>
              <a:endParaRPr lang="ko-KR" altLang="en-US" sz="800" dirty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sp>
        <p:nvSpPr>
          <p:cNvPr id="78" name="직사각형 77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855583" y="6141918"/>
            <a:ext cx="1876169" cy="26944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pPr algn="ctr">
              <a:lnSpc>
                <a:spcPct val="150000"/>
              </a:lnSpc>
            </a:pPr>
            <a:endParaRPr lang="en-US" altLang="ko-KR" sz="9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95" name="직사각형 94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2459" y="1334875"/>
            <a:ext cx="9042016" cy="316193"/>
          </a:xfrm>
          <a:prstGeom prst="rect">
            <a:avLst/>
          </a:prstGeom>
          <a:solidFill>
            <a:srgbClr val="0070C0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altLang="ko-KR" sz="1100" b="1" dirty="0">
                <a:solidFill>
                  <a:schemeClr val="bg1"/>
                </a:solidFill>
                <a:latin typeface="+mj-lt"/>
              </a:rPr>
              <a:t>ORDER</a:t>
            </a:r>
          </a:p>
        </p:txBody>
      </p:sp>
      <p:sp>
        <p:nvSpPr>
          <p:cNvPr id="159" name="직사각형 158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3593" y="1105460"/>
            <a:ext cx="9040882" cy="229485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700" dirty="0">
                <a:solidFill>
                  <a:schemeClr val="tx1"/>
                </a:solidFill>
                <a:latin typeface="+mn-ea"/>
              </a:rPr>
              <a:t>                                          </a:t>
            </a:r>
            <a:r>
              <a:rPr lang="ko-KR" altLang="en-US" sz="800" b="1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800" b="1" dirty="0">
                <a:solidFill>
                  <a:srgbClr val="C00000"/>
                </a:solidFill>
                <a:latin typeface="+mn-ea"/>
              </a:rPr>
              <a:t>Order       </a:t>
            </a:r>
            <a:r>
              <a:rPr lang="en-US" altLang="ko-KR" sz="800" b="1" dirty="0">
                <a:solidFill>
                  <a:schemeClr val="tx1"/>
                </a:solidFill>
                <a:latin typeface="+mn-ea"/>
              </a:rPr>
              <a:t>Order List       Shipping List      Shipping Info</a:t>
            </a:r>
          </a:p>
        </p:txBody>
      </p:sp>
      <p:sp>
        <p:nvSpPr>
          <p:cNvPr id="160" name="직사각형 159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8937" y="677087"/>
            <a:ext cx="9050778" cy="42837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ea"/>
            </a:endParaRP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1645180" y="712752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Product Management</a:t>
            </a:r>
            <a:endParaRPr lang="ko-KR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2998912" y="716977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Budget 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Management</a:t>
            </a:r>
            <a:endParaRPr lang="ko-KR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4262252" y="718271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rgbClr val="C00000"/>
                </a:solidFill>
                <a:latin typeface="휴먼모음T" pitchFamily="18" charset="-127"/>
                <a:ea typeface="휴먼모음T" pitchFamily="18" charset="-127"/>
              </a:rPr>
              <a:t>Order Management</a:t>
            </a:r>
            <a:endParaRPr lang="ko-KR" altLang="en-US" sz="900" dirty="0">
              <a:solidFill>
                <a:srgbClr val="C00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5649417" y="718653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User Management</a:t>
            </a:r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6945999" y="795573"/>
            <a:ext cx="83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Notice</a:t>
            </a:r>
          </a:p>
          <a:p>
            <a:pPr algn="ctr"/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8049400" y="801247"/>
            <a:ext cx="83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Shopping</a:t>
            </a:r>
          </a:p>
          <a:p>
            <a:pPr algn="ctr"/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pic>
        <p:nvPicPr>
          <p:cNvPr id="167" name="그림 16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281" y="766264"/>
            <a:ext cx="806450" cy="254981"/>
          </a:xfrm>
          <a:prstGeom prst="rect">
            <a:avLst/>
          </a:prstGeom>
          <a:ln>
            <a:solidFill>
              <a:srgbClr val="0070C0"/>
            </a:solidFill>
          </a:ln>
        </p:spPr>
      </p:pic>
      <p:sp>
        <p:nvSpPr>
          <p:cNvPr id="42" name="직사각형 41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107699" y="3435501"/>
            <a:ext cx="9042016" cy="316193"/>
          </a:xfrm>
          <a:prstGeom prst="rect">
            <a:avLst/>
          </a:prstGeom>
          <a:solidFill>
            <a:srgbClr val="00B0F0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altLang="ko-KR" sz="1100" b="1" dirty="0" smtClean="0">
                <a:solidFill>
                  <a:schemeClr val="bg1"/>
                </a:solidFill>
                <a:latin typeface="+mj-lt"/>
              </a:rPr>
              <a:t>Budget-Total</a:t>
            </a:r>
            <a:endParaRPr lang="en-US" altLang="ko-KR" sz="1100" b="1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43" name="표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5437"/>
              </p:ext>
            </p:extLst>
          </p:nvPr>
        </p:nvGraphicFramePr>
        <p:xfrm>
          <a:off x="200282" y="3751694"/>
          <a:ext cx="8934194" cy="30256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7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167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431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3578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7138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7292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1653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46086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301974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 Order</a:t>
                      </a:r>
                      <a:r>
                        <a:rPr lang="en-US" altLang="ko-KR" sz="800" b="1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Infomation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Member ID</a:t>
                      </a:r>
                      <a:endParaRPr lang="ko-KR" altLang="en-US" sz="800" b="1" u="none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Admin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Company</a:t>
                      </a:r>
                      <a:r>
                        <a:rPr lang="en-US" altLang="ko-KR" sz="800" b="1" u="none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Name</a:t>
                      </a:r>
                      <a:endParaRPr lang="ko-KR" altLang="en-US" sz="800" b="1" u="none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Admin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Company Address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Suwon city, korea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Order Name</a:t>
                      </a:r>
                      <a:endParaRPr lang="ko-KR" altLang="en-US" sz="800" b="1" u="none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SMPOP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Order</a:t>
                      </a:r>
                      <a:r>
                        <a:rPr lang="en-US" altLang="ko-KR" sz="800" b="1" u="none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e mail</a:t>
                      </a:r>
                      <a:endParaRPr lang="ko-KR" altLang="en-US" sz="800" b="1" u="none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info@smpop.net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Country</a:t>
                      </a:r>
                      <a:endParaRPr lang="ko-KR" altLang="en-US" sz="800" b="1" u="none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-Etc.-                                                         </a:t>
                      </a:r>
                      <a:r>
                        <a:rPr lang="ko-KR" altLang="en-US" sz="1100" b="1" dirty="0">
                          <a:solidFill>
                            <a:schemeClr val="tx1"/>
                          </a:solidFill>
                          <a:latin typeface="+mn-ea"/>
                        </a:rPr>
                        <a:t>∨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Order tel/Mobile</a:t>
                      </a:r>
                      <a:endParaRPr lang="ko-KR" altLang="en-US" sz="800" b="1" u="none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0000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1" u="none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Special request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1" u="none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0919"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Payer</a:t>
                      </a:r>
                      <a:r>
                        <a:rPr lang="en-US" altLang="ko-KR" sz="800" b="1" u="none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 Information  </a:t>
                      </a:r>
                      <a:r>
                        <a:rPr lang="en-US" altLang="ko-KR" sz="800" b="1" u="none" kern="1200" baseline="0" dirty="0">
                          <a:solidFill>
                            <a:srgbClr val="C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*</a:t>
                      </a:r>
                      <a:r>
                        <a:rPr lang="ko-KR" altLang="en-US" sz="800" b="1" u="none" kern="1200" baseline="0" dirty="0">
                          <a:solidFill>
                            <a:srgbClr val="C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변경 클릭 시 최근 배송지 팝업창 열림</a:t>
                      </a:r>
                      <a:endParaRPr lang="en-US" altLang="ko-KR" sz="800" b="1" u="none" kern="1200" dirty="0">
                        <a:solidFill>
                          <a:srgbClr val="C0000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0919">
                <a:tc gridSpan="8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○ 기본 배송지                          ○ 최근 배송지   </a:t>
                      </a:r>
                      <a:r>
                        <a:rPr lang="en-US" altLang="ko-KR" sz="800" b="1" u="none" kern="1200" baseline="0" dirty="0">
                          <a:solidFill>
                            <a:srgbClr val="C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*</a:t>
                      </a:r>
                      <a:r>
                        <a:rPr lang="ko-KR" altLang="en-US" sz="800" b="1" u="none" kern="1200" baseline="0" dirty="0">
                          <a:solidFill>
                            <a:srgbClr val="C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최근 배송지 </a:t>
                      </a:r>
                      <a:r>
                        <a:rPr lang="en-US" altLang="ko-KR" sz="800" b="1" u="none" kern="1200" baseline="0" dirty="0">
                          <a:solidFill>
                            <a:srgbClr val="C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10</a:t>
                      </a:r>
                      <a:r>
                        <a:rPr lang="ko-KR" altLang="en-US" sz="800" b="1" u="none" kern="1200" baseline="0" dirty="0">
                          <a:solidFill>
                            <a:srgbClr val="C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개 저장</a:t>
                      </a:r>
                      <a:endParaRPr lang="en-US" altLang="ko-KR" sz="800" b="1" u="none" kern="1200" dirty="0"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45" name="모서리가 둥근 직사각형 44"/>
          <p:cNvSpPr/>
          <p:nvPr/>
        </p:nvSpPr>
        <p:spPr>
          <a:xfrm>
            <a:off x="3985615" y="15079845"/>
            <a:ext cx="648000" cy="333945"/>
          </a:xfrm>
          <a:prstGeom prst="roundRect">
            <a:avLst/>
          </a:prstGeom>
          <a:solidFill>
            <a:srgbClr val="FF66CC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Order</a:t>
            </a:r>
            <a:endParaRPr lang="ko-KR" altLang="en-US" sz="8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8" name="모서리가 둥근 직사각형 47"/>
          <p:cNvSpPr/>
          <p:nvPr/>
        </p:nvSpPr>
        <p:spPr>
          <a:xfrm>
            <a:off x="4776190" y="15079845"/>
            <a:ext cx="648000" cy="3339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Cancel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4" name="직사각형 43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1027841" y="6553200"/>
            <a:ext cx="477966" cy="197049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b="1" dirty="0">
                <a:solidFill>
                  <a:schemeClr val="tx1"/>
                </a:solidFill>
                <a:latin typeface="+mj-lt"/>
              </a:rPr>
              <a:t>변경</a:t>
            </a:r>
            <a:endParaRPr lang="en-US" altLang="ko-KR" sz="900" b="1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820258"/>
              </p:ext>
            </p:extLst>
          </p:nvPr>
        </p:nvGraphicFramePr>
        <p:xfrm>
          <a:off x="166518" y="6897618"/>
          <a:ext cx="8934194" cy="1254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7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167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431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3578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7138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7292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1653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46086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250919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Company name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sz="800" dirty="0"/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0919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Company address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0919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Payer name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sz="800" dirty="0"/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0919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Payer email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sz="800" dirty="0"/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0919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u="none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Payer Tel/Mobile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sz="800" dirty="0"/>
                    </a:p>
                  </a:txBody>
                  <a:tcPr marL="0" marR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7" name="직사각형 46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305038" y="3471477"/>
            <a:ext cx="4700521" cy="316193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b="1" dirty="0">
                <a:solidFill>
                  <a:schemeClr val="bg1"/>
                </a:solidFill>
                <a:latin typeface="+mj-lt"/>
              </a:rPr>
              <a:t> 배송 주소록 관리</a:t>
            </a:r>
            <a:endParaRPr lang="en-US" altLang="ko-KR" sz="1100" b="1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49" name="표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92922"/>
              </p:ext>
            </p:extLst>
          </p:nvPr>
        </p:nvGraphicFramePr>
        <p:xfrm>
          <a:off x="9306577" y="3791088"/>
          <a:ext cx="4697772" cy="1305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635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8530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1014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11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4930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301974">
                <a:tc gridSpan="6">
                  <a:txBody>
                    <a:bodyPr/>
                    <a:lstStyle/>
                    <a:p>
                      <a:pPr algn="l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*</a:t>
                      </a:r>
                      <a:r>
                        <a:rPr lang="ko-KR" altLang="en-US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최근 </a:t>
                      </a: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10</a:t>
                      </a:r>
                      <a:r>
                        <a:rPr lang="ko-KR" altLang="en-US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개의 배송 주소를 저장합니다</a:t>
                      </a: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Func_01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b="1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담당자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전화번호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주소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삭제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Ex)Pow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Ex)0000000000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 maplestree business city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삭제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기본 배송지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Ex)Pow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Ex)0000000000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 maplestree business city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Ex)Pow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Ex)0000000000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 maplestree business city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삭제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1" name="모서리가 둥근 직사각형 50"/>
          <p:cNvSpPr/>
          <p:nvPr/>
        </p:nvSpPr>
        <p:spPr>
          <a:xfrm>
            <a:off x="9419338" y="5202212"/>
            <a:ext cx="1172462" cy="188720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ko-KR" alt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기본 배송지로 설정</a:t>
            </a:r>
          </a:p>
        </p:txBody>
      </p:sp>
      <p:sp>
        <p:nvSpPr>
          <p:cNvPr id="46" name="Checkbox"/>
          <p:cNvSpPr>
            <a:spLocks noChangeAspect="1" noEditPoints="1"/>
          </p:cNvSpPr>
          <p:nvPr/>
        </p:nvSpPr>
        <p:spPr bwMode="auto">
          <a:xfrm>
            <a:off x="9362188" y="4662693"/>
            <a:ext cx="114300" cy="114300"/>
          </a:xfrm>
          <a:custGeom>
            <a:avLst/>
            <a:gdLst>
              <a:gd name="T0" fmla="*/ 247 w 635"/>
              <a:gd name="T1" fmla="*/ 494 h 635"/>
              <a:gd name="T2" fmla="*/ 71 w 635"/>
              <a:gd name="T3" fmla="*/ 318 h 635"/>
              <a:gd name="T4" fmla="*/ 120 w 635"/>
              <a:gd name="T5" fmla="*/ 268 h 635"/>
              <a:gd name="T6" fmla="*/ 247 w 635"/>
              <a:gd name="T7" fmla="*/ 394 h 635"/>
              <a:gd name="T8" fmla="*/ 515 w 635"/>
              <a:gd name="T9" fmla="*/ 127 h 635"/>
              <a:gd name="T10" fmla="*/ 564 w 635"/>
              <a:gd name="T11" fmla="*/ 176 h 635"/>
              <a:gd name="T12" fmla="*/ 247 w 635"/>
              <a:gd name="T13" fmla="*/ 494 h 635"/>
              <a:gd name="T14" fmla="*/ 564 w 635"/>
              <a:gd name="T15" fmla="*/ 0 h 635"/>
              <a:gd name="T16" fmla="*/ 71 w 635"/>
              <a:gd name="T17" fmla="*/ 0 h 635"/>
              <a:gd name="T18" fmla="*/ 0 w 635"/>
              <a:gd name="T19" fmla="*/ 71 h 635"/>
              <a:gd name="T20" fmla="*/ 0 w 635"/>
              <a:gd name="T21" fmla="*/ 564 h 635"/>
              <a:gd name="T22" fmla="*/ 71 w 635"/>
              <a:gd name="T23" fmla="*/ 635 h 635"/>
              <a:gd name="T24" fmla="*/ 564 w 635"/>
              <a:gd name="T25" fmla="*/ 635 h 635"/>
              <a:gd name="T26" fmla="*/ 635 w 635"/>
              <a:gd name="T27" fmla="*/ 564 h 635"/>
              <a:gd name="T28" fmla="*/ 635 w 635"/>
              <a:gd name="T29" fmla="*/ 71 h 635"/>
              <a:gd name="T30" fmla="*/ 564 w 635"/>
              <a:gd name="T31" fmla="*/ 0 h 6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635" h="635">
                <a:moveTo>
                  <a:pt x="247" y="494"/>
                </a:moveTo>
                <a:lnTo>
                  <a:pt x="71" y="318"/>
                </a:lnTo>
                <a:lnTo>
                  <a:pt x="120" y="268"/>
                </a:lnTo>
                <a:lnTo>
                  <a:pt x="247" y="394"/>
                </a:lnTo>
                <a:lnTo>
                  <a:pt x="515" y="127"/>
                </a:lnTo>
                <a:lnTo>
                  <a:pt x="564" y="176"/>
                </a:lnTo>
                <a:lnTo>
                  <a:pt x="247" y="494"/>
                </a:lnTo>
                <a:close/>
                <a:moveTo>
                  <a:pt x="564" y="0"/>
                </a:moveTo>
                <a:lnTo>
                  <a:pt x="71" y="0"/>
                </a:lnTo>
                <a:cubicBezTo>
                  <a:pt x="32" y="0"/>
                  <a:pt x="0" y="32"/>
                  <a:pt x="0" y="71"/>
                </a:cubicBezTo>
                <a:lnTo>
                  <a:pt x="0" y="564"/>
                </a:lnTo>
                <a:cubicBezTo>
                  <a:pt x="0" y="603"/>
                  <a:pt x="32" y="635"/>
                  <a:pt x="71" y="635"/>
                </a:cubicBezTo>
                <a:lnTo>
                  <a:pt x="564" y="635"/>
                </a:lnTo>
                <a:cubicBezTo>
                  <a:pt x="603" y="635"/>
                  <a:pt x="635" y="603"/>
                  <a:pt x="635" y="564"/>
                </a:cubicBezTo>
                <a:lnTo>
                  <a:pt x="635" y="71"/>
                </a:lnTo>
                <a:cubicBezTo>
                  <a:pt x="635" y="32"/>
                  <a:pt x="603" y="0"/>
                  <a:pt x="564" y="0"/>
                </a:cubicBezTo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9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50" name="표 49">
            <a:extLst>
              <a:ext uri="{FF2B5EF4-FFF2-40B4-BE49-F238E27FC236}">
                <a16:creationId xmlns:a16="http://schemas.microsoft.com/office/drawing/2014/main" xmlns="" id="{07107C16-5C28-46FE-9330-7B44878AA9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9665167"/>
              </p:ext>
            </p:extLst>
          </p:nvPr>
        </p:nvGraphicFramePr>
        <p:xfrm>
          <a:off x="9181390" y="632691"/>
          <a:ext cx="2991560" cy="21659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33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681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45712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>
                          <a:solidFill>
                            <a:srgbClr val="FFFF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900" b="1" dirty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/>
                        </a:rPr>
                        <a:t>Description</a:t>
                      </a:r>
                      <a:endParaRPr lang="ko-KR" altLang="en-US" sz="900" b="1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*</a:t>
                      </a:r>
                      <a:endParaRPr lang="ko-KR" altLang="en-US" sz="900" b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Contry 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로그인 시 화면 입니다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baseline="0" dirty="0" smtClean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오더 페이지입니다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일 동안 주소 입력을 하지 않으면 해당 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Country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상위 및 최상위까지</a:t>
                      </a:r>
                      <a:r>
                        <a:rPr lang="ko-KR" altLang="en-US" sz="900" baseline="0" dirty="0" smtClean="0">
                          <a:latin typeface="+mn-ea"/>
                          <a:ea typeface="+mn-ea"/>
                        </a:rPr>
                        <a:t> 하기 내용의 메일 발송</a:t>
                      </a:r>
                      <a:r>
                        <a:rPr lang="en-US" altLang="ko-KR" sz="900" baseline="0" dirty="0" smtClean="0">
                          <a:latin typeface="+mn-ea"/>
                          <a:ea typeface="+mn-ea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dirty="0" smtClean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“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주문이 이뤄지지 않았습니다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. 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주소지를 입력 후에 오더를</a:t>
                      </a:r>
                      <a:r>
                        <a:rPr lang="ko-KR" altLang="en-US" sz="900" baseline="0" dirty="0" smtClean="0">
                          <a:latin typeface="+mn-ea"/>
                          <a:ea typeface="+mn-ea"/>
                        </a:rPr>
                        <a:t> 완료 하시기 바랍니다</a:t>
                      </a:r>
                      <a:r>
                        <a:rPr lang="en-US" altLang="ko-KR" sz="900" baseline="0" dirty="0" smtClean="0">
                          <a:latin typeface="+mn-ea"/>
                          <a:ea typeface="+mn-ea"/>
                        </a:rPr>
                        <a:t>.” </a:t>
                      </a:r>
                      <a:endParaRPr lang="ko-KR" altLang="en-US" sz="900" dirty="0" smtClean="0"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2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오더 완료 버튼</a:t>
                      </a:r>
                      <a:endParaRPr lang="en-US" altLang="ko-KR" sz="900" dirty="0" smtClean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dirty="0" smtClean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dirty="0" smtClean="0"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주소지를 입력하지 않으면 오더 완료 버튼은 비활성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.</a:t>
                      </a:r>
                      <a:endParaRPr lang="ko-KR" altLang="en-US" sz="900" dirty="0" smtClean="0"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3" name="타원 52"/>
          <p:cNvSpPr/>
          <p:nvPr/>
        </p:nvSpPr>
        <p:spPr>
          <a:xfrm>
            <a:off x="9110862" y="3471475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1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54" name="타원 53"/>
          <p:cNvSpPr/>
          <p:nvPr/>
        </p:nvSpPr>
        <p:spPr>
          <a:xfrm>
            <a:off x="4136252" y="14827845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2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5101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텍스트 개체 틀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ko-KR" altLang="en-US" dirty="0"/>
              <a:t>회원관리</a:t>
            </a:r>
          </a:p>
        </p:txBody>
      </p:sp>
      <p:sp>
        <p:nvSpPr>
          <p:cNvPr id="13" name="텍스트 개체 틀 1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ko-KR" dirty="0" smtClean="0"/>
              <a:t>User Management </a:t>
            </a:r>
            <a:r>
              <a:rPr lang="en-US" altLang="ko-KR" dirty="0" smtClean="0">
                <a:sym typeface="Wingdings" panose="05000000000000000000" pitchFamily="2" charset="2"/>
              </a:rPr>
              <a:t> </a:t>
            </a:r>
            <a:r>
              <a:rPr lang="ko-KR" altLang="en-US" dirty="0" smtClean="0">
                <a:sym typeface="Wingdings" panose="05000000000000000000" pitchFamily="2" charset="2"/>
              </a:rPr>
              <a:t>회원관리</a:t>
            </a:r>
            <a:endParaRPr lang="ko-KR" altLang="en-US" dirty="0"/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2459" y="1334875"/>
            <a:ext cx="9042016" cy="31619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+mj-lt"/>
              </a:rPr>
              <a:t> </a:t>
            </a:r>
            <a:endParaRPr lang="en-US" altLang="ko-KR" sz="800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29" name="표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511877"/>
              </p:ext>
            </p:extLst>
          </p:nvPr>
        </p:nvGraphicFramePr>
        <p:xfrm>
          <a:off x="98938" y="1669137"/>
          <a:ext cx="9045057" cy="17762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7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0225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0225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65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8789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2381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71512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671512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95249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95249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5249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25375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ID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Knox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Name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Level1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Level 2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Level 3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Level4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출입권한</a:t>
                      </a:r>
                      <a:endParaRPr lang="en-US" altLang="ko-KR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email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연락처</a:t>
                      </a:r>
                      <a:endParaRPr lang="en-US" altLang="ko-KR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3755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V1.1 ID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V1.1 Knox ID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이름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b="1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RHQ</a:t>
                      </a:r>
                      <a:endParaRPr lang="ko-KR" altLang="en-US" sz="800" b="1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b="1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Subsidiary</a:t>
                      </a:r>
                      <a:endParaRPr lang="ko-KR" altLang="en-US" sz="800" b="1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Country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b="1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Vender</a:t>
                      </a:r>
                      <a:endParaRPr lang="ko-KR" altLang="en-US" sz="800" b="1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V1.5 </a:t>
                      </a:r>
                      <a:r>
                        <a:rPr lang="ko-KR" altLang="en-US" sz="800" b="1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출입 권한 없음</a:t>
                      </a:r>
                      <a:endParaRPr lang="en-US" altLang="ko-KR" sz="800" b="1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이메일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전화번호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3755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u="sng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V1.1_ID_01</a:t>
                      </a:r>
                      <a:endParaRPr lang="ko-KR" altLang="en-US" sz="800" u="sng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u="sng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V1.1_ID_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Knox_</a:t>
                      </a:r>
                      <a:r>
                        <a:rPr lang="en-US" altLang="ko-KR" sz="800" u="sng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01</a:t>
                      </a:r>
                      <a:endParaRPr lang="ko-KR" altLang="en-US" sz="800" u="sng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홍길동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b="1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RHQ</a:t>
                      </a:r>
                      <a:endParaRPr lang="ko-KR" altLang="en-US" sz="800" b="1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b="1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Subsidiary</a:t>
                      </a:r>
                      <a:endParaRPr lang="ko-KR" altLang="en-US" sz="800" b="1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Country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b="1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Vender</a:t>
                      </a:r>
                      <a:endParaRPr lang="ko-KR" altLang="en-US" sz="800" b="1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</a:t>
                      </a:r>
                      <a:endParaRPr lang="ko-KR" altLang="en-US" sz="800" b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hlinkClick r:id="rId2"/>
                        </a:rPr>
                        <a:t>AAA@naver.com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000-000-0000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37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u="sng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V1.1_ID_02</a:t>
                      </a:r>
                      <a:endParaRPr lang="ko-KR" altLang="en-US" sz="800" u="sng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u="sng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V1.1_ID_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Knox_</a:t>
                      </a:r>
                      <a:r>
                        <a:rPr lang="en-US" altLang="ko-KR" sz="800" u="sng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02</a:t>
                      </a:r>
                      <a:endParaRPr lang="ko-KR" altLang="en-US" sz="800" u="sng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홍길동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2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b="1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RHQ</a:t>
                      </a:r>
                      <a:endParaRPr lang="ko-KR" altLang="en-US" sz="800" b="1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b="1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Subsidiary</a:t>
                      </a:r>
                      <a:endParaRPr lang="ko-KR" altLang="en-US" sz="800" b="1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Country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b="1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Vender</a:t>
                      </a:r>
                      <a:endParaRPr lang="ko-KR" altLang="en-US" sz="800" b="1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V1.5 </a:t>
                      </a:r>
                      <a:r>
                        <a:rPr lang="ko-KR" altLang="en-US" sz="800" b="1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출입 권한 없음</a:t>
                      </a:r>
                      <a:endParaRPr lang="en-US" altLang="ko-KR" sz="800" b="1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hlinkClick r:id="rId3"/>
                        </a:rPr>
                        <a:t>BBB@naver.com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000-000-000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3755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u="sng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V1.1_ID_03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u="sng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V1.1_ID_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Knox_</a:t>
                      </a:r>
                      <a:r>
                        <a:rPr lang="en-US" altLang="ko-KR" sz="800" u="sng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03</a:t>
                      </a:r>
                      <a:endParaRPr lang="ko-KR" altLang="en-US" sz="800" u="sng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홍길동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3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b="1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RHQ</a:t>
                      </a:r>
                      <a:endParaRPr lang="ko-KR" altLang="en-US" sz="800" b="1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b="1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Subsidiary</a:t>
                      </a:r>
                      <a:endParaRPr lang="ko-KR" altLang="en-US" sz="800" b="1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Country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b="1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Vender</a:t>
                      </a:r>
                      <a:endParaRPr lang="ko-KR" altLang="en-US" sz="800" b="1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</a:t>
                      </a:r>
                      <a:endParaRPr lang="ko-KR" altLang="en-US" sz="800" b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hlinkClick r:id="rId4"/>
                        </a:rPr>
                        <a:t>CCC@naver.com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000-000-000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3755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u="sng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V1.1_ID_04</a:t>
                      </a:r>
                      <a:endParaRPr lang="ko-KR" altLang="en-US" sz="800" u="sng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u="sng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V1.1_ID_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Knox_</a:t>
                      </a:r>
                      <a:r>
                        <a:rPr lang="en-US" altLang="ko-KR" sz="800" u="sng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04</a:t>
                      </a:r>
                      <a:endParaRPr lang="ko-KR" altLang="en-US" sz="800" u="sng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홍길동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4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b="1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RHQ</a:t>
                      </a:r>
                      <a:endParaRPr lang="ko-KR" altLang="en-US" sz="800" b="1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b="1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Subsidiary</a:t>
                      </a:r>
                      <a:endParaRPr lang="ko-KR" altLang="en-US" sz="800" b="1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Country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b="1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Vender</a:t>
                      </a:r>
                      <a:endParaRPr lang="ko-KR" altLang="en-US" sz="800" b="1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V1.5 </a:t>
                      </a:r>
                      <a:r>
                        <a:rPr lang="ko-KR" altLang="en-US" sz="800" b="1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출입 권한 없음</a:t>
                      </a:r>
                      <a:endParaRPr lang="en-US" altLang="ko-KR" sz="800" b="1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hlinkClick r:id="rId5"/>
                        </a:rPr>
                        <a:t>DDD@naver.com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000-000-000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3755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u="sng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V1.1_ID_01</a:t>
                      </a:r>
                      <a:endParaRPr lang="ko-KR" altLang="en-US" sz="800" u="sng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u="sng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V1.1_ID_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Knox_</a:t>
                      </a:r>
                      <a:r>
                        <a:rPr lang="en-US" altLang="ko-KR" sz="800" u="sng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01</a:t>
                      </a:r>
                      <a:endParaRPr lang="ko-KR" altLang="en-US" sz="800" u="sng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홍길동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5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b="1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RHQ</a:t>
                      </a:r>
                      <a:endParaRPr lang="ko-KR" altLang="en-US" sz="800" b="1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b="1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Subsidiary</a:t>
                      </a:r>
                      <a:endParaRPr lang="ko-KR" altLang="en-US" sz="800" b="1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Country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b="1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Vender</a:t>
                      </a:r>
                      <a:endParaRPr lang="ko-KR" altLang="en-US" sz="800" b="1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</a:t>
                      </a:r>
                      <a:endParaRPr lang="ko-KR" altLang="en-US" sz="800" b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hlinkClick r:id="rId6"/>
                        </a:rPr>
                        <a:t>EEE@naver.com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000-000-000</a:t>
                      </a:r>
                      <a:endParaRPr lang="ko-KR" altLang="en-US" sz="800" b="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24" name="모서리가 둥근 직사각형 23"/>
          <p:cNvSpPr/>
          <p:nvPr/>
        </p:nvSpPr>
        <p:spPr>
          <a:xfrm>
            <a:off x="8454768" y="1390204"/>
            <a:ext cx="648000" cy="217714"/>
          </a:xfrm>
          <a:prstGeom prst="roundRect">
            <a:avLst/>
          </a:prstGeom>
          <a:solidFill>
            <a:srgbClr val="0070C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dirty="0" smtClean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List  down</a:t>
            </a:r>
            <a:endParaRPr lang="ko-KR" altLang="en-US" sz="8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50" name="직사각형 49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8937" y="677087"/>
            <a:ext cx="9050778" cy="42837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ea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1645180" y="712752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Product Management</a:t>
            </a:r>
            <a:endParaRPr lang="ko-KR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2998912" y="716977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Budget 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Management</a:t>
            </a:r>
            <a:endParaRPr lang="ko-KR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4262252" y="718271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Order Management</a:t>
            </a:r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5649417" y="718653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rgbClr val="C00000"/>
                </a:solidFill>
                <a:latin typeface="휴먼모음T" pitchFamily="18" charset="-127"/>
                <a:ea typeface="휴먼모음T" pitchFamily="18" charset="-127"/>
              </a:rPr>
              <a:t>User Management</a:t>
            </a:r>
            <a:endParaRPr lang="ko-KR" altLang="en-US" sz="900" dirty="0">
              <a:solidFill>
                <a:srgbClr val="C00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6945999" y="795573"/>
            <a:ext cx="83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Notice</a:t>
            </a:r>
          </a:p>
          <a:p>
            <a:pPr algn="ctr"/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8049400" y="801247"/>
            <a:ext cx="83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Shopping</a:t>
            </a:r>
          </a:p>
          <a:p>
            <a:pPr algn="ctr"/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pic>
        <p:nvPicPr>
          <p:cNvPr id="60" name="그림 5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0281" y="766264"/>
            <a:ext cx="806450" cy="254981"/>
          </a:xfrm>
          <a:prstGeom prst="rect">
            <a:avLst/>
          </a:prstGeom>
          <a:ln>
            <a:solidFill>
              <a:srgbClr val="0070C0"/>
            </a:solidFill>
          </a:ln>
        </p:spPr>
      </p:pic>
      <p:sp>
        <p:nvSpPr>
          <p:cNvPr id="31" name="직사각형 30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8937" y="1105460"/>
            <a:ext cx="9050778" cy="229485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b="1" dirty="0">
                <a:solidFill>
                  <a:srgbClr val="C00000"/>
                </a:solidFill>
                <a:latin typeface="+mn-ea"/>
              </a:rPr>
              <a:t>	 </a:t>
            </a:r>
            <a:r>
              <a:rPr lang="ko-KR" altLang="en-US" sz="800" b="1" dirty="0">
                <a:solidFill>
                  <a:srgbClr val="C00000"/>
                </a:solidFill>
                <a:latin typeface="+mn-ea"/>
              </a:rPr>
              <a:t>회원관리</a:t>
            </a:r>
            <a:endParaRPr lang="en-US" altLang="ko-KR" sz="800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45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869959" y="1397198"/>
            <a:ext cx="1073141" cy="22024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900" dirty="0">
                <a:solidFill>
                  <a:schemeClr val="tx1"/>
                </a:solidFill>
                <a:latin typeface="+mj-lt"/>
                <a:ea typeface="나눔고딕" panose="020D0604000000000000" pitchFamily="50" charset="-127"/>
              </a:rPr>
              <a:t>All               </a:t>
            </a:r>
            <a:r>
              <a:rPr lang="ko-KR" altLang="en-US" sz="11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▼</a:t>
            </a:r>
            <a:endParaRPr lang="ko-KR" altLang="en-US" sz="1100" dirty="0">
              <a:solidFill>
                <a:schemeClr val="tx1"/>
              </a:solidFill>
              <a:latin typeface="+mj-lt"/>
              <a:ea typeface="나눔고딕" panose="020D0604000000000000" pitchFamily="50" charset="-127"/>
            </a:endParaRPr>
          </a:p>
        </p:txBody>
      </p:sp>
      <p:sp>
        <p:nvSpPr>
          <p:cNvPr id="46" name="모서리가 둥근 직사각형 45"/>
          <p:cNvSpPr/>
          <p:nvPr/>
        </p:nvSpPr>
        <p:spPr>
          <a:xfrm>
            <a:off x="157984" y="1399605"/>
            <a:ext cx="648000" cy="217714"/>
          </a:xfrm>
          <a:prstGeom prst="roundRect">
            <a:avLst/>
          </a:prstGeom>
          <a:solidFill>
            <a:srgbClr val="0070C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Delete</a:t>
            </a:r>
            <a:endParaRPr lang="ko-KR" altLang="en-US" sz="8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6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3162301" y="1387796"/>
            <a:ext cx="1616076" cy="22964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800" dirty="0">
                <a:solidFill>
                  <a:schemeClr val="bg1">
                    <a:lumMod val="5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검색어 입력</a:t>
            </a:r>
            <a:endParaRPr lang="ko-KR" altLang="en-US" sz="1200" dirty="0">
              <a:solidFill>
                <a:schemeClr val="bg1">
                  <a:lumMod val="5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0" name="모서리가 둥근 직사각형 39"/>
          <p:cNvSpPr/>
          <p:nvPr/>
        </p:nvSpPr>
        <p:spPr>
          <a:xfrm>
            <a:off x="4844934" y="1384887"/>
            <a:ext cx="492434" cy="251608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Search</a:t>
            </a:r>
            <a:endParaRPr lang="ko-KR" altLang="en-US" sz="8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7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9662520" y="2623400"/>
            <a:ext cx="1427859" cy="782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900" dirty="0">
                <a:solidFill>
                  <a:schemeClr val="tx1"/>
                </a:solidFill>
                <a:ea typeface="나눔고딕" panose="020D0604000000000000" pitchFamily="50" charset="-127"/>
              </a:rPr>
              <a:t>All</a:t>
            </a:r>
          </a:p>
          <a:p>
            <a:r>
              <a:rPr lang="en-US" altLang="ko-KR" sz="900" dirty="0">
                <a:solidFill>
                  <a:schemeClr val="tx1"/>
                </a:solidFill>
                <a:ea typeface="나눔고딕" panose="020D0604000000000000" pitchFamily="50" charset="-127"/>
              </a:rPr>
              <a:t>RHQ</a:t>
            </a:r>
            <a:br>
              <a:rPr lang="en-US" altLang="ko-KR" sz="900" dirty="0">
                <a:solidFill>
                  <a:schemeClr val="tx1"/>
                </a:solidFill>
                <a:ea typeface="나눔고딕" panose="020D0604000000000000" pitchFamily="50" charset="-127"/>
              </a:rPr>
            </a:br>
            <a:r>
              <a:rPr lang="en-US" altLang="ko-KR" sz="900" dirty="0">
                <a:solidFill>
                  <a:schemeClr val="tx1"/>
                </a:solidFill>
                <a:ea typeface="나눔고딕" panose="020D0604000000000000" pitchFamily="50" charset="-127"/>
              </a:rPr>
              <a:t>Subsidiary</a:t>
            </a:r>
          </a:p>
          <a:p>
            <a:r>
              <a:rPr lang="en-US" altLang="ko-KR" sz="900" dirty="0">
                <a:solidFill>
                  <a:schemeClr val="tx1"/>
                </a:solidFill>
                <a:ea typeface="나눔고딕" panose="020D0604000000000000" pitchFamily="50" charset="-127"/>
              </a:rPr>
              <a:t>Country</a:t>
            </a:r>
          </a:p>
          <a:p>
            <a:r>
              <a:rPr lang="en-US" altLang="ko-KR" sz="900" dirty="0">
                <a:solidFill>
                  <a:schemeClr val="tx1"/>
                </a:solidFill>
                <a:ea typeface="나눔고딕" panose="020D0604000000000000" pitchFamily="50" charset="-127"/>
              </a:rPr>
              <a:t>Vender</a:t>
            </a:r>
          </a:p>
        </p:txBody>
      </p:sp>
      <p:sp>
        <p:nvSpPr>
          <p:cNvPr id="38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9662520" y="2412806"/>
            <a:ext cx="1427859" cy="21059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900" dirty="0">
                <a:solidFill>
                  <a:schemeClr val="tx1"/>
                </a:solidFill>
                <a:ea typeface="나눔고딕" panose="020D0604000000000000" pitchFamily="50" charset="-127"/>
              </a:rPr>
              <a:t>RHQ                     </a:t>
            </a:r>
            <a:r>
              <a:rPr lang="ko-KR" altLang="en-US" sz="11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▼</a:t>
            </a:r>
            <a:endParaRPr lang="ko-KR" altLang="en-US" sz="1100" dirty="0">
              <a:solidFill>
                <a:schemeClr val="tx1"/>
              </a:solidFill>
              <a:latin typeface="+mj-lt"/>
              <a:ea typeface="나눔고딕" panose="020D0604000000000000" pitchFamily="50" charset="-127"/>
            </a:endParaRPr>
          </a:p>
        </p:txBody>
      </p:sp>
      <p:cxnSp>
        <p:nvCxnSpPr>
          <p:cNvPr id="35" name="직선 화살표 연결선 152"/>
          <p:cNvCxnSpPr/>
          <p:nvPr/>
        </p:nvCxnSpPr>
        <p:spPr>
          <a:xfrm>
            <a:off x="1943100" y="1593278"/>
            <a:ext cx="8433350" cy="776855"/>
          </a:xfrm>
          <a:prstGeom prst="bentConnector2">
            <a:avLst/>
          </a:prstGeom>
          <a:ln>
            <a:solidFill>
              <a:srgbClr val="C0000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970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DC4C84D-A327-48DB-9DF3-EDF7E51552B0}"/>
              </a:ext>
            </a:extLst>
          </p:cNvPr>
          <p:cNvSpPr txBox="1"/>
          <p:nvPr/>
        </p:nvSpPr>
        <p:spPr>
          <a:xfrm>
            <a:off x="4216344" y="4838278"/>
            <a:ext cx="10187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/>
              <a:t>Description</a:t>
            </a:r>
            <a:endParaRPr lang="ko-KR" altLang="en-US" sz="12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BA8BBF1-E7F6-4144-B6CC-67EE38720F41}"/>
              </a:ext>
            </a:extLst>
          </p:cNvPr>
          <p:cNvSpPr txBox="1"/>
          <p:nvPr/>
        </p:nvSpPr>
        <p:spPr>
          <a:xfrm>
            <a:off x="4223828" y="5115277"/>
            <a:ext cx="2910397" cy="1243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en-US" altLang="ko-KR" sz="900" b="1" dirty="0">
                <a:latin typeface="+mn-ea"/>
              </a:rPr>
              <a:t>1.</a:t>
            </a:r>
            <a:r>
              <a:rPr lang="ko-KR" altLang="en-US" sz="900" b="1" dirty="0">
                <a:latin typeface="+mn-ea"/>
              </a:rPr>
              <a:t> 스크롤 상단 고정</a:t>
            </a:r>
            <a:endParaRPr lang="en-US" altLang="ko-KR" sz="900" b="1" dirty="0">
              <a:latin typeface="+mn-ea"/>
            </a:endParaRPr>
          </a:p>
          <a:p>
            <a:pPr marL="171450" indent="-171450">
              <a:spcAft>
                <a:spcPts val="500"/>
              </a:spcAft>
              <a:buFontTx/>
              <a:buChar char="-"/>
            </a:pPr>
            <a:r>
              <a:rPr lang="ko-KR" altLang="en-US" sz="900" dirty="0">
                <a:latin typeface="+mn-ea"/>
              </a:rPr>
              <a:t>스크롤 시 </a:t>
            </a:r>
            <a:r>
              <a:rPr lang="en-US" altLang="ko-KR" sz="900" dirty="0">
                <a:latin typeface="+mn-ea"/>
              </a:rPr>
              <a:t>GNB </a:t>
            </a:r>
            <a:r>
              <a:rPr lang="ko-KR" altLang="en-US" sz="900" dirty="0">
                <a:latin typeface="+mn-ea"/>
              </a:rPr>
              <a:t>영역 상단 고정</a:t>
            </a:r>
            <a:endParaRPr lang="en-US" altLang="ko-KR" sz="900" dirty="0">
              <a:latin typeface="+mn-ea"/>
            </a:endParaRPr>
          </a:p>
          <a:p>
            <a:pPr>
              <a:spcAft>
                <a:spcPts val="500"/>
              </a:spcAft>
            </a:pPr>
            <a:r>
              <a:rPr lang="en-US" altLang="ko-KR" sz="900" b="1" dirty="0">
                <a:latin typeface="+mn-ea"/>
              </a:rPr>
              <a:t>2. GNB</a:t>
            </a:r>
          </a:p>
          <a:p>
            <a:pPr marL="171450" indent="-171450">
              <a:spcAft>
                <a:spcPts val="500"/>
              </a:spcAft>
              <a:buFontTx/>
              <a:buChar char="-"/>
            </a:pPr>
            <a:r>
              <a:rPr lang="ko-KR" altLang="en-US" sz="900" dirty="0">
                <a:latin typeface="+mn-ea"/>
              </a:rPr>
              <a:t>사이트 로고</a:t>
            </a:r>
            <a:r>
              <a:rPr lang="en-US" altLang="ko-KR" sz="900" dirty="0">
                <a:latin typeface="+mn-ea"/>
              </a:rPr>
              <a:t>, 1depth </a:t>
            </a:r>
            <a:r>
              <a:rPr lang="ko-KR" altLang="en-US" sz="900" dirty="0">
                <a:latin typeface="+mn-ea"/>
              </a:rPr>
              <a:t>메뉴</a:t>
            </a:r>
            <a:endParaRPr lang="en-US" altLang="ko-KR" sz="900" dirty="0">
              <a:latin typeface="+mn-ea"/>
            </a:endParaRPr>
          </a:p>
          <a:p>
            <a:pPr>
              <a:spcAft>
                <a:spcPts val="500"/>
              </a:spcAft>
            </a:pPr>
            <a:r>
              <a:rPr lang="en-US" altLang="ko-KR" sz="900" b="1" dirty="0">
                <a:latin typeface="+mn-ea"/>
              </a:rPr>
              <a:t>3. Function Bar</a:t>
            </a:r>
          </a:p>
          <a:p>
            <a:pPr marL="171450" indent="-171450">
              <a:spcAft>
                <a:spcPts val="500"/>
              </a:spcAft>
              <a:buFontTx/>
              <a:buChar char="-"/>
            </a:pPr>
            <a:r>
              <a:rPr lang="ko-KR" altLang="en-US" sz="900" dirty="0">
                <a:latin typeface="+mn-ea"/>
              </a:rPr>
              <a:t>필터 </a:t>
            </a:r>
            <a:r>
              <a:rPr lang="en-US" altLang="ko-KR" sz="900" dirty="0">
                <a:latin typeface="+mn-ea"/>
              </a:rPr>
              <a:t>, </a:t>
            </a:r>
            <a:r>
              <a:rPr lang="ko-KR" altLang="en-US" sz="900" dirty="0">
                <a:latin typeface="+mn-ea"/>
              </a:rPr>
              <a:t>검색</a:t>
            </a:r>
            <a:r>
              <a:rPr lang="en-US" altLang="ko-KR" sz="900" dirty="0">
                <a:latin typeface="+mn-ea"/>
              </a:rPr>
              <a:t>, </a:t>
            </a:r>
            <a:r>
              <a:rPr lang="ko-KR" altLang="en-US" sz="900" dirty="0">
                <a:latin typeface="+mn-ea"/>
              </a:rPr>
              <a:t>수정</a:t>
            </a:r>
            <a:r>
              <a:rPr lang="en-US" altLang="ko-KR" sz="900" dirty="0">
                <a:latin typeface="+mn-ea"/>
              </a:rPr>
              <a:t>, </a:t>
            </a:r>
            <a:r>
              <a:rPr lang="ko-KR" altLang="en-US" sz="900" dirty="0">
                <a:latin typeface="+mn-ea"/>
              </a:rPr>
              <a:t>삭제 등 각종 기능</a:t>
            </a:r>
            <a:endParaRPr lang="en-US" altLang="ko-KR" sz="900" dirty="0">
              <a:latin typeface="+mn-ea"/>
            </a:endParaRPr>
          </a:p>
        </p:txBody>
      </p:sp>
      <p:sp>
        <p:nvSpPr>
          <p:cNvPr id="8" name="Rectangle 49">
            <a:extLst>
              <a:ext uri="{FF2B5EF4-FFF2-40B4-BE49-F238E27FC236}">
                <a16:creationId xmlns:a16="http://schemas.microsoft.com/office/drawing/2014/main" xmlns="" id="{B5362DB1-FF64-4CC5-AB35-88F7CCBC28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774" y="1911651"/>
            <a:ext cx="3237143" cy="28895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square" lIns="72000" tIns="46800" rIns="72000" bIns="46800" anchor="ctr">
            <a:noAutofit/>
          </a:bodyPr>
          <a:lstStyle/>
          <a:p>
            <a:pPr algn="ctr"/>
            <a:r>
              <a:rPr lang="en-US" altLang="ko-KR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Content Area</a:t>
            </a:r>
            <a:endParaRPr kumimoji="0" lang="en-US" altLang="ko-KR" sz="8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9" name="텍스트 개체 틀 6"/>
          <p:cNvSpPr txBox="1">
            <a:spLocks/>
          </p:cNvSpPr>
          <p:nvPr/>
        </p:nvSpPr>
        <p:spPr>
          <a:xfrm>
            <a:off x="485774" y="833276"/>
            <a:ext cx="2608490" cy="279326"/>
          </a:xfrm>
          <a:prstGeom prst="rect">
            <a:avLst/>
          </a:prstGeom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000" b="1" dirty="0">
                <a:latin typeface="+mn-ea"/>
              </a:rPr>
              <a:t>레이아웃</a:t>
            </a:r>
            <a:r>
              <a:rPr lang="en-US" altLang="ko-KR" sz="1000" b="1" dirty="0">
                <a:latin typeface="+mn-ea"/>
              </a:rPr>
              <a:t> </a:t>
            </a:r>
            <a:r>
              <a:rPr lang="ko-KR" altLang="en-US" sz="1000" b="1" dirty="0">
                <a:latin typeface="+mn-ea"/>
              </a:rPr>
              <a:t>구성 및 정의</a:t>
            </a:r>
          </a:p>
        </p:txBody>
      </p:sp>
      <p:sp>
        <p:nvSpPr>
          <p:cNvPr id="12" name="Rectangle 49">
            <a:extLst>
              <a:ext uri="{FF2B5EF4-FFF2-40B4-BE49-F238E27FC236}">
                <a16:creationId xmlns:a16="http://schemas.microsoft.com/office/drawing/2014/main" xmlns="" id="{A3F7CE6E-F3AF-4212-86C5-052CFE8AC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694" y="1144561"/>
            <a:ext cx="3241223" cy="273092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>
                <a:lumMod val="85000"/>
                <a:lumOff val="15000"/>
              </a:schemeClr>
            </a:solidFill>
            <a:miter lim="800000"/>
            <a:headEnd/>
            <a:tailEnd/>
          </a:ln>
          <a:effectLst/>
        </p:spPr>
        <p:txBody>
          <a:bodyPr wrap="square" lIns="72000" tIns="46800" rIns="72000" bIns="46800" anchor="ctr">
            <a:noAutofit/>
          </a:bodyPr>
          <a:lstStyle/>
          <a:p>
            <a:pPr algn="ctr"/>
            <a:r>
              <a:rPr lang="en-US" altLang="ko-KR" sz="800" dirty="0">
                <a:latin typeface="+mn-ea"/>
              </a:rPr>
              <a:t>GNB Area</a:t>
            </a:r>
          </a:p>
        </p:txBody>
      </p:sp>
      <p:sp>
        <p:nvSpPr>
          <p:cNvPr id="19" name="제목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Common Definition </a:t>
            </a:r>
            <a:endParaRPr lang="ko-KR" altLang="en-US" dirty="0"/>
          </a:p>
        </p:txBody>
      </p:sp>
      <p:grpSp>
        <p:nvGrpSpPr>
          <p:cNvPr id="74" name="그룹 73"/>
          <p:cNvGrpSpPr/>
          <p:nvPr/>
        </p:nvGrpSpPr>
        <p:grpSpPr>
          <a:xfrm>
            <a:off x="4228320" y="1134287"/>
            <a:ext cx="7786951" cy="428373"/>
            <a:chOff x="4217298" y="1426759"/>
            <a:chExt cx="7786951" cy="428373"/>
          </a:xfrm>
        </p:grpSpPr>
        <p:sp>
          <p:nvSpPr>
            <p:cNvPr id="75" name="직사각형 74">
              <a:extLst>
                <a:ext uri="{FF2B5EF4-FFF2-40B4-BE49-F238E27FC236}">
                  <a16:creationId xmlns:a16="http://schemas.microsoft.com/office/drawing/2014/main" xmlns="" id="{DA16BBE8-9AF9-4CE1-B827-F935815262C5}"/>
                </a:ext>
              </a:extLst>
            </p:cNvPr>
            <p:cNvSpPr/>
            <p:nvPr/>
          </p:nvSpPr>
          <p:spPr>
            <a:xfrm>
              <a:off x="4217298" y="1426759"/>
              <a:ext cx="7786951" cy="42837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+mn-ea"/>
              </a:endParaRP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xmlns="" id="{71B25E9F-72D7-453F-B29B-FB29A72CF5F2}"/>
                </a:ext>
              </a:extLst>
            </p:cNvPr>
            <p:cNvSpPr txBox="1"/>
            <p:nvPr/>
          </p:nvSpPr>
          <p:spPr>
            <a:xfrm>
              <a:off x="5576976" y="1517835"/>
              <a:ext cx="590549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휴먼모음T" pitchFamily="18" charset="-127"/>
                  <a:ea typeface="휴먼모음T" pitchFamily="18" charset="-127"/>
                </a:rPr>
                <a:t>Main	</a:t>
              </a:r>
              <a:r>
                <a:rPr lang="en-US" altLang="ko-KR" sz="1000" dirty="0">
                  <a:solidFill>
                    <a:srgbClr val="C00000"/>
                  </a:solidFill>
                  <a:latin typeface="휴먼모음T" pitchFamily="18" charset="-127"/>
                  <a:ea typeface="휴먼모음T" pitchFamily="18" charset="-127"/>
                </a:rPr>
                <a:t>Create</a:t>
              </a:r>
              <a:r>
                <a:rPr lang="en-US" altLang="ko-KR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휴먼모음T" pitchFamily="18" charset="-127"/>
                  <a:ea typeface="휴먼모음T" pitchFamily="18" charset="-127"/>
                </a:rPr>
                <a:t>	PageList	Shopping	Manage	</a:t>
              </a:r>
              <a:endParaRPr lang="ko-KR" altLang="en-US" sz="1000" dirty="0">
                <a:solidFill>
                  <a:srgbClr val="FFC000"/>
                </a:solidFill>
                <a:latin typeface="휴먼모음T" pitchFamily="18" charset="-127"/>
                <a:ea typeface="휴먼모음T" pitchFamily="18" charset="-127"/>
              </a:endParaRPr>
            </a:p>
          </p:txBody>
        </p:sp>
      </p:grpSp>
      <p:sp>
        <p:nvSpPr>
          <p:cNvPr id="40" name="Rectangle 49">
            <a:extLst>
              <a:ext uri="{FF2B5EF4-FFF2-40B4-BE49-F238E27FC236}">
                <a16:creationId xmlns:a16="http://schemas.microsoft.com/office/drawing/2014/main" xmlns="" id="{A3F7CE6E-F3AF-4212-86C5-052CFE8AC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774" y="1423847"/>
            <a:ext cx="3237143" cy="24053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>
                <a:lumMod val="85000"/>
                <a:lumOff val="15000"/>
              </a:schemeClr>
            </a:solidFill>
            <a:miter lim="800000"/>
            <a:headEnd/>
            <a:tailEnd/>
          </a:ln>
          <a:effectLst/>
        </p:spPr>
        <p:txBody>
          <a:bodyPr wrap="square" lIns="72000" tIns="46800" rIns="72000" bIns="46800" anchor="ctr">
            <a:noAutofit/>
          </a:bodyPr>
          <a:lstStyle/>
          <a:p>
            <a:pPr algn="ctr"/>
            <a:r>
              <a:rPr lang="en-US" altLang="ko-KR" sz="800" dirty="0">
                <a:latin typeface="+mn-ea"/>
              </a:rPr>
              <a:t>LNB Area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2014" y="1223464"/>
            <a:ext cx="806450" cy="254981"/>
          </a:xfrm>
          <a:prstGeom prst="rect">
            <a:avLst/>
          </a:prstGeom>
          <a:ln>
            <a:solidFill>
              <a:srgbClr val="0070C0"/>
            </a:solidFill>
          </a:ln>
        </p:spPr>
      </p:pic>
      <p:sp>
        <p:nvSpPr>
          <p:cNvPr id="42" name="Rectangle 49">
            <a:extLst>
              <a:ext uri="{FF2B5EF4-FFF2-40B4-BE49-F238E27FC236}">
                <a16:creationId xmlns:a16="http://schemas.microsoft.com/office/drawing/2014/main" xmlns="" id="{A3F7CE6E-F3AF-4212-86C5-052CFE8AC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774" y="1665827"/>
            <a:ext cx="3237143" cy="24053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>
                <a:lumMod val="85000"/>
                <a:lumOff val="15000"/>
              </a:schemeClr>
            </a:solidFill>
            <a:miter lim="800000"/>
            <a:headEnd/>
            <a:tailEnd/>
          </a:ln>
          <a:effectLst/>
        </p:spPr>
        <p:txBody>
          <a:bodyPr wrap="square" lIns="72000" tIns="46800" rIns="72000" bIns="46800" anchor="ctr">
            <a:noAutofit/>
          </a:bodyPr>
          <a:lstStyle/>
          <a:p>
            <a:pPr algn="ctr"/>
            <a:r>
              <a:rPr lang="en-US" altLang="ko-KR" sz="800" dirty="0">
                <a:latin typeface="+mn-ea"/>
              </a:rPr>
              <a:t>Function Bar</a:t>
            </a:r>
          </a:p>
        </p:txBody>
      </p:sp>
      <p:sp>
        <p:nvSpPr>
          <p:cNvPr id="47" name="직사각형 46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4223828" y="2069144"/>
            <a:ext cx="7786951" cy="273206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ea"/>
            </a:endParaRPr>
          </a:p>
        </p:txBody>
      </p:sp>
      <p:sp>
        <p:nvSpPr>
          <p:cNvPr id="82" name="직사각형 81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4223828" y="1562660"/>
            <a:ext cx="7789945" cy="229485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+mn-ea"/>
              </a:rPr>
              <a:t>                                     </a:t>
            </a:r>
            <a:r>
              <a:rPr lang="ko-KR" altLang="en-US" sz="800" dirty="0">
                <a:solidFill>
                  <a:srgbClr val="C00000"/>
                </a:solidFill>
                <a:latin typeface="+mn-ea"/>
              </a:rPr>
              <a:t>지원 물품 목록 생성</a:t>
            </a:r>
            <a:r>
              <a:rPr lang="ko-KR" altLang="en-US" sz="800" dirty="0">
                <a:solidFill>
                  <a:schemeClr val="tx1"/>
                </a:solidFill>
                <a:latin typeface="+mn-ea"/>
              </a:rPr>
              <a:t>      지원금액 할당      </a:t>
            </a:r>
            <a:r>
              <a:rPr lang="en-US" altLang="ko-KR" sz="800" dirty="0">
                <a:solidFill>
                  <a:schemeClr val="tx1"/>
                </a:solidFill>
                <a:latin typeface="+mn-ea"/>
              </a:rPr>
              <a:t>E-Mail      </a:t>
            </a:r>
            <a:r>
              <a:rPr lang="ko-KR" altLang="en-US" sz="800" dirty="0">
                <a:solidFill>
                  <a:schemeClr val="tx1"/>
                </a:solidFill>
                <a:latin typeface="+mn-ea"/>
              </a:rPr>
              <a:t>게시판</a:t>
            </a:r>
            <a:endParaRPr lang="en-US" altLang="ko-KR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92" name="직사각형 91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4223828" y="1791653"/>
            <a:ext cx="7786951" cy="277491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>
              <a:solidFill>
                <a:schemeClr val="tx1"/>
              </a:solidFill>
              <a:latin typeface="+mj-lt"/>
            </a:endParaRPr>
          </a:p>
          <a:p>
            <a:endParaRPr lang="en-US" altLang="ko-KR" sz="800" dirty="0">
              <a:solidFill>
                <a:schemeClr val="tx1"/>
              </a:solidFill>
              <a:latin typeface="+mj-lt"/>
            </a:endParaRPr>
          </a:p>
          <a:p>
            <a:endParaRPr lang="en-US" altLang="ko-KR" sz="900" dirty="0">
              <a:solidFill>
                <a:schemeClr val="tx1"/>
              </a:solidFill>
              <a:latin typeface="+mj-lt"/>
            </a:endParaRPr>
          </a:p>
          <a:p>
            <a:pPr algn="ctr"/>
            <a:endParaRPr lang="en-US" altLang="ko-KR" sz="900" dirty="0">
              <a:solidFill>
                <a:schemeClr val="tx1"/>
              </a:solidFill>
              <a:latin typeface="+mj-lt"/>
            </a:endParaRPr>
          </a:p>
          <a:p>
            <a:pPr algn="ctr"/>
            <a:endParaRPr lang="en-US" altLang="ko-KR" sz="900" dirty="0">
              <a:solidFill>
                <a:schemeClr val="tx1"/>
              </a:solidFill>
              <a:latin typeface="+mj-lt"/>
            </a:endParaRPr>
          </a:p>
          <a:p>
            <a:pPr algn="ctr"/>
            <a:endParaRPr lang="en-US" altLang="ko-KR" sz="900" dirty="0">
              <a:solidFill>
                <a:schemeClr val="tx1"/>
              </a:solidFill>
              <a:latin typeface="+mj-lt"/>
            </a:endParaRPr>
          </a:p>
          <a:p>
            <a:pPr algn="ctr"/>
            <a:endParaRPr lang="en-US" altLang="ko-KR" sz="900" dirty="0">
              <a:solidFill>
                <a:schemeClr val="tx1"/>
              </a:solidFill>
              <a:latin typeface="+mj-lt"/>
            </a:endParaRPr>
          </a:p>
          <a:p>
            <a:pPr algn="ctr"/>
            <a:endParaRPr lang="en-US" altLang="ko-KR" sz="900" dirty="0">
              <a:solidFill>
                <a:schemeClr val="tx1"/>
              </a:solidFill>
              <a:latin typeface="+mj-lt"/>
            </a:endParaRPr>
          </a:p>
          <a:p>
            <a:pPr algn="ctr"/>
            <a:endParaRPr lang="en-US" altLang="ko-KR" sz="900" dirty="0">
              <a:solidFill>
                <a:schemeClr val="tx1"/>
              </a:solidFill>
              <a:latin typeface="+mj-lt"/>
            </a:endParaRPr>
          </a:p>
          <a:p>
            <a:pPr algn="ctr"/>
            <a:endParaRPr lang="en-US" altLang="ko-KR" sz="900" dirty="0">
              <a:solidFill>
                <a:schemeClr val="tx1"/>
              </a:solidFill>
              <a:latin typeface="+mj-lt"/>
            </a:endParaRPr>
          </a:p>
          <a:p>
            <a:pPr algn="ctr"/>
            <a:endParaRPr lang="en-US" altLang="ko-KR" sz="900" dirty="0">
              <a:solidFill>
                <a:schemeClr val="tx1"/>
              </a:solidFill>
              <a:latin typeface="+mj-lt"/>
            </a:endParaRPr>
          </a:p>
          <a:p>
            <a:pPr algn="ctr"/>
            <a:endParaRPr lang="en-US" altLang="ko-KR" sz="900" dirty="0">
              <a:solidFill>
                <a:schemeClr val="tx1"/>
              </a:solidFill>
              <a:latin typeface="+mj-lt"/>
            </a:endParaRPr>
          </a:p>
          <a:p>
            <a:pPr algn="ctr"/>
            <a:endParaRPr lang="en-US" altLang="ko-KR" sz="900" dirty="0">
              <a:solidFill>
                <a:schemeClr val="tx1"/>
              </a:solidFill>
              <a:latin typeface="+mj-lt"/>
            </a:endParaRPr>
          </a:p>
          <a:p>
            <a:pPr algn="ctr"/>
            <a:endParaRPr lang="en-US" altLang="ko-KR" sz="900" dirty="0">
              <a:solidFill>
                <a:schemeClr val="tx1"/>
              </a:solidFill>
              <a:latin typeface="+mj-lt"/>
            </a:endParaRPr>
          </a:p>
          <a:p>
            <a:pPr algn="ctr"/>
            <a:endParaRPr lang="en-US" altLang="ko-KR" sz="9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7" name="모서리가 둥근 직사각형 36">
            <a:extLst>
              <a:ext uri="{FF2B5EF4-FFF2-40B4-BE49-F238E27FC236}">
                <a16:creationId xmlns:a16="http://schemas.microsoft.com/office/drawing/2014/main" xmlns="" id="{4BAE6947-CAA4-4E99-AA0E-06F65C32A112}"/>
              </a:ext>
            </a:extLst>
          </p:cNvPr>
          <p:cNvSpPr/>
          <p:nvPr/>
        </p:nvSpPr>
        <p:spPr>
          <a:xfrm>
            <a:off x="326480" y="1449612"/>
            <a:ext cx="206734" cy="206734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</a:t>
            </a:r>
            <a:endParaRPr lang="ko-KR" altLang="en-US" sz="9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8" name="모서리가 둥근 직사각형 37">
            <a:extLst>
              <a:ext uri="{FF2B5EF4-FFF2-40B4-BE49-F238E27FC236}">
                <a16:creationId xmlns:a16="http://schemas.microsoft.com/office/drawing/2014/main" xmlns="" id="{4BAE6947-CAA4-4E99-AA0E-06F65C32A112}"/>
              </a:ext>
            </a:extLst>
          </p:cNvPr>
          <p:cNvSpPr/>
          <p:nvPr/>
        </p:nvSpPr>
        <p:spPr>
          <a:xfrm>
            <a:off x="326480" y="1180103"/>
            <a:ext cx="206734" cy="206734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1</a:t>
            </a:r>
            <a:endParaRPr lang="ko-KR" altLang="en-US" sz="9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9" name="모서리가 둥근 직사각형 38">
            <a:extLst>
              <a:ext uri="{FF2B5EF4-FFF2-40B4-BE49-F238E27FC236}">
                <a16:creationId xmlns:a16="http://schemas.microsoft.com/office/drawing/2014/main" xmlns="" id="{4BAE6947-CAA4-4E99-AA0E-06F65C32A112}"/>
              </a:ext>
            </a:extLst>
          </p:cNvPr>
          <p:cNvSpPr/>
          <p:nvPr/>
        </p:nvSpPr>
        <p:spPr>
          <a:xfrm>
            <a:off x="335573" y="1688305"/>
            <a:ext cx="206734" cy="206734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3</a:t>
            </a:r>
            <a:endParaRPr lang="ko-KR" altLang="en-US" sz="9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4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5410024" y="1840220"/>
            <a:ext cx="1616076" cy="20509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800" dirty="0">
                <a:solidFill>
                  <a:schemeClr val="bg1">
                    <a:lumMod val="5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검색어 입력</a:t>
            </a:r>
          </a:p>
        </p:txBody>
      </p:sp>
      <p:sp>
        <p:nvSpPr>
          <p:cNvPr id="45" name="모서리가 둥근 직사각형 44"/>
          <p:cNvSpPr/>
          <p:nvPr/>
        </p:nvSpPr>
        <p:spPr>
          <a:xfrm>
            <a:off x="7092657" y="1839659"/>
            <a:ext cx="492434" cy="224706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ko-KR" altLang="en-US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검색</a:t>
            </a:r>
          </a:p>
        </p:txBody>
      </p:sp>
      <p:sp>
        <p:nvSpPr>
          <p:cNvPr id="50" name="모서리가 둥근 직사각형 49"/>
          <p:cNvSpPr/>
          <p:nvPr/>
        </p:nvSpPr>
        <p:spPr>
          <a:xfrm>
            <a:off x="9940669" y="1825284"/>
            <a:ext cx="573027" cy="210720"/>
          </a:xfrm>
          <a:prstGeom prst="roundRect">
            <a:avLst/>
          </a:prstGeom>
          <a:solidFill>
            <a:srgbClr val="0070C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modifiy</a:t>
            </a:r>
            <a:endParaRPr lang="ko-KR" altLang="en-US" sz="8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51" name="모서리가 둥근 직사각형 50"/>
          <p:cNvSpPr/>
          <p:nvPr/>
        </p:nvSpPr>
        <p:spPr>
          <a:xfrm>
            <a:off x="10613134" y="1825284"/>
            <a:ext cx="573027" cy="210720"/>
          </a:xfrm>
          <a:prstGeom prst="roundRect">
            <a:avLst/>
          </a:prstGeom>
          <a:solidFill>
            <a:srgbClr val="0070C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ok</a:t>
            </a:r>
            <a:endParaRPr lang="ko-KR" altLang="en-US" sz="8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52" name="모서리가 둥근 직사각형 51"/>
          <p:cNvSpPr/>
          <p:nvPr/>
        </p:nvSpPr>
        <p:spPr>
          <a:xfrm>
            <a:off x="11295124" y="1825284"/>
            <a:ext cx="573027" cy="210720"/>
          </a:xfrm>
          <a:prstGeom prst="roundRect">
            <a:avLst/>
          </a:prstGeom>
          <a:solidFill>
            <a:srgbClr val="0070C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info</a:t>
            </a:r>
            <a:endParaRPr lang="ko-KR" altLang="en-US" sz="8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53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4332014" y="1835707"/>
            <a:ext cx="1002457" cy="21059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HQ_surpport  </a:t>
            </a:r>
            <a:r>
              <a:rPr lang="ko-KR" altLang="en-US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▼</a:t>
            </a:r>
          </a:p>
        </p:txBody>
      </p:sp>
    </p:spTree>
    <p:extLst>
      <p:ext uri="{BB962C8B-B14F-4D97-AF65-F5344CB8AC3E}">
        <p14:creationId xmlns:p14="http://schemas.microsoft.com/office/powerpoint/2010/main" val="333229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6065988" y="4552242"/>
            <a:ext cx="918218" cy="88849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xmlns="" id="{498BBA36-2DB4-4631-BD61-56AD77BB88BF}"/>
              </a:ext>
            </a:extLst>
          </p:cNvPr>
          <p:cNvSpPr/>
          <p:nvPr/>
        </p:nvSpPr>
        <p:spPr>
          <a:xfrm>
            <a:off x="4974738" y="1189960"/>
            <a:ext cx="2272686" cy="5343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latin typeface="+mn-ea"/>
              </a:rPr>
              <a:t>Smpop1.5</a:t>
            </a:r>
          </a:p>
        </p:txBody>
      </p:sp>
      <p:cxnSp>
        <p:nvCxnSpPr>
          <p:cNvPr id="17" name="꺾인 연결선 73">
            <a:extLst>
              <a:ext uri="{FF2B5EF4-FFF2-40B4-BE49-F238E27FC236}">
                <a16:creationId xmlns:a16="http://schemas.microsoft.com/office/drawing/2014/main" xmlns="" id="{212033EB-78B5-4B0E-8765-02A4EACB0D59}"/>
              </a:ext>
            </a:extLst>
          </p:cNvPr>
          <p:cNvCxnSpPr>
            <a:cxnSpLocks/>
            <a:stCxn id="44" idx="0"/>
            <a:endCxn id="16" idx="2"/>
          </p:cNvCxnSpPr>
          <p:nvPr/>
        </p:nvCxnSpPr>
        <p:spPr>
          <a:xfrm rot="5400000" flipH="1" flipV="1">
            <a:off x="3549190" y="-220292"/>
            <a:ext cx="617306" cy="4506475"/>
          </a:xfrm>
          <a:prstGeom prst="bentConnector3">
            <a:avLst>
              <a:gd name="adj1" fmla="val 50000"/>
            </a:avLst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꺾인 연결선 90">
            <a:extLst>
              <a:ext uri="{FF2B5EF4-FFF2-40B4-BE49-F238E27FC236}">
                <a16:creationId xmlns:a16="http://schemas.microsoft.com/office/drawing/2014/main" xmlns="" id="{6676B9AF-8794-493A-B559-E270C785F502}"/>
              </a:ext>
            </a:extLst>
          </p:cNvPr>
          <p:cNvCxnSpPr>
            <a:cxnSpLocks/>
          </p:cNvCxnSpPr>
          <p:nvPr/>
        </p:nvCxnSpPr>
        <p:spPr>
          <a:xfrm rot="16200000" flipV="1">
            <a:off x="6082928" y="1760835"/>
            <a:ext cx="600767" cy="544460"/>
          </a:xfrm>
          <a:prstGeom prst="bentConnector3">
            <a:avLst>
              <a:gd name="adj1" fmla="val 50000"/>
            </a:avLst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꺾인 연결선 84">
            <a:extLst>
              <a:ext uri="{FF2B5EF4-FFF2-40B4-BE49-F238E27FC236}">
                <a16:creationId xmlns:a16="http://schemas.microsoft.com/office/drawing/2014/main" xmlns="" id="{69116FEE-3DBE-416C-B797-DB503315E5C3}"/>
              </a:ext>
            </a:extLst>
          </p:cNvPr>
          <p:cNvCxnSpPr>
            <a:cxnSpLocks/>
            <a:stCxn id="23" idx="0"/>
            <a:endCxn id="16" idx="2"/>
          </p:cNvCxnSpPr>
          <p:nvPr/>
        </p:nvCxnSpPr>
        <p:spPr>
          <a:xfrm rot="5400000" flipH="1" flipV="1">
            <a:off x="4355770" y="586288"/>
            <a:ext cx="617306" cy="2893315"/>
          </a:xfrm>
          <a:prstGeom prst="bentConnector3">
            <a:avLst>
              <a:gd name="adj1" fmla="val 50000"/>
            </a:avLst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꺾인 연결선 84">
            <a:extLst>
              <a:ext uri="{FF2B5EF4-FFF2-40B4-BE49-F238E27FC236}">
                <a16:creationId xmlns:a16="http://schemas.microsoft.com/office/drawing/2014/main" xmlns="" id="{CC84EE21-34CF-44CB-80AB-6FB30F020299}"/>
              </a:ext>
            </a:extLst>
          </p:cNvPr>
          <p:cNvCxnSpPr>
            <a:cxnSpLocks/>
            <a:stCxn id="63" idx="0"/>
            <a:endCxn id="16" idx="2"/>
          </p:cNvCxnSpPr>
          <p:nvPr/>
        </p:nvCxnSpPr>
        <p:spPr>
          <a:xfrm rot="5400000" flipH="1" flipV="1">
            <a:off x="5213785" y="1444303"/>
            <a:ext cx="617306" cy="1177285"/>
          </a:xfrm>
          <a:prstGeom prst="bentConnector3">
            <a:avLst>
              <a:gd name="adj1" fmla="val 50000"/>
            </a:avLst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직사각형 22">
            <a:extLst>
              <a:ext uri="{FF2B5EF4-FFF2-40B4-BE49-F238E27FC236}">
                <a16:creationId xmlns:a16="http://schemas.microsoft.com/office/drawing/2014/main" xmlns="" id="{57FD3E22-CA1F-4BFD-8A5B-732483DD86BB}"/>
              </a:ext>
            </a:extLst>
          </p:cNvPr>
          <p:cNvSpPr/>
          <p:nvPr/>
        </p:nvSpPr>
        <p:spPr>
          <a:xfrm>
            <a:off x="2587766" y="2341598"/>
            <a:ext cx="1260000" cy="360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>
                <a:latin typeface="+mn-ea"/>
              </a:rPr>
              <a:t>Product </a:t>
            </a:r>
          </a:p>
          <a:p>
            <a:pPr algn="ctr"/>
            <a:r>
              <a:rPr lang="en-US" altLang="ko-KR" sz="800" b="1" dirty="0">
                <a:latin typeface="+mn-ea"/>
              </a:rPr>
              <a:t>Management</a:t>
            </a:r>
            <a:endParaRPr lang="ko-KR" altLang="en-US" sz="800" b="1" dirty="0">
              <a:latin typeface="+mn-ea"/>
            </a:endParaRPr>
          </a:p>
        </p:txBody>
      </p:sp>
      <p:sp>
        <p:nvSpPr>
          <p:cNvPr id="44" name="직사각형 43">
            <a:extLst>
              <a:ext uri="{FF2B5EF4-FFF2-40B4-BE49-F238E27FC236}">
                <a16:creationId xmlns:a16="http://schemas.microsoft.com/office/drawing/2014/main" xmlns="" id="{D2A57A71-BB63-48AB-946E-7F067063C0FB}"/>
              </a:ext>
            </a:extLst>
          </p:cNvPr>
          <p:cNvSpPr/>
          <p:nvPr/>
        </p:nvSpPr>
        <p:spPr>
          <a:xfrm>
            <a:off x="974606" y="2341598"/>
            <a:ext cx="1260000" cy="360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>
                <a:latin typeface="+mn-ea"/>
              </a:rPr>
              <a:t>Main</a:t>
            </a:r>
            <a:endParaRPr lang="ko-KR" altLang="en-US" sz="800" b="1" dirty="0">
              <a:latin typeface="+mn-ea"/>
            </a:endParaRPr>
          </a:p>
        </p:txBody>
      </p:sp>
      <p:sp>
        <p:nvSpPr>
          <p:cNvPr id="63" name="직사각형 62">
            <a:extLst>
              <a:ext uri="{FF2B5EF4-FFF2-40B4-BE49-F238E27FC236}">
                <a16:creationId xmlns:a16="http://schemas.microsoft.com/office/drawing/2014/main" xmlns="" id="{858BED04-68BB-4691-9217-96FF2524DCCA}"/>
              </a:ext>
            </a:extLst>
          </p:cNvPr>
          <p:cNvSpPr/>
          <p:nvPr/>
        </p:nvSpPr>
        <p:spPr>
          <a:xfrm>
            <a:off x="4303796" y="2341598"/>
            <a:ext cx="1260000" cy="360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latin typeface="+mn-ea"/>
              </a:rPr>
              <a:t>Budget</a:t>
            </a:r>
            <a:endParaRPr lang="en-US" altLang="ko-KR" sz="800" b="1" dirty="0">
              <a:latin typeface="+mn-ea"/>
            </a:endParaRPr>
          </a:p>
          <a:p>
            <a:pPr algn="ctr"/>
            <a:r>
              <a:rPr lang="en-US" altLang="ko-KR" sz="800" b="1" dirty="0">
                <a:latin typeface="+mn-ea"/>
              </a:rPr>
              <a:t>Management</a:t>
            </a:r>
            <a:endParaRPr lang="ko-KR" altLang="en-US" sz="800" b="1" dirty="0">
              <a:latin typeface="+mn-ea"/>
            </a:endParaRPr>
          </a:p>
        </p:txBody>
      </p:sp>
      <p:sp>
        <p:nvSpPr>
          <p:cNvPr id="106" name="직사각형 105"/>
          <p:cNvSpPr/>
          <p:nvPr/>
        </p:nvSpPr>
        <p:spPr>
          <a:xfrm>
            <a:off x="523875" y="857250"/>
            <a:ext cx="11134726" cy="5400675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 dirty="0">
              <a:solidFill>
                <a:schemeClr val="bg1"/>
              </a:solidFill>
            </a:endParaRPr>
          </a:p>
        </p:txBody>
      </p:sp>
      <p:sp>
        <p:nvSpPr>
          <p:cNvPr id="112" name="직사각형 111">
            <a:extLst>
              <a:ext uri="{FF2B5EF4-FFF2-40B4-BE49-F238E27FC236}">
                <a16:creationId xmlns:a16="http://schemas.microsoft.com/office/drawing/2014/main" xmlns="" id="{57FD3E22-CA1F-4BFD-8A5B-732483DD86BB}"/>
              </a:ext>
            </a:extLst>
          </p:cNvPr>
          <p:cNvSpPr/>
          <p:nvPr/>
        </p:nvSpPr>
        <p:spPr>
          <a:xfrm>
            <a:off x="2587766" y="2685059"/>
            <a:ext cx="1262713" cy="36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>
                <a:solidFill>
                  <a:schemeClr val="tx1"/>
                </a:solidFill>
                <a:highlight>
                  <a:srgbClr val="FFC000"/>
                </a:highlight>
                <a:latin typeface="+mn-ea"/>
              </a:rPr>
              <a:t>HQ Support</a:t>
            </a:r>
            <a:endParaRPr lang="ko-KR" altLang="en-US" sz="800" b="1" dirty="0">
              <a:solidFill>
                <a:schemeClr val="tx1"/>
              </a:solidFill>
              <a:highlight>
                <a:srgbClr val="FFC000"/>
              </a:highlight>
              <a:latin typeface="+mn-ea"/>
            </a:endParaRPr>
          </a:p>
        </p:txBody>
      </p:sp>
      <p:sp>
        <p:nvSpPr>
          <p:cNvPr id="113" name="직사각형 112">
            <a:extLst>
              <a:ext uri="{FF2B5EF4-FFF2-40B4-BE49-F238E27FC236}">
                <a16:creationId xmlns:a16="http://schemas.microsoft.com/office/drawing/2014/main" xmlns="" id="{D2A57A71-BB63-48AB-946E-7F067063C0FB}"/>
              </a:ext>
            </a:extLst>
          </p:cNvPr>
          <p:cNvSpPr/>
          <p:nvPr/>
        </p:nvSpPr>
        <p:spPr>
          <a:xfrm>
            <a:off x="974222" y="2713885"/>
            <a:ext cx="1260384" cy="36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>
                <a:solidFill>
                  <a:schemeClr val="tx1"/>
                </a:solidFill>
                <a:latin typeface="+mn-ea"/>
              </a:rPr>
              <a:t>Dashboard</a:t>
            </a:r>
            <a:endParaRPr lang="ko-KR" altLang="en-US" sz="8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15" name="직사각형 114">
            <a:extLst>
              <a:ext uri="{FF2B5EF4-FFF2-40B4-BE49-F238E27FC236}">
                <a16:creationId xmlns:a16="http://schemas.microsoft.com/office/drawing/2014/main" xmlns="" id="{8FF0D2D5-3A87-486A-BB8F-BAB811E76699}"/>
              </a:ext>
            </a:extLst>
          </p:cNvPr>
          <p:cNvSpPr/>
          <p:nvPr/>
        </p:nvSpPr>
        <p:spPr>
          <a:xfrm>
            <a:off x="6025541" y="2325059"/>
            <a:ext cx="1260000" cy="360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>
                <a:latin typeface="+mn-ea"/>
              </a:rPr>
              <a:t>Order </a:t>
            </a:r>
          </a:p>
          <a:p>
            <a:pPr algn="ctr"/>
            <a:r>
              <a:rPr lang="en-US" altLang="ko-KR" sz="800" b="1" dirty="0">
                <a:latin typeface="+mn-ea"/>
              </a:rPr>
              <a:t>Management</a:t>
            </a:r>
            <a:endParaRPr lang="ko-KR" altLang="en-US" sz="800" b="1" dirty="0">
              <a:latin typeface="+mn-ea"/>
            </a:endParaRPr>
          </a:p>
        </p:txBody>
      </p:sp>
      <p:sp>
        <p:nvSpPr>
          <p:cNvPr id="116" name="직사각형 115">
            <a:extLst>
              <a:ext uri="{FF2B5EF4-FFF2-40B4-BE49-F238E27FC236}">
                <a16:creationId xmlns:a16="http://schemas.microsoft.com/office/drawing/2014/main" xmlns="" id="{858BED04-68BB-4691-9217-96FF2524DCCA}"/>
              </a:ext>
            </a:extLst>
          </p:cNvPr>
          <p:cNvSpPr/>
          <p:nvPr/>
        </p:nvSpPr>
        <p:spPr>
          <a:xfrm>
            <a:off x="4311271" y="2709356"/>
            <a:ext cx="1237953" cy="36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highlight>
                  <a:srgbClr val="FFC000"/>
                </a:highlight>
                <a:latin typeface="+mn-ea"/>
              </a:rPr>
              <a:t>Budget </a:t>
            </a:r>
            <a:r>
              <a:rPr lang="en-US" altLang="ko-KR" sz="800" b="1" dirty="0">
                <a:solidFill>
                  <a:schemeClr val="tx1"/>
                </a:solidFill>
                <a:highlight>
                  <a:srgbClr val="FFC000"/>
                </a:highlight>
                <a:latin typeface="+mn-ea"/>
              </a:rPr>
              <a:t>Allocation</a:t>
            </a:r>
            <a:endParaRPr lang="ko-KR" altLang="en-US" sz="800" b="1" dirty="0">
              <a:solidFill>
                <a:schemeClr val="tx1"/>
              </a:solidFill>
              <a:highlight>
                <a:srgbClr val="FFC000"/>
              </a:highlight>
              <a:latin typeface="+mn-ea"/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ea typeface="휴먼모음T" panose="02030504000101010101" pitchFamily="18" charset="-127"/>
              </a:rPr>
              <a:t>Menu Structure </a:t>
            </a:r>
            <a:endParaRPr lang="ko-KR" altLang="en-US" b="1" dirty="0">
              <a:ea typeface="휴먼모음T" panose="02030504000101010101" pitchFamily="18" charset="-127"/>
            </a:endParaRPr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xmlns="" id="{57FD3E22-CA1F-4BFD-8A5B-732483DD86BB}"/>
              </a:ext>
            </a:extLst>
          </p:cNvPr>
          <p:cNvSpPr/>
          <p:nvPr/>
        </p:nvSpPr>
        <p:spPr>
          <a:xfrm>
            <a:off x="2587985" y="3050210"/>
            <a:ext cx="1262713" cy="36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>
                <a:solidFill>
                  <a:schemeClr val="tx1"/>
                </a:solidFill>
                <a:highlight>
                  <a:srgbClr val="FFC000"/>
                </a:highlight>
                <a:latin typeface="+mn-ea"/>
              </a:rPr>
              <a:t>Support List</a:t>
            </a:r>
            <a:endParaRPr lang="ko-KR" altLang="en-US" sz="800" b="1" dirty="0">
              <a:solidFill>
                <a:schemeClr val="tx1"/>
              </a:solidFill>
              <a:highlight>
                <a:srgbClr val="FFC000"/>
              </a:highlight>
              <a:latin typeface="+mn-ea"/>
            </a:endParaRPr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xmlns="" id="{858BED04-68BB-4691-9217-96FF2524DCCA}"/>
              </a:ext>
            </a:extLst>
          </p:cNvPr>
          <p:cNvSpPr/>
          <p:nvPr/>
        </p:nvSpPr>
        <p:spPr>
          <a:xfrm>
            <a:off x="4309395" y="3071023"/>
            <a:ext cx="1237953" cy="36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highlight>
                  <a:srgbClr val="FFC000"/>
                </a:highlight>
                <a:latin typeface="+mn-ea"/>
              </a:rPr>
              <a:t>Budget </a:t>
            </a:r>
            <a:r>
              <a:rPr lang="en-US" altLang="ko-KR" sz="800" b="1" dirty="0">
                <a:solidFill>
                  <a:schemeClr val="tx1"/>
                </a:solidFill>
                <a:highlight>
                  <a:srgbClr val="FFC000"/>
                </a:highlight>
                <a:latin typeface="+mn-ea"/>
              </a:rPr>
              <a:t>List</a:t>
            </a:r>
            <a:endParaRPr lang="ko-KR" altLang="en-US" sz="800" b="1" dirty="0">
              <a:solidFill>
                <a:schemeClr val="tx1"/>
              </a:solidFill>
              <a:highlight>
                <a:srgbClr val="FFC000"/>
              </a:highlight>
              <a:latin typeface="+mn-ea"/>
            </a:endParaRPr>
          </a:p>
        </p:txBody>
      </p:sp>
      <p:sp>
        <p:nvSpPr>
          <p:cNvPr id="43" name="직사각형 42">
            <a:extLst>
              <a:ext uri="{FF2B5EF4-FFF2-40B4-BE49-F238E27FC236}">
                <a16:creationId xmlns:a16="http://schemas.microsoft.com/office/drawing/2014/main" xmlns="" id="{858BED04-68BB-4691-9217-96FF2524DCCA}"/>
              </a:ext>
            </a:extLst>
          </p:cNvPr>
          <p:cNvSpPr/>
          <p:nvPr/>
        </p:nvSpPr>
        <p:spPr>
          <a:xfrm>
            <a:off x="6030810" y="2687564"/>
            <a:ext cx="1237953" cy="36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>
                <a:solidFill>
                  <a:schemeClr val="tx1"/>
                </a:solidFill>
                <a:highlight>
                  <a:srgbClr val="FFC000"/>
                </a:highlight>
                <a:latin typeface="+mn-ea"/>
              </a:rPr>
              <a:t>Order</a:t>
            </a:r>
            <a:endParaRPr lang="ko-KR" altLang="en-US" sz="800" b="1" dirty="0">
              <a:solidFill>
                <a:schemeClr val="tx1"/>
              </a:solidFill>
              <a:highlight>
                <a:srgbClr val="FFC000"/>
              </a:highlight>
              <a:latin typeface="+mn-ea"/>
            </a:endParaRPr>
          </a:p>
        </p:txBody>
      </p:sp>
      <p:sp>
        <p:nvSpPr>
          <p:cNvPr id="45" name="직사각형 44">
            <a:extLst>
              <a:ext uri="{FF2B5EF4-FFF2-40B4-BE49-F238E27FC236}">
                <a16:creationId xmlns:a16="http://schemas.microsoft.com/office/drawing/2014/main" xmlns="" id="{858BED04-68BB-4691-9217-96FF2524DCCA}"/>
              </a:ext>
            </a:extLst>
          </p:cNvPr>
          <p:cNvSpPr/>
          <p:nvPr/>
        </p:nvSpPr>
        <p:spPr>
          <a:xfrm>
            <a:off x="6030810" y="3043999"/>
            <a:ext cx="1237953" cy="36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>
                <a:solidFill>
                  <a:schemeClr val="tx1"/>
                </a:solidFill>
                <a:highlight>
                  <a:srgbClr val="FFC000"/>
                </a:highlight>
                <a:latin typeface="+mn-ea"/>
              </a:rPr>
              <a:t>Order List</a:t>
            </a:r>
            <a:endParaRPr lang="ko-KR" altLang="en-US" sz="800" b="1" dirty="0">
              <a:solidFill>
                <a:schemeClr val="tx1"/>
              </a:solidFill>
              <a:highlight>
                <a:srgbClr val="FFC000"/>
              </a:highlight>
              <a:latin typeface="+mn-ea"/>
            </a:endParaRPr>
          </a:p>
        </p:txBody>
      </p:sp>
      <p:sp>
        <p:nvSpPr>
          <p:cNvPr id="46" name="직사각형 45">
            <a:extLst>
              <a:ext uri="{FF2B5EF4-FFF2-40B4-BE49-F238E27FC236}">
                <a16:creationId xmlns:a16="http://schemas.microsoft.com/office/drawing/2014/main" xmlns="" id="{858BED04-68BB-4691-9217-96FF2524DCCA}"/>
              </a:ext>
            </a:extLst>
          </p:cNvPr>
          <p:cNvSpPr/>
          <p:nvPr/>
        </p:nvSpPr>
        <p:spPr>
          <a:xfrm>
            <a:off x="6030160" y="3401882"/>
            <a:ext cx="1237953" cy="36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>
                <a:solidFill>
                  <a:schemeClr val="tx1"/>
                </a:solidFill>
                <a:latin typeface="+mn-ea"/>
              </a:rPr>
              <a:t>Shipping List</a:t>
            </a:r>
            <a:endParaRPr lang="ko-KR" altLang="en-US" sz="8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7" name="직사각형 46">
            <a:extLst>
              <a:ext uri="{FF2B5EF4-FFF2-40B4-BE49-F238E27FC236}">
                <a16:creationId xmlns:a16="http://schemas.microsoft.com/office/drawing/2014/main" xmlns="" id="{858BED04-68BB-4691-9217-96FF2524DCCA}"/>
              </a:ext>
            </a:extLst>
          </p:cNvPr>
          <p:cNvSpPr/>
          <p:nvPr/>
        </p:nvSpPr>
        <p:spPr>
          <a:xfrm>
            <a:off x="6030160" y="3758317"/>
            <a:ext cx="1237953" cy="36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>
                <a:solidFill>
                  <a:schemeClr val="tx1"/>
                </a:solidFill>
                <a:latin typeface="+mn-ea"/>
              </a:rPr>
              <a:t>Shipping Info</a:t>
            </a:r>
            <a:endParaRPr lang="ko-KR" altLang="en-US" sz="8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8" name="직사각형 47">
            <a:extLst>
              <a:ext uri="{FF2B5EF4-FFF2-40B4-BE49-F238E27FC236}">
                <a16:creationId xmlns:a16="http://schemas.microsoft.com/office/drawing/2014/main" xmlns="" id="{858BED04-68BB-4691-9217-96FF2524DCCA}"/>
              </a:ext>
            </a:extLst>
          </p:cNvPr>
          <p:cNvSpPr/>
          <p:nvPr/>
        </p:nvSpPr>
        <p:spPr>
          <a:xfrm>
            <a:off x="6086122" y="4617187"/>
            <a:ext cx="952854" cy="264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>
                <a:solidFill>
                  <a:schemeClr val="tx1"/>
                </a:solidFill>
                <a:latin typeface="+mn-ea"/>
              </a:rPr>
              <a:t>Region</a:t>
            </a:r>
            <a:endParaRPr lang="ko-KR" altLang="en-US" sz="8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9" name="직사각형 48">
            <a:extLst>
              <a:ext uri="{FF2B5EF4-FFF2-40B4-BE49-F238E27FC236}">
                <a16:creationId xmlns:a16="http://schemas.microsoft.com/office/drawing/2014/main" xmlns="" id="{858BED04-68BB-4691-9217-96FF2524DCCA}"/>
              </a:ext>
            </a:extLst>
          </p:cNvPr>
          <p:cNvSpPr/>
          <p:nvPr/>
        </p:nvSpPr>
        <p:spPr>
          <a:xfrm>
            <a:off x="6162322" y="4908806"/>
            <a:ext cx="776641" cy="264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>
                <a:solidFill>
                  <a:schemeClr val="tx1"/>
                </a:solidFill>
                <a:latin typeface="+mn-ea"/>
              </a:rPr>
              <a:t>Subsidiaries</a:t>
            </a:r>
            <a:endParaRPr lang="ko-KR" altLang="en-US" sz="8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50" name="직사각형 49">
            <a:extLst>
              <a:ext uri="{FF2B5EF4-FFF2-40B4-BE49-F238E27FC236}">
                <a16:creationId xmlns:a16="http://schemas.microsoft.com/office/drawing/2014/main" xmlns="" id="{858BED04-68BB-4691-9217-96FF2524DCCA}"/>
              </a:ext>
            </a:extLst>
          </p:cNvPr>
          <p:cNvSpPr/>
          <p:nvPr/>
        </p:nvSpPr>
        <p:spPr>
          <a:xfrm>
            <a:off x="6086122" y="5195307"/>
            <a:ext cx="952854" cy="264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>
                <a:solidFill>
                  <a:schemeClr val="tx1"/>
                </a:solidFill>
                <a:latin typeface="+mn-ea"/>
              </a:rPr>
              <a:t>Vender</a:t>
            </a:r>
            <a:endParaRPr lang="ko-KR" altLang="en-US" sz="8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xmlns="" id="{858BED04-68BB-4691-9217-96FF2524DCCA}"/>
              </a:ext>
            </a:extLst>
          </p:cNvPr>
          <p:cNvSpPr/>
          <p:nvPr/>
        </p:nvSpPr>
        <p:spPr>
          <a:xfrm>
            <a:off x="7276016" y="4909413"/>
            <a:ext cx="952854" cy="264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>
                <a:solidFill>
                  <a:schemeClr val="tx1"/>
                </a:solidFill>
                <a:latin typeface="+mn-ea"/>
              </a:rPr>
              <a:t>Subsidiaries</a:t>
            </a:r>
            <a:endParaRPr lang="ko-KR" altLang="en-US" sz="8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58" name="직사각형 57">
            <a:extLst>
              <a:ext uri="{FF2B5EF4-FFF2-40B4-BE49-F238E27FC236}">
                <a16:creationId xmlns:a16="http://schemas.microsoft.com/office/drawing/2014/main" xmlns="" id="{858BED04-68BB-4691-9217-96FF2524DCCA}"/>
              </a:ext>
            </a:extLst>
          </p:cNvPr>
          <p:cNvSpPr/>
          <p:nvPr/>
        </p:nvSpPr>
        <p:spPr>
          <a:xfrm>
            <a:off x="7290492" y="5191158"/>
            <a:ext cx="952854" cy="264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>
                <a:solidFill>
                  <a:schemeClr val="tx1"/>
                </a:solidFill>
                <a:latin typeface="+mn-ea"/>
              </a:rPr>
              <a:t>Country</a:t>
            </a:r>
            <a:endParaRPr lang="ko-KR" altLang="en-US" sz="8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2" name="직사각형 61">
            <a:extLst>
              <a:ext uri="{FF2B5EF4-FFF2-40B4-BE49-F238E27FC236}">
                <a16:creationId xmlns:a16="http://schemas.microsoft.com/office/drawing/2014/main" xmlns="" id="{858BED04-68BB-4691-9217-96FF2524DCCA}"/>
              </a:ext>
            </a:extLst>
          </p:cNvPr>
          <p:cNvSpPr/>
          <p:nvPr/>
        </p:nvSpPr>
        <p:spPr>
          <a:xfrm>
            <a:off x="7314116" y="5501272"/>
            <a:ext cx="952854" cy="264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tx1"/>
                </a:solidFill>
                <a:latin typeface="+mn-ea"/>
              </a:rPr>
              <a:t>지역대행사</a:t>
            </a:r>
          </a:p>
        </p:txBody>
      </p:sp>
      <p:cxnSp>
        <p:nvCxnSpPr>
          <p:cNvPr id="64" name="꺾인 연결선 73">
            <a:extLst>
              <a:ext uri="{FF2B5EF4-FFF2-40B4-BE49-F238E27FC236}">
                <a16:creationId xmlns:a16="http://schemas.microsoft.com/office/drawing/2014/main" xmlns="" id="{212033EB-78B5-4B0E-8765-02A4EACB0D59}"/>
              </a:ext>
            </a:extLst>
          </p:cNvPr>
          <p:cNvCxnSpPr>
            <a:cxnSpLocks/>
            <a:stCxn id="5" idx="1"/>
            <a:endCxn id="47" idx="1"/>
          </p:cNvCxnSpPr>
          <p:nvPr/>
        </p:nvCxnSpPr>
        <p:spPr>
          <a:xfrm rot="10800000">
            <a:off x="6030160" y="3938318"/>
            <a:ext cx="35828" cy="1058173"/>
          </a:xfrm>
          <a:prstGeom prst="bentConnector3">
            <a:avLst>
              <a:gd name="adj1" fmla="val 738048"/>
            </a:avLst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꺾인 연결선 73">
            <a:extLst>
              <a:ext uri="{FF2B5EF4-FFF2-40B4-BE49-F238E27FC236}">
                <a16:creationId xmlns:a16="http://schemas.microsoft.com/office/drawing/2014/main" xmlns="" id="{212033EB-78B5-4B0E-8765-02A4EACB0D59}"/>
              </a:ext>
            </a:extLst>
          </p:cNvPr>
          <p:cNvCxnSpPr>
            <a:cxnSpLocks/>
            <a:stCxn id="49" idx="3"/>
            <a:endCxn id="52" idx="1"/>
          </p:cNvCxnSpPr>
          <p:nvPr/>
        </p:nvCxnSpPr>
        <p:spPr>
          <a:xfrm>
            <a:off x="6938963" y="5041038"/>
            <a:ext cx="337053" cy="607"/>
          </a:xfrm>
          <a:prstGeom prst="bentConnector3">
            <a:avLst>
              <a:gd name="adj1" fmla="val 50000"/>
            </a:avLst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꺾인 연결선 73">
            <a:extLst>
              <a:ext uri="{FF2B5EF4-FFF2-40B4-BE49-F238E27FC236}">
                <a16:creationId xmlns:a16="http://schemas.microsoft.com/office/drawing/2014/main" xmlns="" id="{212033EB-78B5-4B0E-8765-02A4EACB0D59}"/>
              </a:ext>
            </a:extLst>
          </p:cNvPr>
          <p:cNvCxnSpPr>
            <a:cxnSpLocks/>
            <a:stCxn id="49" idx="3"/>
            <a:endCxn id="58" idx="1"/>
          </p:cNvCxnSpPr>
          <p:nvPr/>
        </p:nvCxnSpPr>
        <p:spPr>
          <a:xfrm>
            <a:off x="6938963" y="5041038"/>
            <a:ext cx="351529" cy="282352"/>
          </a:xfrm>
          <a:prstGeom prst="bentConnector3">
            <a:avLst>
              <a:gd name="adj1" fmla="val 50000"/>
            </a:avLst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꺾인 연결선 73">
            <a:extLst>
              <a:ext uri="{FF2B5EF4-FFF2-40B4-BE49-F238E27FC236}">
                <a16:creationId xmlns:a16="http://schemas.microsoft.com/office/drawing/2014/main" xmlns="" id="{212033EB-78B5-4B0E-8765-02A4EACB0D59}"/>
              </a:ext>
            </a:extLst>
          </p:cNvPr>
          <p:cNvCxnSpPr>
            <a:cxnSpLocks/>
            <a:stCxn id="49" idx="3"/>
            <a:endCxn id="62" idx="1"/>
          </p:cNvCxnSpPr>
          <p:nvPr/>
        </p:nvCxnSpPr>
        <p:spPr>
          <a:xfrm>
            <a:off x="6938963" y="5041038"/>
            <a:ext cx="375153" cy="592466"/>
          </a:xfrm>
          <a:prstGeom prst="bentConnector3">
            <a:avLst>
              <a:gd name="adj1" fmla="val 46826"/>
            </a:avLst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>
            <a:extLst>
              <a:ext uri="{FF2B5EF4-FFF2-40B4-BE49-F238E27FC236}">
                <a16:creationId xmlns:a16="http://schemas.microsoft.com/office/drawing/2014/main" xmlns="" id="{8FF0D2D5-3A87-486A-BB8F-BAB811E76699}"/>
              </a:ext>
            </a:extLst>
          </p:cNvPr>
          <p:cNvSpPr/>
          <p:nvPr/>
        </p:nvSpPr>
        <p:spPr>
          <a:xfrm>
            <a:off x="8479181" y="2325059"/>
            <a:ext cx="1260000" cy="360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>
                <a:latin typeface="+mn-ea"/>
              </a:rPr>
              <a:t>User </a:t>
            </a:r>
          </a:p>
          <a:p>
            <a:pPr algn="ctr"/>
            <a:r>
              <a:rPr lang="en-US" altLang="ko-KR" sz="800" b="1" dirty="0">
                <a:latin typeface="+mn-ea"/>
              </a:rPr>
              <a:t>Management</a:t>
            </a:r>
            <a:endParaRPr lang="ko-KR" altLang="en-US" sz="800" b="1" dirty="0">
              <a:latin typeface="+mn-ea"/>
            </a:endParaRPr>
          </a:p>
        </p:txBody>
      </p:sp>
      <p:sp>
        <p:nvSpPr>
          <p:cNvPr id="84" name="직사각형 83">
            <a:extLst>
              <a:ext uri="{FF2B5EF4-FFF2-40B4-BE49-F238E27FC236}">
                <a16:creationId xmlns:a16="http://schemas.microsoft.com/office/drawing/2014/main" xmlns="" id="{858BED04-68BB-4691-9217-96FF2524DCCA}"/>
              </a:ext>
            </a:extLst>
          </p:cNvPr>
          <p:cNvSpPr/>
          <p:nvPr/>
        </p:nvSpPr>
        <p:spPr>
          <a:xfrm>
            <a:off x="8476350" y="2690583"/>
            <a:ext cx="1262831" cy="36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tx1"/>
                </a:solidFill>
                <a:highlight>
                  <a:srgbClr val="FFC000"/>
                </a:highlight>
                <a:latin typeface="+mn-ea"/>
              </a:rPr>
              <a:t>회원관리</a:t>
            </a:r>
            <a:r>
              <a:rPr lang="en-US" altLang="ko-KR" sz="800" b="1" dirty="0">
                <a:solidFill>
                  <a:schemeClr val="tx1"/>
                </a:solidFill>
                <a:highlight>
                  <a:srgbClr val="FFC000"/>
                </a:highlight>
                <a:latin typeface="+mn-ea"/>
              </a:rPr>
              <a:t/>
            </a:r>
            <a:br>
              <a:rPr lang="en-US" altLang="ko-KR" sz="800" b="1" dirty="0">
                <a:solidFill>
                  <a:schemeClr val="tx1"/>
                </a:solidFill>
                <a:highlight>
                  <a:srgbClr val="FFC000"/>
                </a:highlight>
                <a:latin typeface="+mn-ea"/>
              </a:rPr>
            </a:br>
            <a:r>
              <a:rPr lang="en-US" altLang="ko-KR" sz="800" b="1" dirty="0">
                <a:solidFill>
                  <a:schemeClr val="tx1"/>
                </a:solidFill>
                <a:highlight>
                  <a:srgbClr val="FFC000"/>
                </a:highlight>
                <a:latin typeface="+mn-ea"/>
              </a:rPr>
              <a:t>(id,level,e-mail)</a:t>
            </a:r>
            <a:endParaRPr lang="ko-KR" altLang="en-US" sz="800" b="1" dirty="0">
              <a:solidFill>
                <a:schemeClr val="tx1"/>
              </a:solidFill>
              <a:highlight>
                <a:srgbClr val="FFC000"/>
              </a:highlight>
              <a:latin typeface="+mn-ea"/>
            </a:endParaRPr>
          </a:p>
        </p:txBody>
      </p:sp>
      <p:sp>
        <p:nvSpPr>
          <p:cNvPr id="85" name="직사각형 84">
            <a:extLst>
              <a:ext uri="{FF2B5EF4-FFF2-40B4-BE49-F238E27FC236}">
                <a16:creationId xmlns:a16="http://schemas.microsoft.com/office/drawing/2014/main" xmlns="" id="{858BED04-68BB-4691-9217-96FF2524DCCA}"/>
              </a:ext>
            </a:extLst>
          </p:cNvPr>
          <p:cNvSpPr/>
          <p:nvPr/>
        </p:nvSpPr>
        <p:spPr>
          <a:xfrm>
            <a:off x="8476350" y="3047018"/>
            <a:ext cx="1262831" cy="36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>
                <a:solidFill>
                  <a:schemeClr val="tx1"/>
                </a:solidFill>
                <a:highlight>
                  <a:srgbClr val="FFC000"/>
                </a:highlight>
                <a:latin typeface="+mn-ea"/>
              </a:rPr>
              <a:t>E-mail</a:t>
            </a:r>
            <a:endParaRPr lang="ko-KR" altLang="en-US" sz="800" b="1" dirty="0">
              <a:solidFill>
                <a:schemeClr val="tx1"/>
              </a:solidFill>
              <a:highlight>
                <a:srgbClr val="FFC000"/>
              </a:highlight>
              <a:latin typeface="+mn-ea"/>
            </a:endParaRPr>
          </a:p>
        </p:txBody>
      </p:sp>
      <p:cxnSp>
        <p:nvCxnSpPr>
          <p:cNvPr id="86" name="꺾인 연결선 73">
            <a:extLst>
              <a:ext uri="{FF2B5EF4-FFF2-40B4-BE49-F238E27FC236}">
                <a16:creationId xmlns:a16="http://schemas.microsoft.com/office/drawing/2014/main" xmlns="" id="{212033EB-78B5-4B0E-8765-02A4EACB0D59}"/>
              </a:ext>
            </a:extLst>
          </p:cNvPr>
          <p:cNvCxnSpPr>
            <a:cxnSpLocks/>
            <a:endCxn id="84" idx="1"/>
          </p:cNvCxnSpPr>
          <p:nvPr/>
        </p:nvCxnSpPr>
        <p:spPr>
          <a:xfrm rot="16200000" flipV="1">
            <a:off x="7821195" y="3525739"/>
            <a:ext cx="1345817" cy="35506"/>
          </a:xfrm>
          <a:prstGeom prst="bentConnector4">
            <a:avLst>
              <a:gd name="adj1" fmla="val 533"/>
              <a:gd name="adj2" fmla="val 743835"/>
            </a:avLst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직사각형 88"/>
          <p:cNvSpPr/>
          <p:nvPr/>
        </p:nvSpPr>
        <p:spPr>
          <a:xfrm>
            <a:off x="8491722" y="3935970"/>
            <a:ext cx="918218" cy="149129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90" name="직사각형 89">
            <a:extLst>
              <a:ext uri="{FF2B5EF4-FFF2-40B4-BE49-F238E27FC236}">
                <a16:creationId xmlns:a16="http://schemas.microsoft.com/office/drawing/2014/main" xmlns="" id="{858BED04-68BB-4691-9217-96FF2524DCCA}"/>
              </a:ext>
            </a:extLst>
          </p:cNvPr>
          <p:cNvSpPr/>
          <p:nvPr/>
        </p:nvSpPr>
        <p:spPr>
          <a:xfrm>
            <a:off x="8511856" y="4000916"/>
            <a:ext cx="952854" cy="14442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>
                <a:solidFill>
                  <a:schemeClr val="tx1"/>
                </a:solidFill>
                <a:highlight>
                  <a:srgbClr val="FFC000"/>
                </a:highlight>
                <a:latin typeface="+mn-ea"/>
              </a:rPr>
              <a:t>HQ</a:t>
            </a:r>
            <a:r>
              <a:rPr lang="ko-KR" altLang="en-US" sz="800" b="1" dirty="0">
                <a:solidFill>
                  <a:schemeClr val="tx1"/>
                </a:solidFill>
                <a:highlight>
                  <a:srgbClr val="FFC000"/>
                </a:highlight>
                <a:latin typeface="+mn-ea"/>
              </a:rPr>
              <a:t>담당자</a:t>
            </a:r>
            <a:endParaRPr lang="en-US" altLang="ko-KR" sz="800" b="1" dirty="0">
              <a:solidFill>
                <a:schemeClr val="tx1"/>
              </a:solidFill>
              <a:highlight>
                <a:srgbClr val="FFC000"/>
              </a:highlight>
              <a:latin typeface="+mn-ea"/>
            </a:endParaRPr>
          </a:p>
          <a:p>
            <a:pPr algn="ctr"/>
            <a:endParaRPr lang="en-US" altLang="ko-KR" sz="800" b="1" dirty="0">
              <a:solidFill>
                <a:schemeClr val="tx1"/>
              </a:solidFill>
              <a:highlight>
                <a:srgbClr val="FFC000"/>
              </a:highlight>
              <a:latin typeface="+mn-ea"/>
            </a:endParaRPr>
          </a:p>
          <a:p>
            <a:pPr algn="ctr"/>
            <a:r>
              <a:rPr lang="en-US" altLang="ko-KR" sz="800" b="1" dirty="0">
                <a:solidFill>
                  <a:schemeClr val="tx1"/>
                </a:solidFill>
                <a:highlight>
                  <a:srgbClr val="FFC000"/>
                </a:highlight>
                <a:latin typeface="+mn-ea"/>
              </a:rPr>
              <a:t>RHQ</a:t>
            </a:r>
            <a:r>
              <a:rPr lang="ko-KR" altLang="en-US" sz="800" b="1" dirty="0">
                <a:solidFill>
                  <a:schemeClr val="tx1"/>
                </a:solidFill>
                <a:highlight>
                  <a:srgbClr val="FFC000"/>
                </a:highlight>
                <a:latin typeface="+mn-ea"/>
              </a:rPr>
              <a:t>담당자</a:t>
            </a:r>
            <a:endParaRPr lang="en-US" altLang="ko-KR" sz="800" b="1" dirty="0">
              <a:solidFill>
                <a:schemeClr val="tx1"/>
              </a:solidFill>
              <a:highlight>
                <a:srgbClr val="FFC000"/>
              </a:highlight>
              <a:latin typeface="+mn-ea"/>
            </a:endParaRPr>
          </a:p>
          <a:p>
            <a:pPr algn="ctr"/>
            <a:endParaRPr lang="en-US" altLang="ko-KR" sz="800" b="1" dirty="0">
              <a:solidFill>
                <a:schemeClr val="tx1"/>
              </a:solidFill>
              <a:highlight>
                <a:srgbClr val="FFC000"/>
              </a:highlight>
              <a:latin typeface="+mn-ea"/>
            </a:endParaRPr>
          </a:p>
          <a:p>
            <a:pPr algn="ctr"/>
            <a:r>
              <a:rPr lang="en-US" altLang="ko-KR" sz="800" b="1" dirty="0">
                <a:solidFill>
                  <a:schemeClr val="tx1"/>
                </a:solidFill>
                <a:highlight>
                  <a:srgbClr val="FFC000"/>
                </a:highlight>
                <a:latin typeface="+mn-ea"/>
              </a:rPr>
              <a:t>Region</a:t>
            </a:r>
            <a:r>
              <a:rPr lang="ko-KR" altLang="en-US" sz="800" b="1" dirty="0">
                <a:solidFill>
                  <a:schemeClr val="tx1"/>
                </a:solidFill>
                <a:highlight>
                  <a:srgbClr val="FFC000"/>
                </a:highlight>
                <a:latin typeface="+mn-ea"/>
              </a:rPr>
              <a:t>담당자</a:t>
            </a:r>
            <a:endParaRPr lang="en-US" altLang="ko-KR" sz="800" b="1" dirty="0">
              <a:solidFill>
                <a:schemeClr val="tx1"/>
              </a:solidFill>
              <a:highlight>
                <a:srgbClr val="FFC000"/>
              </a:highlight>
              <a:latin typeface="+mn-ea"/>
            </a:endParaRPr>
          </a:p>
          <a:p>
            <a:pPr algn="ctr"/>
            <a:endParaRPr lang="en-US" altLang="ko-KR" sz="800" b="1" dirty="0">
              <a:solidFill>
                <a:schemeClr val="tx1"/>
              </a:solidFill>
              <a:highlight>
                <a:srgbClr val="FFC000"/>
              </a:highlight>
              <a:latin typeface="+mn-ea"/>
            </a:endParaRPr>
          </a:p>
          <a:p>
            <a:pPr algn="ctr"/>
            <a:r>
              <a:rPr lang="en-US" altLang="ko-KR" sz="800" b="1" dirty="0">
                <a:solidFill>
                  <a:schemeClr val="tx1"/>
                </a:solidFill>
                <a:highlight>
                  <a:srgbClr val="FFC000"/>
                </a:highlight>
                <a:latin typeface="+mn-ea"/>
              </a:rPr>
              <a:t>Subsidiaries</a:t>
            </a:r>
          </a:p>
          <a:p>
            <a:pPr algn="ctr"/>
            <a:r>
              <a:rPr lang="ko-KR" altLang="en-US" sz="800" b="1" dirty="0">
                <a:solidFill>
                  <a:schemeClr val="tx1"/>
                </a:solidFill>
                <a:highlight>
                  <a:srgbClr val="FFC000"/>
                </a:highlight>
                <a:latin typeface="+mn-ea"/>
              </a:rPr>
              <a:t>담당자</a:t>
            </a:r>
            <a:endParaRPr lang="en-US" altLang="ko-KR" sz="800" b="1" dirty="0">
              <a:solidFill>
                <a:schemeClr val="tx1"/>
              </a:solidFill>
              <a:highlight>
                <a:srgbClr val="FFC000"/>
              </a:highlight>
              <a:latin typeface="+mn-ea"/>
            </a:endParaRPr>
          </a:p>
          <a:p>
            <a:pPr algn="ctr"/>
            <a:endParaRPr lang="en-US" altLang="ko-KR" sz="800" b="1" dirty="0">
              <a:solidFill>
                <a:schemeClr val="tx1"/>
              </a:solidFill>
              <a:highlight>
                <a:srgbClr val="FFC000"/>
              </a:highlight>
              <a:latin typeface="+mn-ea"/>
            </a:endParaRPr>
          </a:p>
          <a:p>
            <a:pPr algn="ctr"/>
            <a:r>
              <a:rPr lang="en-US" altLang="ko-KR" sz="800" b="1" dirty="0">
                <a:solidFill>
                  <a:schemeClr val="tx1"/>
                </a:solidFill>
                <a:highlight>
                  <a:srgbClr val="FFC000"/>
                </a:highlight>
                <a:latin typeface="+mn-ea"/>
              </a:rPr>
              <a:t>vender</a:t>
            </a:r>
            <a:endParaRPr lang="ko-KR" altLang="en-US" sz="800" b="1" dirty="0">
              <a:solidFill>
                <a:schemeClr val="tx1"/>
              </a:solidFill>
              <a:highlight>
                <a:srgbClr val="FFC000"/>
              </a:highlight>
              <a:latin typeface="+mn-ea"/>
            </a:endParaRPr>
          </a:p>
          <a:p>
            <a:pPr algn="ctr"/>
            <a:endParaRPr lang="ko-KR" altLang="en-US" sz="8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94" name="직사각형 93">
            <a:extLst>
              <a:ext uri="{FF2B5EF4-FFF2-40B4-BE49-F238E27FC236}">
                <a16:creationId xmlns:a16="http://schemas.microsoft.com/office/drawing/2014/main" xmlns="" id="{858BED04-68BB-4691-9217-96FF2524DCCA}"/>
              </a:ext>
            </a:extLst>
          </p:cNvPr>
          <p:cNvSpPr/>
          <p:nvPr/>
        </p:nvSpPr>
        <p:spPr>
          <a:xfrm>
            <a:off x="9703526" y="4726065"/>
            <a:ext cx="952854" cy="264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>
                <a:solidFill>
                  <a:schemeClr val="tx1"/>
                </a:solidFill>
                <a:latin typeface="+mn-ea"/>
              </a:rPr>
              <a:t>Subsidiaries</a:t>
            </a:r>
            <a:endParaRPr lang="ko-KR" altLang="en-US" sz="8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95" name="직사각형 94">
            <a:extLst>
              <a:ext uri="{FF2B5EF4-FFF2-40B4-BE49-F238E27FC236}">
                <a16:creationId xmlns:a16="http://schemas.microsoft.com/office/drawing/2014/main" xmlns="" id="{858BED04-68BB-4691-9217-96FF2524DCCA}"/>
              </a:ext>
            </a:extLst>
          </p:cNvPr>
          <p:cNvSpPr/>
          <p:nvPr/>
        </p:nvSpPr>
        <p:spPr>
          <a:xfrm>
            <a:off x="9718002" y="5007810"/>
            <a:ext cx="952854" cy="264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>
                <a:solidFill>
                  <a:schemeClr val="tx1"/>
                </a:solidFill>
                <a:latin typeface="+mn-ea"/>
              </a:rPr>
              <a:t>Country</a:t>
            </a:r>
            <a:endParaRPr lang="ko-KR" altLang="en-US" sz="8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96" name="직사각형 95">
            <a:extLst>
              <a:ext uri="{FF2B5EF4-FFF2-40B4-BE49-F238E27FC236}">
                <a16:creationId xmlns:a16="http://schemas.microsoft.com/office/drawing/2014/main" xmlns="" id="{858BED04-68BB-4691-9217-96FF2524DCCA}"/>
              </a:ext>
            </a:extLst>
          </p:cNvPr>
          <p:cNvSpPr/>
          <p:nvPr/>
        </p:nvSpPr>
        <p:spPr>
          <a:xfrm>
            <a:off x="9741626" y="5317924"/>
            <a:ext cx="952854" cy="264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tx1"/>
                </a:solidFill>
                <a:latin typeface="+mn-ea"/>
              </a:rPr>
              <a:t>지역대행사</a:t>
            </a:r>
          </a:p>
        </p:txBody>
      </p:sp>
      <p:cxnSp>
        <p:nvCxnSpPr>
          <p:cNvPr id="97" name="꺾인 연결선 73">
            <a:extLst>
              <a:ext uri="{FF2B5EF4-FFF2-40B4-BE49-F238E27FC236}">
                <a16:creationId xmlns:a16="http://schemas.microsoft.com/office/drawing/2014/main" xmlns="" id="{212033EB-78B5-4B0E-8765-02A4EACB0D59}"/>
              </a:ext>
            </a:extLst>
          </p:cNvPr>
          <p:cNvCxnSpPr>
            <a:cxnSpLocks/>
            <a:endCxn id="94" idx="1"/>
          </p:cNvCxnSpPr>
          <p:nvPr/>
        </p:nvCxnSpPr>
        <p:spPr>
          <a:xfrm>
            <a:off x="9366473" y="4857690"/>
            <a:ext cx="337053" cy="607"/>
          </a:xfrm>
          <a:prstGeom prst="bentConnector3">
            <a:avLst>
              <a:gd name="adj1" fmla="val 50000"/>
            </a:avLst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꺾인 연결선 73">
            <a:extLst>
              <a:ext uri="{FF2B5EF4-FFF2-40B4-BE49-F238E27FC236}">
                <a16:creationId xmlns:a16="http://schemas.microsoft.com/office/drawing/2014/main" xmlns="" id="{212033EB-78B5-4B0E-8765-02A4EACB0D59}"/>
              </a:ext>
            </a:extLst>
          </p:cNvPr>
          <p:cNvCxnSpPr>
            <a:cxnSpLocks/>
            <a:endCxn id="95" idx="1"/>
          </p:cNvCxnSpPr>
          <p:nvPr/>
        </p:nvCxnSpPr>
        <p:spPr>
          <a:xfrm>
            <a:off x="9366473" y="4857690"/>
            <a:ext cx="351529" cy="282352"/>
          </a:xfrm>
          <a:prstGeom prst="bentConnector3">
            <a:avLst>
              <a:gd name="adj1" fmla="val 50000"/>
            </a:avLst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꺾인 연결선 73">
            <a:extLst>
              <a:ext uri="{FF2B5EF4-FFF2-40B4-BE49-F238E27FC236}">
                <a16:creationId xmlns:a16="http://schemas.microsoft.com/office/drawing/2014/main" xmlns="" id="{212033EB-78B5-4B0E-8765-02A4EACB0D59}"/>
              </a:ext>
            </a:extLst>
          </p:cNvPr>
          <p:cNvCxnSpPr>
            <a:cxnSpLocks/>
            <a:endCxn id="96" idx="1"/>
          </p:cNvCxnSpPr>
          <p:nvPr/>
        </p:nvCxnSpPr>
        <p:spPr>
          <a:xfrm>
            <a:off x="9366473" y="4857690"/>
            <a:ext cx="375153" cy="592466"/>
          </a:xfrm>
          <a:prstGeom prst="bentConnector3">
            <a:avLst>
              <a:gd name="adj1" fmla="val 46826"/>
            </a:avLst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꺾인 연결선 90">
            <a:extLst>
              <a:ext uri="{FF2B5EF4-FFF2-40B4-BE49-F238E27FC236}">
                <a16:creationId xmlns:a16="http://schemas.microsoft.com/office/drawing/2014/main" xmlns="" id="{6676B9AF-8794-493A-B559-E270C785F502}"/>
              </a:ext>
            </a:extLst>
          </p:cNvPr>
          <p:cNvCxnSpPr>
            <a:cxnSpLocks/>
          </p:cNvCxnSpPr>
          <p:nvPr/>
        </p:nvCxnSpPr>
        <p:spPr>
          <a:xfrm rot="16200000" flipV="1">
            <a:off x="7309748" y="534015"/>
            <a:ext cx="600767" cy="2998100"/>
          </a:xfrm>
          <a:prstGeom prst="bentConnector3">
            <a:avLst>
              <a:gd name="adj1" fmla="val 50000"/>
            </a:avLst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꺾인 연결선 90">
            <a:extLst>
              <a:ext uri="{FF2B5EF4-FFF2-40B4-BE49-F238E27FC236}">
                <a16:creationId xmlns:a16="http://schemas.microsoft.com/office/drawing/2014/main" xmlns="" id="{6676B9AF-8794-493A-B559-E270C785F502}"/>
              </a:ext>
            </a:extLst>
          </p:cNvPr>
          <p:cNvCxnSpPr>
            <a:cxnSpLocks/>
          </p:cNvCxnSpPr>
          <p:nvPr/>
        </p:nvCxnSpPr>
        <p:spPr>
          <a:xfrm rot="16200000" flipV="1">
            <a:off x="8160803" y="-308651"/>
            <a:ext cx="588731" cy="4688174"/>
          </a:xfrm>
          <a:prstGeom prst="bentConnector3">
            <a:avLst>
              <a:gd name="adj1" fmla="val 50000"/>
            </a:avLst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직사각형 117">
            <a:extLst>
              <a:ext uri="{FF2B5EF4-FFF2-40B4-BE49-F238E27FC236}">
                <a16:creationId xmlns:a16="http://schemas.microsoft.com/office/drawing/2014/main" xmlns="" id="{8FF0D2D5-3A87-486A-BB8F-BAB811E76699}"/>
              </a:ext>
            </a:extLst>
          </p:cNvPr>
          <p:cNvSpPr/>
          <p:nvPr/>
        </p:nvSpPr>
        <p:spPr>
          <a:xfrm>
            <a:off x="10169255" y="2313023"/>
            <a:ext cx="1260000" cy="360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>
                <a:latin typeface="+mn-ea"/>
              </a:rPr>
              <a:t>Notice</a:t>
            </a:r>
            <a:endParaRPr lang="ko-KR" altLang="en-US" sz="800" b="1" dirty="0">
              <a:latin typeface="+mn-ea"/>
            </a:endParaRPr>
          </a:p>
        </p:txBody>
      </p:sp>
      <p:sp>
        <p:nvSpPr>
          <p:cNvPr id="119" name="직사각형 118">
            <a:extLst>
              <a:ext uri="{FF2B5EF4-FFF2-40B4-BE49-F238E27FC236}">
                <a16:creationId xmlns:a16="http://schemas.microsoft.com/office/drawing/2014/main" xmlns="" id="{858BED04-68BB-4691-9217-96FF2524DCCA}"/>
              </a:ext>
            </a:extLst>
          </p:cNvPr>
          <p:cNvSpPr/>
          <p:nvPr/>
        </p:nvSpPr>
        <p:spPr>
          <a:xfrm>
            <a:off x="10181875" y="2673083"/>
            <a:ext cx="1247380" cy="36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solidFill>
                  <a:schemeClr val="tx1"/>
                </a:solidFill>
                <a:highlight>
                  <a:srgbClr val="FFC000"/>
                </a:highlight>
                <a:latin typeface="+mn-ea"/>
              </a:rPr>
              <a:t>게시판</a:t>
            </a:r>
          </a:p>
        </p:txBody>
      </p:sp>
      <p:sp>
        <p:nvSpPr>
          <p:cNvPr id="51" name="직사각형 50">
            <a:extLst>
              <a:ext uri="{FF2B5EF4-FFF2-40B4-BE49-F238E27FC236}">
                <a16:creationId xmlns:a16="http://schemas.microsoft.com/office/drawing/2014/main" xmlns="" id="{6C0EB405-D932-4771-841B-7B00BE0599C6}"/>
              </a:ext>
            </a:extLst>
          </p:cNvPr>
          <p:cNvSpPr/>
          <p:nvPr/>
        </p:nvSpPr>
        <p:spPr>
          <a:xfrm>
            <a:off x="8476349" y="3403078"/>
            <a:ext cx="1262831" cy="36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>
                <a:solidFill>
                  <a:schemeClr val="tx1"/>
                </a:solidFill>
                <a:highlight>
                  <a:srgbClr val="FFC000"/>
                </a:highlight>
                <a:latin typeface="+mn-ea"/>
              </a:rPr>
              <a:t>E-mail list</a:t>
            </a:r>
            <a:endParaRPr lang="ko-KR" altLang="en-US" sz="800" b="1" dirty="0">
              <a:solidFill>
                <a:schemeClr val="tx1"/>
              </a:solidFill>
              <a:highlight>
                <a:srgbClr val="FFC000"/>
              </a:highlight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8541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텍스트 개체 틀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Smpop1.1 </a:t>
            </a:r>
            <a:r>
              <a:rPr lang="ko-KR" altLang="en-US" dirty="0"/>
              <a:t>로그인 페이지</a:t>
            </a:r>
          </a:p>
        </p:txBody>
      </p:sp>
      <p:sp>
        <p:nvSpPr>
          <p:cNvPr id="13" name="텍스트 개체 틀 1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altLang="ko-KR" dirty="0" smtClean="0"/>
              <a:t>X</a:t>
            </a:r>
            <a:endParaRPr lang="ko-KR" altLang="en-US" dirty="0"/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ko-KR" dirty="0" smtClean="0"/>
              <a:t>Smpop.net </a:t>
            </a:r>
            <a:r>
              <a:rPr lang="ko-KR" altLang="en-US" dirty="0" smtClean="0"/>
              <a:t>접속</a:t>
            </a:r>
            <a:endParaRPr lang="ko-KR" altLang="en-US" dirty="0"/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586063"/>
              </p:ext>
            </p:extLst>
          </p:nvPr>
        </p:nvGraphicFramePr>
        <p:xfrm>
          <a:off x="9183757" y="624785"/>
          <a:ext cx="2900459" cy="1600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35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869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>
                          <a:solidFill>
                            <a:srgbClr val="FFFF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900" b="1" dirty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/>
                        </a:rPr>
                        <a:t>Description</a:t>
                      </a:r>
                      <a:endParaRPr lang="ko-KR" altLang="en-US" sz="900" b="1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*</a:t>
                      </a:r>
                      <a:endParaRPr lang="ko-KR" altLang="en-US" sz="900" b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Smpop Ver1.1_</a:t>
                      </a:r>
                      <a:r>
                        <a:rPr lang="ko-KR" altLang="en-US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구축되어 있는 페이지 입니다</a:t>
                      </a:r>
                      <a:r>
                        <a:rPr lang="en-US" altLang="ko-KR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en-US" altLang="ko-KR" sz="900" b="1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Member Login</a:t>
                      </a:r>
                    </a:p>
                    <a:p>
                      <a:pPr marL="0" indent="0" latinLnBrk="1">
                        <a:buFontTx/>
                        <a:buNone/>
                      </a:pPr>
                      <a:endParaRPr lang="en-US" altLang="ko-KR" sz="900" b="0" kern="1200" baseline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  <a:p>
                      <a:pPr marL="85725" indent="-85725" latinLnBrk="1">
                        <a:buFontTx/>
                        <a:buChar char="-"/>
                      </a:pPr>
                      <a:r>
                        <a:rPr lang="ko-KR" altLang="en-US" sz="900" b="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기존 </a:t>
                      </a:r>
                      <a:r>
                        <a:rPr lang="en-US" altLang="ko-KR" sz="900" b="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Smpop.net ID</a:t>
                      </a:r>
                      <a:r>
                        <a:rPr lang="ko-KR" altLang="en-US" sz="900" b="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와 </a:t>
                      </a:r>
                      <a:r>
                        <a:rPr lang="en-US" altLang="ko-KR" sz="900" b="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PW</a:t>
                      </a:r>
                      <a:r>
                        <a:rPr lang="ko-KR" altLang="en-US" sz="900" b="0" kern="120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를 이용하여 로그인</a:t>
                      </a:r>
                      <a:endParaRPr lang="en-US" altLang="ko-KR" sz="900" b="0" kern="1200" baseline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  <a:p>
                      <a:pPr marL="85725" marR="0" indent="-8572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US" altLang="ko-KR" sz="900" b="0" kern="1200" baseline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2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My single</a:t>
                      </a:r>
                    </a:p>
                    <a:p>
                      <a:pPr latinLnBrk="1"/>
                      <a:endParaRPr lang="en-US" altLang="ko-KR" sz="900" b="1" baseline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latinLnBrk="1"/>
                      <a:r>
                        <a:rPr lang="en-US" altLang="ko-KR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 Knox </a:t>
                      </a:r>
                      <a:r>
                        <a:rPr lang="ko-KR" altLang="en-US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아이디로 로그인</a:t>
                      </a:r>
                      <a:endParaRPr lang="ko-KR" altLang="en-US" sz="900" b="0" dirty="0"/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31" name="그림 30">
            <a:extLst>
              <a:ext uri="{FF2B5EF4-FFF2-40B4-BE49-F238E27FC236}">
                <a16:creationId xmlns:a16="http://schemas.microsoft.com/office/drawing/2014/main" xmlns="" id="{AF9C74EF-9ED0-42AE-A096-C7B529AD6E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3050" y="1024610"/>
            <a:ext cx="6488275" cy="4890416"/>
          </a:xfrm>
          <a:prstGeom prst="rect">
            <a:avLst/>
          </a:prstGeom>
        </p:spPr>
      </p:pic>
      <p:sp>
        <p:nvSpPr>
          <p:cNvPr id="47" name="모서리가 둥근 직사각형 46">
            <a:extLst>
              <a:ext uri="{FF2B5EF4-FFF2-40B4-BE49-F238E27FC236}">
                <a16:creationId xmlns:a16="http://schemas.microsoft.com/office/drawing/2014/main" xmlns="" id="{4BAE6947-CAA4-4E99-AA0E-06F65C32A112}"/>
              </a:ext>
            </a:extLst>
          </p:cNvPr>
          <p:cNvSpPr/>
          <p:nvPr/>
        </p:nvSpPr>
        <p:spPr>
          <a:xfrm>
            <a:off x="2661343" y="1927266"/>
            <a:ext cx="206734" cy="206734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1</a:t>
            </a:r>
            <a:endParaRPr lang="ko-KR" altLang="en-US" sz="9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8" name="모서리가 둥근 직사각형 47">
            <a:extLst>
              <a:ext uri="{FF2B5EF4-FFF2-40B4-BE49-F238E27FC236}">
                <a16:creationId xmlns:a16="http://schemas.microsoft.com/office/drawing/2014/main" xmlns="" id="{4BAE6947-CAA4-4E99-AA0E-06F65C32A112}"/>
              </a:ext>
            </a:extLst>
          </p:cNvPr>
          <p:cNvSpPr/>
          <p:nvPr/>
        </p:nvSpPr>
        <p:spPr>
          <a:xfrm>
            <a:off x="6328468" y="1927266"/>
            <a:ext cx="206734" cy="206734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</a:t>
            </a:r>
            <a:endParaRPr lang="ko-KR" altLang="en-US" sz="9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2528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텍스트 개체 틀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Smpop1.1 </a:t>
            </a:r>
            <a:r>
              <a:rPr lang="ko-KR" altLang="en-US" dirty="0"/>
              <a:t>메인 페이지</a:t>
            </a:r>
          </a:p>
        </p:txBody>
      </p:sp>
      <p:sp>
        <p:nvSpPr>
          <p:cNvPr id="13" name="텍스트 개체 틀 1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ko-KR" dirty="0"/>
              <a:t>Smpop.net </a:t>
            </a:r>
            <a:r>
              <a:rPr lang="ko-KR" altLang="en-US" dirty="0" smtClean="0"/>
              <a:t>접속</a:t>
            </a:r>
            <a:r>
              <a:rPr lang="ko-KR" altLang="en-US" dirty="0"/>
              <a:t> </a:t>
            </a:r>
            <a:r>
              <a:rPr lang="en-US" altLang="ko-KR" dirty="0" smtClean="0">
                <a:sym typeface="Wingdings" panose="05000000000000000000" pitchFamily="2" charset="2"/>
              </a:rPr>
              <a:t> </a:t>
            </a:r>
            <a:r>
              <a:rPr lang="ko-KR" altLang="en-US" dirty="0" smtClean="0">
                <a:sym typeface="Wingdings" panose="05000000000000000000" pitchFamily="2" charset="2"/>
              </a:rPr>
              <a:t>로그인</a:t>
            </a:r>
            <a:endParaRPr lang="ko-KR" altLang="en-US" dirty="0"/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280973"/>
              </p:ext>
            </p:extLst>
          </p:nvPr>
        </p:nvGraphicFramePr>
        <p:xfrm>
          <a:off x="9183757" y="624785"/>
          <a:ext cx="2900459" cy="3154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35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869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>
                          <a:solidFill>
                            <a:srgbClr val="FFFF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900" b="1" dirty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/>
                        </a:rPr>
                        <a:t>Description</a:t>
                      </a:r>
                      <a:endParaRPr lang="ko-KR" altLang="en-US" sz="900" b="1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*</a:t>
                      </a:r>
                      <a:endParaRPr lang="ko-KR" altLang="en-US" sz="900" b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Smpop Ver1.1_</a:t>
                      </a:r>
                      <a:r>
                        <a:rPr lang="ko-KR" altLang="en-US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구축되어 있는 페이지 입니다</a:t>
                      </a:r>
                      <a:r>
                        <a:rPr lang="en-US" altLang="ko-KR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  <a:p>
                      <a:pPr latinLnBrk="1"/>
                      <a:r>
                        <a:rPr lang="ko-KR" altLang="en-US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다만 추가로 </a:t>
                      </a:r>
                      <a:r>
                        <a:rPr lang="en-US" altLang="ko-KR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Smpop Ver1.5</a:t>
                      </a:r>
                      <a:r>
                        <a:rPr lang="ko-KR" altLang="en-US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로 연결되는 버튼이 필요 합니다</a:t>
                      </a:r>
                      <a:r>
                        <a:rPr lang="en-US" altLang="ko-KR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[ORDER 1.5] </a:t>
                      </a:r>
                      <a:r>
                        <a:rPr lang="ko-KR" altLang="en-US" sz="900" b="1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버튼</a:t>
                      </a:r>
                      <a:endParaRPr lang="en-US" altLang="ko-KR" sz="900" b="1" baseline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latinLnBrk="1"/>
                      <a:endParaRPr lang="en-US" altLang="ko-KR" sz="900" b="0" baseline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버튼 클릭 시</a:t>
                      </a:r>
                      <a:r>
                        <a:rPr lang="en-US" altLang="ko-KR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Smpop.net V1.5 </a:t>
                      </a:r>
                      <a:r>
                        <a:rPr lang="ko-KR" altLang="en-US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페이지로 이동</a:t>
                      </a:r>
                      <a:r>
                        <a:rPr lang="en-US" altLang="ko-KR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baseline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baseline="0" dirty="0">
                          <a:solidFill>
                            <a:srgbClr val="FF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※ </a:t>
                      </a:r>
                      <a:r>
                        <a:rPr lang="ko-KR" altLang="en-US" sz="900" b="0" baseline="0" dirty="0">
                          <a:solidFill>
                            <a:srgbClr val="FF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이동 할 때 하기 내용과 같은 프로세스 실행</a:t>
                      </a:r>
                      <a:r>
                        <a:rPr lang="en-US" altLang="ko-KR" sz="900" b="0" baseline="0" dirty="0">
                          <a:solidFill>
                            <a:srgbClr val="FF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baseline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ko-KR" altLang="en-US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현재 버튼을 클릭한 회원의 </a:t>
                      </a:r>
                      <a:r>
                        <a:rPr lang="en-US" altLang="ko-KR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ID (Smpop_Ver1.1)</a:t>
                      </a:r>
                      <a:r>
                        <a:rPr lang="ko-KR" altLang="en-US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와  </a:t>
                      </a:r>
                      <a:r>
                        <a:rPr lang="en-US" altLang="ko-KR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Smpop_ver 1.5 DB</a:t>
                      </a:r>
                      <a:r>
                        <a:rPr lang="ko-KR" altLang="en-US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에 등록된 </a:t>
                      </a:r>
                      <a:r>
                        <a:rPr lang="en-US" altLang="ko-KR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[</a:t>
                      </a:r>
                      <a:r>
                        <a:rPr lang="ko-KR" altLang="en-US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역할 별 권한 구분</a:t>
                      </a:r>
                      <a:r>
                        <a:rPr lang="en-US" altLang="ko-KR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] </a:t>
                      </a:r>
                      <a:r>
                        <a:rPr lang="ko-KR" altLang="en-US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에 회원 </a:t>
                      </a:r>
                      <a:r>
                        <a:rPr lang="en-US" altLang="ko-KR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ID</a:t>
                      </a:r>
                      <a:r>
                        <a:rPr lang="ko-KR" altLang="en-US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를 매칭하여 해당 권한이 볼 수 있는 페이지를 출력</a:t>
                      </a:r>
                      <a:r>
                        <a:rPr lang="en-US" altLang="ko-KR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baseline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ko-KR" altLang="en-US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만약 매칭 되는 </a:t>
                      </a:r>
                      <a:r>
                        <a:rPr lang="en-US" altLang="ko-KR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ID</a:t>
                      </a:r>
                      <a:r>
                        <a:rPr lang="ko-KR" altLang="en-US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가 없을 경우 </a:t>
                      </a:r>
                      <a:r>
                        <a:rPr lang="en-US" altLang="ko-KR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Smpop_Ver1.5</a:t>
                      </a:r>
                      <a:r>
                        <a:rPr lang="ko-KR" altLang="en-US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페이지로 이동 후 </a:t>
                      </a:r>
                      <a:r>
                        <a:rPr lang="en-US" altLang="ko-KR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‘</a:t>
                      </a:r>
                      <a:r>
                        <a:rPr lang="ko-KR" altLang="en-US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회원님은 </a:t>
                      </a:r>
                      <a:r>
                        <a:rPr lang="en-US" altLang="ko-KR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Smpop_Ver1.5</a:t>
                      </a:r>
                      <a:r>
                        <a:rPr lang="ko-KR" altLang="en-US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를 사용할 수 없습니다</a:t>
                      </a:r>
                      <a:r>
                        <a:rPr lang="en-US" altLang="ko-KR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 </a:t>
                      </a:r>
                      <a:r>
                        <a:rPr lang="ko-KR" altLang="en-US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관리자에게 문의 후 다시 접속하시기 바랍니다</a:t>
                      </a:r>
                      <a:r>
                        <a:rPr lang="en-US" altLang="ko-KR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.’ </a:t>
                      </a:r>
                      <a:r>
                        <a:rPr lang="ko-KR" altLang="en-US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페이지 출력</a:t>
                      </a:r>
                      <a:r>
                        <a:rPr lang="en-US" altLang="ko-KR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baseline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baseline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49" name="그림 48">
            <a:extLst>
              <a:ext uri="{FF2B5EF4-FFF2-40B4-BE49-F238E27FC236}">
                <a16:creationId xmlns:a16="http://schemas.microsoft.com/office/drawing/2014/main" xmlns="" id="{0E759581-D918-4490-AC39-0E6D6797A4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2080" y="1106493"/>
            <a:ext cx="6728945" cy="4359953"/>
          </a:xfrm>
          <a:prstGeom prst="rect">
            <a:avLst/>
          </a:prstGeom>
          <a:ln>
            <a:solidFill>
              <a:srgbClr val="0070C0"/>
            </a:solidFill>
          </a:ln>
        </p:spPr>
      </p:pic>
      <p:sp>
        <p:nvSpPr>
          <p:cNvPr id="50" name="모서리가 둥근 직사각형 49">
            <a:extLst>
              <a:ext uri="{FF2B5EF4-FFF2-40B4-BE49-F238E27FC236}">
                <a16:creationId xmlns:a16="http://schemas.microsoft.com/office/drawing/2014/main" xmlns="" id="{4BAE6947-CAA4-4E99-AA0E-06F65C32A112}"/>
              </a:ext>
            </a:extLst>
          </p:cNvPr>
          <p:cNvSpPr/>
          <p:nvPr/>
        </p:nvSpPr>
        <p:spPr>
          <a:xfrm>
            <a:off x="7128568" y="1622466"/>
            <a:ext cx="206734" cy="206734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1</a:t>
            </a:r>
            <a:endParaRPr lang="ko-KR" altLang="en-US" sz="9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graphicFrame>
        <p:nvGraphicFramePr>
          <p:cNvPr id="21" name="표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127946"/>
              </p:ext>
            </p:extLst>
          </p:nvPr>
        </p:nvGraphicFramePr>
        <p:xfrm>
          <a:off x="9204325" y="4848225"/>
          <a:ext cx="2892425" cy="1676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276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113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0955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역할 별 권한 구분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Num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역할 별  명칭 구분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권한</a:t>
                      </a:r>
                      <a:endParaRPr lang="ko-KR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>
                          <a:effectLst/>
                        </a:rPr>
                        <a:t>1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</a:rPr>
                        <a:t>삼성 </a:t>
                      </a:r>
                      <a:r>
                        <a:rPr lang="en-US" sz="900" u="none" strike="noStrike" dirty="0">
                          <a:effectLst/>
                        </a:rPr>
                        <a:t>HQ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Admin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>
                          <a:effectLst/>
                        </a:rPr>
                        <a:t>2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</a:rPr>
                        <a:t>제일 </a:t>
                      </a:r>
                      <a:r>
                        <a:rPr lang="en-US" sz="900" u="none" strike="noStrike" dirty="0">
                          <a:effectLst/>
                        </a:rPr>
                        <a:t>HQ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Admin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>
                          <a:effectLst/>
                        </a:rPr>
                        <a:t>3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</a:rPr>
                        <a:t>삼성 권역담당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Region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>
                          <a:effectLst/>
                        </a:rPr>
                        <a:t>4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</a:rPr>
                        <a:t>삼성 지역담당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Subsidiaries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>
                          <a:effectLst/>
                        </a:rPr>
                        <a:t>5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</a:rPr>
                        <a:t>삼성 지역대행사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Subsidiaries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u="none" strike="noStrike" dirty="0">
                          <a:effectLst/>
                        </a:rPr>
                        <a:t>6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900" u="none" strike="noStrike" dirty="0">
                          <a:effectLst/>
                        </a:rPr>
                        <a:t>벤더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Vendor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076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직사각형 132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103761" y="2432730"/>
            <a:ext cx="9050778" cy="1587796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32" name="직사각형 131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105578" y="1474316"/>
            <a:ext cx="9050778" cy="988322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" name="텍스트 개체 틀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HQ </a:t>
            </a:r>
            <a:r>
              <a:rPr lang="en-US" altLang="ko-KR" dirty="0" smtClean="0"/>
              <a:t>Support</a:t>
            </a:r>
            <a:endParaRPr lang="ko-KR" altLang="en-US" dirty="0"/>
          </a:p>
        </p:txBody>
      </p:sp>
      <p:sp>
        <p:nvSpPr>
          <p:cNvPr id="13" name="텍스트 개체 틀 1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altLang="ko-KR" dirty="0" smtClean="0"/>
              <a:t>O</a:t>
            </a:r>
            <a:endParaRPr lang="ko-KR" altLang="en-US" dirty="0"/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ko-KR" dirty="0" smtClean="0"/>
              <a:t>Product Management </a:t>
            </a:r>
            <a:r>
              <a:rPr lang="en-US" altLang="ko-KR" dirty="0" smtClean="0">
                <a:sym typeface="Wingdings" panose="05000000000000000000" pitchFamily="2" charset="2"/>
              </a:rPr>
              <a:t> HQ Support</a:t>
            </a:r>
            <a:endParaRPr lang="ko-KR" altLang="en-US" dirty="0"/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9181646"/>
              </p:ext>
            </p:extLst>
          </p:nvPr>
        </p:nvGraphicFramePr>
        <p:xfrm>
          <a:off x="9183757" y="624785"/>
          <a:ext cx="2900459" cy="1828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35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869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>
                          <a:solidFill>
                            <a:srgbClr val="FFFF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900" b="1" dirty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/>
                        </a:rPr>
                        <a:t>Description</a:t>
                      </a:r>
                      <a:endParaRPr lang="ko-KR" altLang="en-US" sz="900" b="1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67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*</a:t>
                      </a:r>
                      <a:endParaRPr lang="ko-KR" altLang="en-US" sz="900" b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HQ</a:t>
                      </a:r>
                      <a:r>
                        <a:rPr lang="ko-KR" altLang="en-US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Level</a:t>
                      </a:r>
                      <a:r>
                        <a:rPr lang="ko-KR" altLang="en-US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로그인 시 화면입니다</a:t>
                      </a:r>
                      <a:r>
                        <a:rPr lang="en-US" altLang="ko-KR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>
                          <a:solidFill>
                            <a:srgbClr val="FF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①</a:t>
                      </a:r>
                      <a:r>
                        <a:rPr lang="ko-KR" altLang="en-US" sz="900" b="0" dirty="0">
                          <a:solidFill>
                            <a:srgbClr val="FF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추가 </a:t>
                      </a:r>
                      <a:r>
                        <a:rPr lang="ko-KR" altLang="en-US" sz="9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버튼으로 본사</a:t>
                      </a:r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ko-KR" altLang="en-US" sz="9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지원 리스트를 작성 </a:t>
                      </a:r>
                      <a:endParaRPr lang="en-US" altLang="ko-KR" sz="900" b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2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>
                          <a:solidFill>
                            <a:srgbClr val="FF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② </a:t>
                      </a:r>
                      <a:r>
                        <a:rPr lang="ko-KR" altLang="en-US" sz="9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의 제품들을 상품추가 버튼으로 상품을 추가 후 </a:t>
                      </a:r>
                      <a:r>
                        <a:rPr lang="en-US" altLang="ko-KR" sz="900" b="0" kern="1200" dirty="0">
                          <a:solidFill>
                            <a:srgbClr val="FF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③ submit </a:t>
                      </a:r>
                      <a:r>
                        <a:rPr lang="ko-KR" altLang="en-US" sz="900" b="0" kern="1200" dirty="0">
                          <a:solidFill>
                            <a:srgbClr val="FF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버튼을 이용 하면 </a:t>
                      </a:r>
                      <a:r>
                        <a:rPr lang="en-US" altLang="ko-KR" sz="900" b="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Menu Product Management-Support </a:t>
                      </a:r>
                      <a:r>
                        <a:rPr lang="en-US" altLang="ko-KR" sz="900" b="0" dirty="0" smtClean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list(14page</a:t>
                      </a:r>
                      <a:r>
                        <a:rPr lang="en-US" altLang="ko-KR" sz="900" b="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</a:t>
                      </a:r>
                      <a:r>
                        <a:rPr lang="ko-KR" altLang="en-US" sz="900" b="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에 </a:t>
                      </a:r>
                      <a:r>
                        <a:rPr lang="en-US" altLang="ko-KR" sz="900" b="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HQ_Support name_01 </a:t>
                      </a:r>
                      <a:r>
                        <a:rPr lang="ko-KR" altLang="en-US" sz="900" b="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생성</a:t>
                      </a:r>
                      <a:r>
                        <a:rPr lang="ko-KR" altLang="en-US" sz="9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된다</a:t>
                      </a:r>
                      <a:endParaRPr lang="en-US" altLang="ko-KR" sz="900" b="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1527725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3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>
                          <a:solidFill>
                            <a:srgbClr val="FF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④ HQ_Support_nam_01</a:t>
                      </a:r>
                      <a:r>
                        <a:rPr lang="ko-KR" altLang="en-US" sz="900" b="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을 클릭 하여 </a:t>
                      </a:r>
                      <a:r>
                        <a:rPr lang="en-US" altLang="ko-KR" sz="900" b="0" dirty="0" smtClean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Budget </a:t>
                      </a:r>
                      <a:r>
                        <a:rPr lang="en-US" altLang="ko-KR" sz="900" b="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Management- </a:t>
                      </a:r>
                      <a:r>
                        <a:rPr lang="en-US" altLang="ko-KR" sz="900" b="0" dirty="0" smtClean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Budget </a:t>
                      </a:r>
                      <a:r>
                        <a:rPr lang="en-US" altLang="ko-KR" sz="900" b="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Allocation</a:t>
                      </a:r>
                      <a:r>
                        <a:rPr lang="ko-KR" altLang="en-US" sz="900" b="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(12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페이지</a:t>
                      </a:r>
                      <a:r>
                        <a:rPr lang="en-US" altLang="ko-KR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</a:t>
                      </a:r>
                      <a:r>
                        <a:rPr lang="ko-KR" altLang="en-US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로 이동</a:t>
                      </a:r>
                      <a:r>
                        <a:rPr lang="ko-KR" altLang="en-US" sz="900" b="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endParaRPr lang="en-US" altLang="ko-KR" sz="900" b="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05568676"/>
                  </a:ext>
                </a:extLst>
              </a:tr>
            </a:tbl>
          </a:graphicData>
        </a:graphic>
      </p:graphicFrame>
      <p:sp>
        <p:nvSpPr>
          <p:cNvPr id="8" name="직사각형 7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8937" y="677087"/>
            <a:ext cx="9050778" cy="42837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ea"/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1645180" y="712752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rgbClr val="C00000"/>
                </a:solidFill>
                <a:latin typeface="휴먼모음T" pitchFamily="18" charset="-127"/>
                <a:ea typeface="휴먼모음T" pitchFamily="18" charset="-127"/>
              </a:rPr>
              <a:t>Product Management</a:t>
            </a:r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2998912" y="716977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Budget </a:t>
            </a:r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Management</a:t>
            </a:r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4262252" y="718271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Order Management</a:t>
            </a:r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5649417" y="718653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User Management</a:t>
            </a:r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6945999" y="795573"/>
            <a:ext cx="83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Notice</a:t>
            </a:r>
          </a:p>
          <a:p>
            <a:pPr algn="ctr"/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8049400" y="801247"/>
            <a:ext cx="83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Shopping</a:t>
            </a:r>
          </a:p>
          <a:p>
            <a:pPr algn="ctr"/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281" y="766264"/>
            <a:ext cx="806450" cy="254981"/>
          </a:xfrm>
          <a:prstGeom prst="rect">
            <a:avLst/>
          </a:prstGeom>
          <a:ln>
            <a:solidFill>
              <a:srgbClr val="0070C0"/>
            </a:solidFill>
          </a:ln>
        </p:spPr>
      </p:pic>
      <p:sp>
        <p:nvSpPr>
          <p:cNvPr id="16" name="직사각형 15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8937" y="1105460"/>
            <a:ext cx="9050778" cy="229485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b="1" dirty="0">
                <a:solidFill>
                  <a:srgbClr val="C00000"/>
                </a:solidFill>
                <a:latin typeface="+mn-ea"/>
              </a:rPr>
              <a:t>	               HQ Support           </a:t>
            </a:r>
            <a:r>
              <a:rPr lang="en-US" altLang="ko-KR" sz="800" b="1" dirty="0">
                <a:solidFill>
                  <a:schemeClr val="tx1"/>
                </a:solidFill>
                <a:latin typeface="+mn-ea"/>
              </a:rPr>
              <a:t>Support List</a:t>
            </a: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111509" y="1334875"/>
            <a:ext cx="1296000" cy="31619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+mj-lt"/>
              </a:rPr>
              <a:t> </a:t>
            </a:r>
            <a:endParaRPr lang="en-US" altLang="ko-KR" sz="800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29" name="표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1210493"/>
              </p:ext>
            </p:extLst>
          </p:nvPr>
        </p:nvGraphicFramePr>
        <p:xfrm>
          <a:off x="2246336" y="4423440"/>
          <a:ext cx="6689578" cy="1811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7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3849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8122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110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0383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Image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Name/</a:t>
                      </a:r>
                    </a:p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Material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Dimension/</a:t>
                      </a:r>
                      <a:b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</a:b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Production Period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3834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Attractor Artistic(small)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----------------------------------------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Polycarbonate</a:t>
                      </a:r>
                      <a:endParaRPr lang="ko-KR" altLang="en-US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97.5 X 45 X 10(160)mm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----------------------------------------</a:t>
                      </a:r>
                    </a:p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2~3 weeks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3834">
                <a:tc>
                  <a:txBody>
                    <a:bodyPr/>
                    <a:lstStyle/>
                    <a:p>
                      <a:pPr algn="ctr"/>
                      <a:endParaRPr lang="en-US" altLang="ko-KR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Attractor Artistic(small)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----------------------------------------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Polycarbonate</a:t>
                      </a:r>
                      <a:endParaRPr lang="ko-KR" altLang="en-US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97.5 X 45 X 10(160)mm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----------------------------------------</a:t>
                      </a:r>
                    </a:p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2~3 weeks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pSp>
        <p:nvGrpSpPr>
          <p:cNvPr id="30" name="그룹 29"/>
          <p:cNvGrpSpPr/>
          <p:nvPr/>
        </p:nvGrpSpPr>
        <p:grpSpPr>
          <a:xfrm>
            <a:off x="2302211" y="5092817"/>
            <a:ext cx="493885" cy="513850"/>
            <a:chOff x="3201815" y="5791508"/>
            <a:chExt cx="493885" cy="513850"/>
          </a:xfrm>
        </p:grpSpPr>
        <p:grpSp>
          <p:nvGrpSpPr>
            <p:cNvPr id="31" name="그룹 30"/>
            <p:cNvGrpSpPr/>
            <p:nvPr/>
          </p:nvGrpSpPr>
          <p:grpSpPr>
            <a:xfrm>
              <a:off x="3201815" y="5791508"/>
              <a:ext cx="493885" cy="513850"/>
              <a:chOff x="0" y="805534"/>
              <a:chExt cx="9156700" cy="2061491"/>
            </a:xfrm>
          </p:grpSpPr>
          <p:sp>
            <p:nvSpPr>
              <p:cNvPr id="33" name="직사각형 32"/>
              <p:cNvSpPr/>
              <p:nvPr/>
            </p:nvSpPr>
            <p:spPr>
              <a:xfrm>
                <a:off x="47625" y="805534"/>
                <a:ext cx="9109075" cy="2051966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800" dirty="0"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  <p:cxnSp>
            <p:nvCxnSpPr>
              <p:cNvPr id="34" name="직선 연결선 33"/>
              <p:cNvCxnSpPr/>
              <p:nvPr/>
            </p:nvCxnSpPr>
            <p:spPr>
              <a:xfrm flipV="1">
                <a:off x="0" y="824584"/>
                <a:ext cx="9156700" cy="2042441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직선 연결선 34"/>
              <p:cNvCxnSpPr/>
              <p:nvPr/>
            </p:nvCxnSpPr>
            <p:spPr>
              <a:xfrm>
                <a:off x="47625" y="805534"/>
                <a:ext cx="9109075" cy="2051966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" name="TextBox 31"/>
            <p:cNvSpPr txBox="1"/>
            <p:nvPr/>
          </p:nvSpPr>
          <p:spPr>
            <a:xfrm>
              <a:off x="3276181" y="5942905"/>
              <a:ext cx="36420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 dirty="0">
                  <a:solidFill>
                    <a:srgbClr val="0070C0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img</a:t>
              </a:r>
              <a:endParaRPr lang="ko-KR" altLang="en-US" sz="800" dirty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grpSp>
        <p:nvGrpSpPr>
          <p:cNvPr id="36" name="그룹 35"/>
          <p:cNvGrpSpPr/>
          <p:nvPr/>
        </p:nvGrpSpPr>
        <p:grpSpPr>
          <a:xfrm>
            <a:off x="2302211" y="5693986"/>
            <a:ext cx="493885" cy="513850"/>
            <a:chOff x="3201815" y="5791508"/>
            <a:chExt cx="493885" cy="513850"/>
          </a:xfrm>
        </p:grpSpPr>
        <p:grpSp>
          <p:nvGrpSpPr>
            <p:cNvPr id="37" name="그룹 36"/>
            <p:cNvGrpSpPr/>
            <p:nvPr/>
          </p:nvGrpSpPr>
          <p:grpSpPr>
            <a:xfrm>
              <a:off x="3201815" y="5791508"/>
              <a:ext cx="493885" cy="513850"/>
              <a:chOff x="0" y="805534"/>
              <a:chExt cx="9156700" cy="2061491"/>
            </a:xfrm>
          </p:grpSpPr>
          <p:sp>
            <p:nvSpPr>
              <p:cNvPr id="39" name="직사각형 38"/>
              <p:cNvSpPr/>
              <p:nvPr/>
            </p:nvSpPr>
            <p:spPr>
              <a:xfrm>
                <a:off x="47625" y="805534"/>
                <a:ext cx="9109075" cy="2051966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800" dirty="0"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  <p:cxnSp>
            <p:nvCxnSpPr>
              <p:cNvPr id="40" name="직선 연결선 39"/>
              <p:cNvCxnSpPr/>
              <p:nvPr/>
            </p:nvCxnSpPr>
            <p:spPr>
              <a:xfrm flipV="1">
                <a:off x="0" y="824584"/>
                <a:ext cx="9156700" cy="2042441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직선 연결선 40"/>
              <p:cNvCxnSpPr/>
              <p:nvPr/>
            </p:nvCxnSpPr>
            <p:spPr>
              <a:xfrm>
                <a:off x="47625" y="805534"/>
                <a:ext cx="9109075" cy="2051966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TextBox 37"/>
            <p:cNvSpPr txBox="1"/>
            <p:nvPr/>
          </p:nvSpPr>
          <p:spPr>
            <a:xfrm>
              <a:off x="3276181" y="5942905"/>
              <a:ext cx="36420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 dirty="0">
                  <a:solidFill>
                    <a:srgbClr val="0070C0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img</a:t>
              </a:r>
              <a:endParaRPr lang="ko-KR" altLang="en-US" sz="800" dirty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sp>
        <p:nvSpPr>
          <p:cNvPr id="60" name="직사각형 59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114556" y="4816590"/>
            <a:ext cx="1923794" cy="1553109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r>
              <a:rPr lang="en-US" altLang="ko-KR" sz="900" dirty="0">
                <a:solidFill>
                  <a:srgbClr val="C00000"/>
                </a:solidFill>
                <a:latin typeface="+mj-lt"/>
              </a:rPr>
              <a:t>HQ_Support_name01</a:t>
            </a:r>
            <a:endParaRPr lang="en-US" altLang="ko-KR" sz="1300" dirty="0">
              <a:solidFill>
                <a:schemeClr val="tx1"/>
              </a:solidFill>
              <a:latin typeface="+mj-lt"/>
            </a:endParaRPr>
          </a:p>
          <a:p>
            <a:r>
              <a:rPr lang="en-US" altLang="ko-KR" sz="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------------------------------------</a:t>
            </a:r>
          </a:p>
          <a:p>
            <a:r>
              <a:rPr lang="en-US" altLang="ko-KR" sz="900" dirty="0">
                <a:solidFill>
                  <a:schemeClr val="tx1"/>
                </a:solidFill>
              </a:rPr>
              <a:t>HQ_Support_name02</a:t>
            </a:r>
            <a:endParaRPr lang="en-US" altLang="ko-KR" sz="1300" dirty="0">
              <a:solidFill>
                <a:schemeClr val="tx1"/>
              </a:solidFill>
            </a:endParaRPr>
          </a:p>
          <a:p>
            <a:r>
              <a:rPr lang="en-US" altLang="ko-KR" sz="900" dirty="0">
                <a:solidFill>
                  <a:schemeClr val="bg1">
                    <a:lumMod val="50000"/>
                  </a:schemeClr>
                </a:solidFill>
              </a:rPr>
              <a:t>------------------------------------</a:t>
            </a:r>
          </a:p>
          <a:p>
            <a:r>
              <a:rPr lang="en-US" altLang="ko-KR" sz="900" dirty="0">
                <a:solidFill>
                  <a:schemeClr val="tx1"/>
                </a:solidFill>
              </a:rPr>
              <a:t>HQ_Support_name03</a:t>
            </a:r>
            <a:endParaRPr lang="en-US" altLang="ko-KR" sz="1300" dirty="0">
              <a:solidFill>
                <a:schemeClr val="tx1"/>
              </a:solidFill>
            </a:endParaRPr>
          </a:p>
          <a:p>
            <a:r>
              <a:rPr lang="en-US" altLang="ko-KR" sz="900" dirty="0">
                <a:solidFill>
                  <a:schemeClr val="bg1">
                    <a:lumMod val="50000"/>
                  </a:schemeClr>
                </a:solidFill>
              </a:rPr>
              <a:t>------------------------------------</a:t>
            </a:r>
          </a:p>
          <a:p>
            <a:r>
              <a:rPr lang="en-US" altLang="ko-KR" sz="900" dirty="0">
                <a:solidFill>
                  <a:schemeClr val="tx1"/>
                </a:solidFill>
              </a:rPr>
              <a:t>HQ_Support_name04</a:t>
            </a:r>
            <a:endParaRPr lang="en-US" altLang="ko-KR" sz="1300" dirty="0">
              <a:solidFill>
                <a:schemeClr val="tx1"/>
              </a:solidFill>
            </a:endParaRPr>
          </a:p>
          <a:p>
            <a:r>
              <a:rPr lang="en-US" altLang="ko-KR" sz="900" dirty="0">
                <a:solidFill>
                  <a:schemeClr val="bg1">
                    <a:lumMod val="50000"/>
                  </a:schemeClr>
                </a:solidFill>
              </a:rPr>
              <a:t>------------------------------------</a:t>
            </a:r>
          </a:p>
          <a:p>
            <a:endParaRPr lang="en-US" altLang="ko-KR" sz="900" dirty="0">
              <a:solidFill>
                <a:schemeClr val="tx1"/>
              </a:solidFill>
            </a:endParaRPr>
          </a:p>
        </p:txBody>
      </p:sp>
      <p:sp>
        <p:nvSpPr>
          <p:cNvPr id="61" name="직사각형 60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111509" y="4442898"/>
            <a:ext cx="1923794" cy="373692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pPr algn="ctr">
              <a:lnSpc>
                <a:spcPct val="150000"/>
              </a:lnSpc>
            </a:pPr>
            <a:r>
              <a:rPr lang="en-US" altLang="ko-KR" sz="900" b="1" dirty="0">
                <a:solidFill>
                  <a:schemeClr val="bg1"/>
                </a:solidFill>
                <a:latin typeface="+mj-lt"/>
              </a:rPr>
              <a:t>HQ Support Name</a:t>
            </a:r>
            <a:endParaRPr lang="en-US" altLang="ko-KR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3" name="모서리가 둥근 직사각형 62"/>
          <p:cNvSpPr/>
          <p:nvPr/>
        </p:nvSpPr>
        <p:spPr>
          <a:xfrm>
            <a:off x="1171649" y="4176485"/>
            <a:ext cx="820800" cy="237600"/>
          </a:xfrm>
          <a:prstGeom prst="roundRect">
            <a:avLst/>
          </a:prstGeom>
          <a:solidFill>
            <a:srgbClr val="0070C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ko-KR" altLang="en-US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삭제</a:t>
            </a:r>
          </a:p>
        </p:txBody>
      </p:sp>
      <p:sp>
        <p:nvSpPr>
          <p:cNvPr id="78" name="직사각형 77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855583" y="6141918"/>
            <a:ext cx="1876169" cy="26944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pPr algn="ctr">
              <a:lnSpc>
                <a:spcPct val="150000"/>
              </a:lnSpc>
            </a:pPr>
            <a:endParaRPr lang="en-US" altLang="ko-KR" sz="9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80" name="모서리가 둥근 직사각형 79"/>
          <p:cNvSpPr/>
          <p:nvPr/>
        </p:nvSpPr>
        <p:spPr>
          <a:xfrm>
            <a:off x="8383630" y="4561234"/>
            <a:ext cx="492434" cy="389164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ko-KR" altLang="en-US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전체 삭제</a:t>
            </a:r>
          </a:p>
        </p:txBody>
      </p:sp>
      <p:sp>
        <p:nvSpPr>
          <p:cNvPr id="81" name="모서리가 둥근 직사각형 80"/>
          <p:cNvSpPr/>
          <p:nvPr/>
        </p:nvSpPr>
        <p:spPr>
          <a:xfrm>
            <a:off x="8383630" y="5195867"/>
            <a:ext cx="492434" cy="316943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ko-KR" altLang="en-US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삭제</a:t>
            </a:r>
          </a:p>
        </p:txBody>
      </p:sp>
      <p:sp>
        <p:nvSpPr>
          <p:cNvPr id="83" name="모서리가 둥근 직사각형 82"/>
          <p:cNvSpPr/>
          <p:nvPr/>
        </p:nvSpPr>
        <p:spPr>
          <a:xfrm>
            <a:off x="8383630" y="5812216"/>
            <a:ext cx="492434" cy="316943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ko-KR" altLang="en-US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삭제</a:t>
            </a:r>
          </a:p>
        </p:txBody>
      </p:sp>
      <p:sp>
        <p:nvSpPr>
          <p:cNvPr id="72" name="직사각형 71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8937" y="1334875"/>
            <a:ext cx="1296000" cy="857397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r>
              <a:rPr lang="en-US" altLang="ko-KR" sz="900" b="1" dirty="0">
                <a:solidFill>
                  <a:schemeClr val="tx1"/>
                </a:solidFill>
              </a:rPr>
              <a:t>POSM </a:t>
            </a:r>
            <a:r>
              <a:rPr lang="en-US" altLang="ko-KR" sz="900" dirty="0">
                <a:solidFill>
                  <a:schemeClr val="tx1"/>
                </a:solidFill>
              </a:rPr>
              <a:t>               </a:t>
            </a:r>
            <a:r>
              <a:rPr lang="ko-KR" altLang="en-US" sz="1400" dirty="0">
                <a:solidFill>
                  <a:schemeClr val="tx1"/>
                </a:solidFill>
                <a:latin typeface="+mn-ea"/>
              </a:rPr>
              <a:t>∨</a:t>
            </a:r>
          </a:p>
          <a:p>
            <a:r>
              <a:rPr lang="ko-KR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ea typeface="휴먼모음T" panose="02030504000101010101" pitchFamily="18" charset="-127"/>
              </a:rPr>
              <a:t>   </a:t>
            </a:r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  <a:ea typeface="휴먼모음T" panose="02030504000101010101" pitchFamily="18" charset="-127"/>
              </a:rPr>
              <a:t>Galaxy Note20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</a:t>
            </a:r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  <a:ea typeface="휴먼모음T" panose="02030504000101010101" pitchFamily="18" charset="-127"/>
              </a:rPr>
              <a:t>Galaxy Z Fold2</a:t>
            </a:r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</a:t>
            </a:r>
          </a:p>
          <a:p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R8</a:t>
            </a:r>
          </a:p>
          <a:p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</a:t>
            </a:r>
            <a:r>
              <a:rPr lang="en-US" altLang="ko-KR" sz="900" dirty="0">
                <a:solidFill>
                  <a:srgbClr val="C00000"/>
                </a:solidFill>
              </a:rPr>
              <a:t>Galaxy S20/+/Ultra</a:t>
            </a:r>
            <a:endParaRPr lang="en-US" altLang="ko-KR" sz="9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endParaRPr lang="en-US" altLang="ko-KR" sz="9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74" name="직사각형 73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1388005" y="1334875"/>
            <a:ext cx="1296000" cy="552317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r>
              <a:rPr lang="en-US" altLang="ko-KR" sz="900" b="1" dirty="0">
                <a:solidFill>
                  <a:schemeClr val="tx1"/>
                </a:solidFill>
              </a:rPr>
              <a:t>SECURITY           </a:t>
            </a:r>
            <a:r>
              <a:rPr lang="ko-KR" altLang="en-US" sz="1400" b="1" dirty="0">
                <a:solidFill>
                  <a:schemeClr val="tx1"/>
                </a:solidFill>
                <a:latin typeface="+mn-ea"/>
              </a:rPr>
              <a:t>∨</a:t>
            </a:r>
            <a:endParaRPr lang="en-US" altLang="ko-KR" sz="1400" b="1" dirty="0">
              <a:solidFill>
                <a:schemeClr val="tx1"/>
              </a:solidFill>
            </a:endParaRPr>
          </a:p>
          <a:p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  <a:ea typeface="휴먼모음T" panose="02030504000101010101" pitchFamily="18" charset="-127"/>
              </a:rPr>
              <a:t>   Kumoh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</a:t>
            </a:r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  <a:ea typeface="휴먼모음T" panose="02030504000101010101" pitchFamily="18" charset="-127"/>
              </a:rPr>
              <a:t>Invue</a:t>
            </a:r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</a:t>
            </a:r>
          </a:p>
        </p:txBody>
      </p:sp>
      <p:sp>
        <p:nvSpPr>
          <p:cNvPr id="75" name="직사각형 74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2683551" y="1334875"/>
            <a:ext cx="1296000" cy="42844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r>
              <a:rPr lang="en-US" altLang="ko-KR" sz="900" b="1" dirty="0">
                <a:solidFill>
                  <a:schemeClr val="tx1"/>
                </a:solidFill>
              </a:rPr>
              <a:t>FIXTURE             </a:t>
            </a:r>
            <a:r>
              <a:rPr lang="ko-KR" altLang="en-US" sz="1400" b="1" dirty="0">
                <a:solidFill>
                  <a:schemeClr val="tx1"/>
                </a:solidFill>
                <a:latin typeface="+mn-ea"/>
              </a:rPr>
              <a:t>∨</a:t>
            </a:r>
            <a:endParaRPr lang="en-US" altLang="ko-KR" sz="1400" b="1" dirty="0">
              <a:solidFill>
                <a:schemeClr val="tx1"/>
              </a:solidFill>
            </a:endParaRPr>
          </a:p>
          <a:p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  <a:ea typeface="휴먼모음T" panose="02030504000101010101" pitchFamily="18" charset="-127"/>
              </a:rPr>
              <a:t>   SIGNAL</a:t>
            </a:r>
          </a:p>
          <a:p>
            <a:endParaRPr lang="en-US" altLang="ko-KR" sz="900" dirty="0">
              <a:solidFill>
                <a:schemeClr val="tx1">
                  <a:lumMod val="50000"/>
                  <a:lumOff val="50000"/>
                </a:schemeClr>
              </a:solidFill>
              <a:ea typeface="휴먼모음T" panose="02030504000101010101" pitchFamily="18" charset="-127"/>
            </a:endParaRPr>
          </a:p>
        </p:txBody>
      </p:sp>
      <p:sp>
        <p:nvSpPr>
          <p:cNvPr id="76" name="직사각형 75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3981091" y="1334874"/>
            <a:ext cx="1296000" cy="320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r>
              <a:rPr lang="en-US" altLang="ko-KR" sz="900" b="1" dirty="0">
                <a:solidFill>
                  <a:schemeClr val="tx1"/>
                </a:solidFill>
              </a:rPr>
              <a:t>SMART TABLE   </a:t>
            </a:r>
            <a:r>
              <a:rPr lang="ko-KR" altLang="en-US" sz="1400" b="1" dirty="0">
                <a:solidFill>
                  <a:schemeClr val="tx1"/>
                </a:solidFill>
              </a:rPr>
              <a:t>＾</a:t>
            </a:r>
            <a:endParaRPr lang="en-US" altLang="ko-KR" sz="1400" b="1" dirty="0">
              <a:solidFill>
                <a:schemeClr val="tx1"/>
              </a:solidFill>
            </a:endParaRPr>
          </a:p>
        </p:txBody>
      </p:sp>
      <p:sp>
        <p:nvSpPr>
          <p:cNvPr id="77" name="직사각형 76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5273475" y="1340044"/>
            <a:ext cx="1296000" cy="319989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r>
              <a:rPr lang="en-US" altLang="ko-KR" sz="900" b="1" dirty="0">
                <a:solidFill>
                  <a:schemeClr val="tx1"/>
                </a:solidFill>
              </a:rPr>
              <a:t>UNIVERSAL       </a:t>
            </a:r>
            <a:r>
              <a:rPr lang="ko-KR" altLang="en-US" sz="1400" b="1" dirty="0">
                <a:solidFill>
                  <a:schemeClr val="tx1"/>
                </a:solidFill>
              </a:rPr>
              <a:t>＾</a:t>
            </a:r>
            <a:endParaRPr lang="en-US" altLang="ko-KR" sz="9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altLang="ko-KR" sz="9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endParaRPr lang="en-US" altLang="ko-KR" sz="9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82" name="직사각형 81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6569414" y="1337179"/>
            <a:ext cx="1296000" cy="320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r>
              <a:rPr lang="en-US" altLang="ko-KR" sz="900" b="1" dirty="0">
                <a:solidFill>
                  <a:schemeClr val="tx1"/>
                </a:solidFill>
              </a:rPr>
              <a:t>GDS 1.0            </a:t>
            </a:r>
            <a:r>
              <a:rPr lang="ko-KR" altLang="en-US" sz="1400" b="1" dirty="0">
                <a:solidFill>
                  <a:schemeClr val="tx1"/>
                </a:solidFill>
              </a:rPr>
              <a:t>＾</a:t>
            </a:r>
            <a:endParaRPr lang="en-US" altLang="ko-KR" sz="1400" b="1" dirty="0">
              <a:solidFill>
                <a:schemeClr val="tx1"/>
              </a:solidFill>
            </a:endParaRPr>
          </a:p>
          <a:p>
            <a:endParaRPr lang="en-US" altLang="ko-KR" sz="9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altLang="ko-KR" sz="9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endParaRPr lang="en-US" altLang="ko-KR" sz="9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88" name="직사각형 87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7865608" y="1333467"/>
            <a:ext cx="1296000" cy="320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r>
              <a:rPr lang="en-US" altLang="ko-KR" sz="900" b="1" dirty="0">
                <a:solidFill>
                  <a:schemeClr val="tx1"/>
                </a:solidFill>
              </a:rPr>
              <a:t>GDS 2.0            </a:t>
            </a:r>
            <a:r>
              <a:rPr lang="ko-KR" altLang="en-US" sz="1400" b="1" dirty="0">
                <a:solidFill>
                  <a:schemeClr val="tx1"/>
                </a:solidFill>
              </a:rPr>
              <a:t>＾</a:t>
            </a:r>
            <a:endParaRPr lang="en-US" altLang="ko-KR" sz="1400" b="1" dirty="0">
              <a:solidFill>
                <a:schemeClr val="tx1"/>
              </a:solidFill>
            </a:endParaRPr>
          </a:p>
          <a:p>
            <a:endParaRPr lang="en-US" altLang="ko-KR" sz="9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altLang="ko-KR" sz="9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endParaRPr lang="en-US" altLang="ko-KR" sz="9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grpSp>
        <p:nvGrpSpPr>
          <p:cNvPr id="89" name="그룹 88"/>
          <p:cNvGrpSpPr/>
          <p:nvPr/>
        </p:nvGrpSpPr>
        <p:grpSpPr>
          <a:xfrm>
            <a:off x="666750" y="2515361"/>
            <a:ext cx="1209676" cy="1275589"/>
            <a:chOff x="3201815" y="5791508"/>
            <a:chExt cx="493885" cy="513850"/>
          </a:xfrm>
        </p:grpSpPr>
        <p:grpSp>
          <p:nvGrpSpPr>
            <p:cNvPr id="90" name="그룹 89"/>
            <p:cNvGrpSpPr/>
            <p:nvPr/>
          </p:nvGrpSpPr>
          <p:grpSpPr>
            <a:xfrm>
              <a:off x="3201815" y="5791508"/>
              <a:ext cx="493885" cy="513850"/>
              <a:chOff x="0" y="805534"/>
              <a:chExt cx="9156700" cy="2061491"/>
            </a:xfrm>
          </p:grpSpPr>
          <p:sp>
            <p:nvSpPr>
              <p:cNvPr id="92" name="직사각형 91"/>
              <p:cNvSpPr/>
              <p:nvPr/>
            </p:nvSpPr>
            <p:spPr>
              <a:xfrm>
                <a:off x="47625" y="805534"/>
                <a:ext cx="9109075" cy="2051966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800" dirty="0"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  <p:cxnSp>
            <p:nvCxnSpPr>
              <p:cNvPr id="93" name="직선 연결선 92"/>
              <p:cNvCxnSpPr/>
              <p:nvPr/>
            </p:nvCxnSpPr>
            <p:spPr>
              <a:xfrm flipV="1">
                <a:off x="0" y="824584"/>
                <a:ext cx="9156700" cy="2042441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직선 연결선 93"/>
              <p:cNvCxnSpPr/>
              <p:nvPr/>
            </p:nvCxnSpPr>
            <p:spPr>
              <a:xfrm>
                <a:off x="47625" y="805534"/>
                <a:ext cx="9109075" cy="2051966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1" name="TextBox 90"/>
            <p:cNvSpPr txBox="1"/>
            <p:nvPr/>
          </p:nvSpPr>
          <p:spPr>
            <a:xfrm>
              <a:off x="3378575" y="6007768"/>
              <a:ext cx="181419" cy="867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rgbClr val="0070C0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img</a:t>
              </a:r>
              <a:endParaRPr lang="ko-KR" altLang="en-US" sz="800" dirty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grpSp>
        <p:nvGrpSpPr>
          <p:cNvPr id="101" name="그룹 100"/>
          <p:cNvGrpSpPr/>
          <p:nvPr/>
        </p:nvGrpSpPr>
        <p:grpSpPr>
          <a:xfrm>
            <a:off x="1990725" y="2513010"/>
            <a:ext cx="1209676" cy="1275589"/>
            <a:chOff x="3201815" y="5791508"/>
            <a:chExt cx="493885" cy="513850"/>
          </a:xfrm>
        </p:grpSpPr>
        <p:grpSp>
          <p:nvGrpSpPr>
            <p:cNvPr id="102" name="그룹 101"/>
            <p:cNvGrpSpPr/>
            <p:nvPr/>
          </p:nvGrpSpPr>
          <p:grpSpPr>
            <a:xfrm>
              <a:off x="3201815" y="5791508"/>
              <a:ext cx="493885" cy="513850"/>
              <a:chOff x="0" y="805534"/>
              <a:chExt cx="9156700" cy="2061491"/>
            </a:xfrm>
          </p:grpSpPr>
          <p:sp>
            <p:nvSpPr>
              <p:cNvPr id="104" name="직사각형 103"/>
              <p:cNvSpPr/>
              <p:nvPr/>
            </p:nvSpPr>
            <p:spPr>
              <a:xfrm>
                <a:off x="47625" y="805534"/>
                <a:ext cx="9109075" cy="2051966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800" dirty="0"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  <p:cxnSp>
            <p:nvCxnSpPr>
              <p:cNvPr id="105" name="직선 연결선 104"/>
              <p:cNvCxnSpPr/>
              <p:nvPr/>
            </p:nvCxnSpPr>
            <p:spPr>
              <a:xfrm flipV="1">
                <a:off x="0" y="824584"/>
                <a:ext cx="9156700" cy="2042441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직선 연결선 105"/>
              <p:cNvCxnSpPr/>
              <p:nvPr/>
            </p:nvCxnSpPr>
            <p:spPr>
              <a:xfrm>
                <a:off x="47625" y="805534"/>
                <a:ext cx="9109075" cy="2051966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3" name="TextBox 102"/>
            <p:cNvSpPr txBox="1"/>
            <p:nvPr/>
          </p:nvSpPr>
          <p:spPr>
            <a:xfrm>
              <a:off x="3378575" y="6007768"/>
              <a:ext cx="181419" cy="867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rgbClr val="0070C0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img</a:t>
              </a:r>
              <a:endParaRPr lang="ko-KR" altLang="en-US" sz="800" dirty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grpSp>
        <p:nvGrpSpPr>
          <p:cNvPr id="107" name="그룹 106"/>
          <p:cNvGrpSpPr/>
          <p:nvPr/>
        </p:nvGrpSpPr>
        <p:grpSpPr>
          <a:xfrm>
            <a:off x="3314700" y="2516641"/>
            <a:ext cx="1209676" cy="1275589"/>
            <a:chOff x="3201815" y="5791508"/>
            <a:chExt cx="493885" cy="513850"/>
          </a:xfrm>
        </p:grpSpPr>
        <p:grpSp>
          <p:nvGrpSpPr>
            <p:cNvPr id="108" name="그룹 107"/>
            <p:cNvGrpSpPr/>
            <p:nvPr/>
          </p:nvGrpSpPr>
          <p:grpSpPr>
            <a:xfrm>
              <a:off x="3201815" y="5791508"/>
              <a:ext cx="493885" cy="513850"/>
              <a:chOff x="0" y="805534"/>
              <a:chExt cx="9156700" cy="2061491"/>
            </a:xfrm>
          </p:grpSpPr>
          <p:sp>
            <p:nvSpPr>
              <p:cNvPr id="110" name="직사각형 109"/>
              <p:cNvSpPr/>
              <p:nvPr/>
            </p:nvSpPr>
            <p:spPr>
              <a:xfrm>
                <a:off x="47625" y="805534"/>
                <a:ext cx="9109075" cy="2051966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800" dirty="0"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  <p:cxnSp>
            <p:nvCxnSpPr>
              <p:cNvPr id="111" name="직선 연결선 110"/>
              <p:cNvCxnSpPr/>
              <p:nvPr/>
            </p:nvCxnSpPr>
            <p:spPr>
              <a:xfrm flipV="1">
                <a:off x="0" y="824584"/>
                <a:ext cx="9156700" cy="2042441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직선 연결선 111"/>
              <p:cNvCxnSpPr/>
              <p:nvPr/>
            </p:nvCxnSpPr>
            <p:spPr>
              <a:xfrm>
                <a:off x="47625" y="805534"/>
                <a:ext cx="9109075" cy="2051966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9" name="TextBox 108"/>
            <p:cNvSpPr txBox="1"/>
            <p:nvPr/>
          </p:nvSpPr>
          <p:spPr>
            <a:xfrm>
              <a:off x="3378575" y="6007768"/>
              <a:ext cx="181419" cy="867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rgbClr val="0070C0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img</a:t>
              </a:r>
              <a:endParaRPr lang="ko-KR" altLang="en-US" sz="800" dirty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grpSp>
        <p:nvGrpSpPr>
          <p:cNvPr id="113" name="그룹 112"/>
          <p:cNvGrpSpPr/>
          <p:nvPr/>
        </p:nvGrpSpPr>
        <p:grpSpPr>
          <a:xfrm>
            <a:off x="4638675" y="2514290"/>
            <a:ext cx="1209676" cy="1275589"/>
            <a:chOff x="3201815" y="5791508"/>
            <a:chExt cx="493885" cy="513850"/>
          </a:xfrm>
        </p:grpSpPr>
        <p:grpSp>
          <p:nvGrpSpPr>
            <p:cNvPr id="114" name="그룹 113"/>
            <p:cNvGrpSpPr/>
            <p:nvPr/>
          </p:nvGrpSpPr>
          <p:grpSpPr>
            <a:xfrm>
              <a:off x="3201815" y="5791508"/>
              <a:ext cx="493885" cy="513850"/>
              <a:chOff x="0" y="805534"/>
              <a:chExt cx="9156700" cy="2061491"/>
            </a:xfrm>
          </p:grpSpPr>
          <p:sp>
            <p:nvSpPr>
              <p:cNvPr id="116" name="직사각형 115"/>
              <p:cNvSpPr/>
              <p:nvPr/>
            </p:nvSpPr>
            <p:spPr>
              <a:xfrm>
                <a:off x="47625" y="805534"/>
                <a:ext cx="9109075" cy="2051966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800" dirty="0"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  <p:cxnSp>
            <p:nvCxnSpPr>
              <p:cNvPr id="117" name="직선 연결선 116"/>
              <p:cNvCxnSpPr/>
              <p:nvPr/>
            </p:nvCxnSpPr>
            <p:spPr>
              <a:xfrm flipV="1">
                <a:off x="0" y="824584"/>
                <a:ext cx="9156700" cy="2042441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직선 연결선 117"/>
              <p:cNvCxnSpPr/>
              <p:nvPr/>
            </p:nvCxnSpPr>
            <p:spPr>
              <a:xfrm>
                <a:off x="47625" y="805534"/>
                <a:ext cx="9109075" cy="2051966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5" name="TextBox 114"/>
            <p:cNvSpPr txBox="1"/>
            <p:nvPr/>
          </p:nvSpPr>
          <p:spPr>
            <a:xfrm>
              <a:off x="3378575" y="6007768"/>
              <a:ext cx="181419" cy="867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rgbClr val="0070C0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img</a:t>
              </a:r>
              <a:endParaRPr lang="ko-KR" altLang="en-US" sz="800" dirty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grpSp>
        <p:nvGrpSpPr>
          <p:cNvPr id="119" name="그룹 118"/>
          <p:cNvGrpSpPr/>
          <p:nvPr/>
        </p:nvGrpSpPr>
        <p:grpSpPr>
          <a:xfrm>
            <a:off x="5962650" y="2515367"/>
            <a:ext cx="1209676" cy="1275589"/>
            <a:chOff x="3201815" y="5791508"/>
            <a:chExt cx="493885" cy="513850"/>
          </a:xfrm>
        </p:grpSpPr>
        <p:grpSp>
          <p:nvGrpSpPr>
            <p:cNvPr id="120" name="그룹 119"/>
            <p:cNvGrpSpPr/>
            <p:nvPr/>
          </p:nvGrpSpPr>
          <p:grpSpPr>
            <a:xfrm>
              <a:off x="3201815" y="5791508"/>
              <a:ext cx="493885" cy="513850"/>
              <a:chOff x="0" y="805534"/>
              <a:chExt cx="9156700" cy="2061491"/>
            </a:xfrm>
          </p:grpSpPr>
          <p:sp>
            <p:nvSpPr>
              <p:cNvPr id="122" name="직사각형 121"/>
              <p:cNvSpPr/>
              <p:nvPr/>
            </p:nvSpPr>
            <p:spPr>
              <a:xfrm>
                <a:off x="47625" y="805534"/>
                <a:ext cx="9109075" cy="2051966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800" dirty="0"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  <p:cxnSp>
            <p:nvCxnSpPr>
              <p:cNvPr id="123" name="직선 연결선 122"/>
              <p:cNvCxnSpPr/>
              <p:nvPr/>
            </p:nvCxnSpPr>
            <p:spPr>
              <a:xfrm flipV="1">
                <a:off x="0" y="824584"/>
                <a:ext cx="9156700" cy="2042441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직선 연결선 123"/>
              <p:cNvCxnSpPr/>
              <p:nvPr/>
            </p:nvCxnSpPr>
            <p:spPr>
              <a:xfrm>
                <a:off x="47625" y="805534"/>
                <a:ext cx="9109075" cy="2051966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1" name="TextBox 120"/>
            <p:cNvSpPr txBox="1"/>
            <p:nvPr/>
          </p:nvSpPr>
          <p:spPr>
            <a:xfrm>
              <a:off x="3378575" y="6007768"/>
              <a:ext cx="181419" cy="867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rgbClr val="0070C0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img</a:t>
              </a:r>
              <a:endParaRPr lang="ko-KR" altLang="en-US" sz="800" dirty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grpSp>
        <p:nvGrpSpPr>
          <p:cNvPr id="125" name="그룹 124"/>
          <p:cNvGrpSpPr/>
          <p:nvPr/>
        </p:nvGrpSpPr>
        <p:grpSpPr>
          <a:xfrm>
            <a:off x="7286625" y="2513016"/>
            <a:ext cx="1209676" cy="1275589"/>
            <a:chOff x="3201815" y="5791508"/>
            <a:chExt cx="493885" cy="513850"/>
          </a:xfrm>
        </p:grpSpPr>
        <p:grpSp>
          <p:nvGrpSpPr>
            <p:cNvPr id="126" name="그룹 125"/>
            <p:cNvGrpSpPr/>
            <p:nvPr/>
          </p:nvGrpSpPr>
          <p:grpSpPr>
            <a:xfrm>
              <a:off x="3201815" y="5791508"/>
              <a:ext cx="493885" cy="513850"/>
              <a:chOff x="0" y="805534"/>
              <a:chExt cx="9156700" cy="2061491"/>
            </a:xfrm>
          </p:grpSpPr>
          <p:sp>
            <p:nvSpPr>
              <p:cNvPr id="128" name="직사각형 127"/>
              <p:cNvSpPr/>
              <p:nvPr/>
            </p:nvSpPr>
            <p:spPr>
              <a:xfrm>
                <a:off x="47625" y="805534"/>
                <a:ext cx="9109075" cy="2051966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800" dirty="0"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  <p:cxnSp>
            <p:nvCxnSpPr>
              <p:cNvPr id="129" name="직선 연결선 128"/>
              <p:cNvCxnSpPr/>
              <p:nvPr/>
            </p:nvCxnSpPr>
            <p:spPr>
              <a:xfrm flipV="1">
                <a:off x="0" y="824584"/>
                <a:ext cx="9156700" cy="2042441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직선 연결선 129"/>
              <p:cNvCxnSpPr/>
              <p:nvPr/>
            </p:nvCxnSpPr>
            <p:spPr>
              <a:xfrm>
                <a:off x="47625" y="805534"/>
                <a:ext cx="9109075" cy="2051966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7" name="TextBox 126"/>
            <p:cNvSpPr txBox="1"/>
            <p:nvPr/>
          </p:nvSpPr>
          <p:spPr>
            <a:xfrm>
              <a:off x="3378575" y="6007768"/>
              <a:ext cx="181419" cy="867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rgbClr val="0070C0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img</a:t>
              </a:r>
              <a:endParaRPr lang="ko-KR" altLang="en-US" sz="800" dirty="0">
                <a:solidFill>
                  <a:srgbClr val="0070C0"/>
                </a:solidFill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sp>
        <p:nvSpPr>
          <p:cNvPr id="2" name="이등변 삼각형 1"/>
          <p:cNvSpPr/>
          <p:nvPr/>
        </p:nvSpPr>
        <p:spPr>
          <a:xfrm rot="16200000">
            <a:off x="42126" y="3029166"/>
            <a:ext cx="707769" cy="237379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algn="ctr" latinLnBrk="1"/>
            <a:endParaRPr lang="ko-KR" altLang="en-US" sz="800" b="1" dirty="0">
              <a:solidFill>
                <a:schemeClr val="tx1">
                  <a:lumMod val="75000"/>
                  <a:lumOff val="2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1" name="이등변 삼각형 130"/>
          <p:cNvSpPr/>
          <p:nvPr/>
        </p:nvSpPr>
        <p:spPr>
          <a:xfrm rot="5400000">
            <a:off x="8415398" y="3029166"/>
            <a:ext cx="707769" cy="237379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algn="ctr" latinLnBrk="1"/>
            <a:endParaRPr lang="ko-KR" altLang="en-US" sz="800" b="1" dirty="0">
              <a:solidFill>
                <a:schemeClr val="tx1">
                  <a:lumMod val="75000"/>
                  <a:lumOff val="2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4" name="직사각형 133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673865" y="3771125"/>
            <a:ext cx="1205608" cy="183656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ctr"/>
          <a:lstStyle/>
          <a:p>
            <a:pPr algn="r"/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name      </a:t>
            </a:r>
            <a:r>
              <a:rPr lang="ko-KR" altLang="en-US" sz="1100" dirty="0">
                <a:solidFill>
                  <a:schemeClr val="bg1">
                    <a:lumMod val="50000"/>
                  </a:schemeClr>
                </a:solidFill>
              </a:rPr>
              <a:t>□</a:t>
            </a:r>
            <a:r>
              <a:rPr lang="en-US" altLang="ko-KR" sz="11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ko-KR" sz="900" dirty="0">
                <a:solidFill>
                  <a:schemeClr val="bg1">
                    <a:lumMod val="50000"/>
                  </a:schemeClr>
                </a:solidFill>
              </a:rPr>
              <a:t>  </a:t>
            </a:r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 </a:t>
            </a:r>
          </a:p>
        </p:txBody>
      </p:sp>
      <p:sp>
        <p:nvSpPr>
          <p:cNvPr id="144" name="직사각형 143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1999185" y="3780442"/>
            <a:ext cx="1205608" cy="183656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ctr"/>
          <a:lstStyle/>
          <a:p>
            <a:pPr algn="r"/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name      </a:t>
            </a:r>
            <a:r>
              <a:rPr lang="ko-KR" altLang="en-US" sz="1100" dirty="0">
                <a:solidFill>
                  <a:schemeClr val="bg1">
                    <a:lumMod val="50000"/>
                  </a:schemeClr>
                </a:solidFill>
              </a:rPr>
              <a:t>□</a:t>
            </a:r>
            <a:r>
              <a:rPr lang="en-US" altLang="ko-KR" sz="11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ko-KR" sz="900" dirty="0">
                <a:solidFill>
                  <a:schemeClr val="bg1">
                    <a:lumMod val="50000"/>
                  </a:schemeClr>
                </a:solidFill>
              </a:rPr>
              <a:t>  </a:t>
            </a:r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 </a:t>
            </a:r>
          </a:p>
        </p:txBody>
      </p:sp>
      <p:sp>
        <p:nvSpPr>
          <p:cNvPr id="145" name="직사각형 144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3327696" y="3787768"/>
            <a:ext cx="1205608" cy="183656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ctr"/>
          <a:lstStyle/>
          <a:p>
            <a:pPr algn="r"/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name      </a:t>
            </a:r>
            <a:r>
              <a:rPr lang="ko-KR" altLang="en-US" sz="1100" dirty="0">
                <a:solidFill>
                  <a:schemeClr val="bg1">
                    <a:lumMod val="50000"/>
                  </a:schemeClr>
                </a:solidFill>
              </a:rPr>
              <a:t>□</a:t>
            </a:r>
            <a:r>
              <a:rPr lang="en-US" altLang="ko-KR" sz="11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ko-KR" sz="900" dirty="0">
                <a:solidFill>
                  <a:schemeClr val="bg1">
                    <a:lumMod val="50000"/>
                  </a:schemeClr>
                </a:solidFill>
              </a:rPr>
              <a:t>  </a:t>
            </a:r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 </a:t>
            </a:r>
          </a:p>
        </p:txBody>
      </p:sp>
      <p:sp>
        <p:nvSpPr>
          <p:cNvPr id="146" name="직사각형 145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4643491" y="3787560"/>
            <a:ext cx="1205608" cy="183656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ctr"/>
          <a:lstStyle/>
          <a:p>
            <a:pPr algn="r"/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name      </a:t>
            </a:r>
            <a:r>
              <a:rPr lang="ko-KR" altLang="en-US" sz="1100" dirty="0">
                <a:solidFill>
                  <a:schemeClr val="bg1">
                    <a:lumMod val="50000"/>
                  </a:schemeClr>
                </a:solidFill>
              </a:rPr>
              <a:t>□</a:t>
            </a:r>
            <a:r>
              <a:rPr lang="en-US" altLang="ko-KR" sz="11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ko-KR" sz="900" dirty="0">
                <a:solidFill>
                  <a:schemeClr val="bg1">
                    <a:lumMod val="50000"/>
                  </a:schemeClr>
                </a:solidFill>
              </a:rPr>
              <a:t>  </a:t>
            </a:r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 </a:t>
            </a:r>
          </a:p>
        </p:txBody>
      </p:sp>
      <p:sp>
        <p:nvSpPr>
          <p:cNvPr id="147" name="직사각형 146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5968204" y="3787108"/>
            <a:ext cx="1205608" cy="183656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ctr"/>
          <a:lstStyle/>
          <a:p>
            <a:pPr algn="r"/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name      </a:t>
            </a:r>
            <a:r>
              <a:rPr lang="ko-KR" altLang="en-US" sz="1100" dirty="0">
                <a:solidFill>
                  <a:schemeClr val="bg1">
                    <a:lumMod val="50000"/>
                  </a:schemeClr>
                </a:solidFill>
              </a:rPr>
              <a:t>□</a:t>
            </a:r>
            <a:r>
              <a:rPr lang="en-US" altLang="ko-KR" sz="11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ko-KR" sz="900" dirty="0">
                <a:solidFill>
                  <a:schemeClr val="bg1">
                    <a:lumMod val="50000"/>
                  </a:schemeClr>
                </a:solidFill>
              </a:rPr>
              <a:t>  </a:t>
            </a:r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 </a:t>
            </a:r>
          </a:p>
        </p:txBody>
      </p:sp>
      <p:sp>
        <p:nvSpPr>
          <p:cNvPr id="148" name="직사각형 147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7290295" y="3794567"/>
            <a:ext cx="1205608" cy="183656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ctr"/>
          <a:lstStyle/>
          <a:p>
            <a:pPr algn="r"/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name      </a:t>
            </a:r>
            <a:r>
              <a:rPr lang="ko-KR" altLang="en-US" sz="1100" dirty="0">
                <a:solidFill>
                  <a:schemeClr val="bg1">
                    <a:lumMod val="50000"/>
                  </a:schemeClr>
                </a:solidFill>
              </a:rPr>
              <a:t>□</a:t>
            </a:r>
            <a:r>
              <a:rPr lang="en-US" altLang="ko-KR" sz="11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ko-KR" sz="900" dirty="0">
                <a:solidFill>
                  <a:schemeClr val="bg1">
                    <a:lumMod val="50000"/>
                  </a:schemeClr>
                </a:solidFill>
              </a:rPr>
              <a:t>  </a:t>
            </a:r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 </a:t>
            </a:r>
          </a:p>
        </p:txBody>
      </p:sp>
      <p:sp>
        <p:nvSpPr>
          <p:cNvPr id="143" name="직사각형 142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 rot="10800000">
            <a:off x="1638133" y="3769706"/>
            <a:ext cx="155191" cy="295709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pPr algn="ctr">
              <a:lnSpc>
                <a:spcPct val="150000"/>
              </a:lnSpc>
            </a:pPr>
            <a:r>
              <a:rPr lang="ko-KR" altLang="en-US" sz="1200" dirty="0">
                <a:solidFill>
                  <a:schemeClr val="tx1"/>
                </a:solidFill>
              </a:rPr>
              <a:t>＾</a:t>
            </a:r>
            <a:endParaRPr lang="en-US" altLang="ko-KR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49" name="직사각형 148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 rot="10800000">
            <a:off x="5618881" y="3769706"/>
            <a:ext cx="155191" cy="295709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pPr algn="ctr">
              <a:lnSpc>
                <a:spcPct val="150000"/>
              </a:lnSpc>
            </a:pPr>
            <a:r>
              <a:rPr lang="ko-KR" altLang="en-US" sz="1200" dirty="0">
                <a:solidFill>
                  <a:schemeClr val="tx1"/>
                </a:solidFill>
              </a:rPr>
              <a:t>＾</a:t>
            </a:r>
            <a:endParaRPr lang="en-US" altLang="ko-KR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1" name="모서리가 둥근 직사각형 150"/>
          <p:cNvSpPr/>
          <p:nvPr/>
        </p:nvSpPr>
        <p:spPr>
          <a:xfrm>
            <a:off x="277321" y="4176485"/>
            <a:ext cx="822369" cy="237713"/>
          </a:xfrm>
          <a:prstGeom prst="roundRect">
            <a:avLst/>
          </a:prstGeom>
          <a:solidFill>
            <a:srgbClr val="C000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ko-KR" altLang="en-US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추가</a:t>
            </a:r>
          </a:p>
        </p:txBody>
      </p:sp>
      <p:sp>
        <p:nvSpPr>
          <p:cNvPr id="152" name="직사각형 151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208730" y="5935497"/>
            <a:ext cx="1667696" cy="295709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pPr algn="ctr">
              <a:lnSpc>
                <a:spcPct val="150000"/>
              </a:lnSpc>
            </a:pPr>
            <a:r>
              <a:rPr lang="ko-KR" altLang="en-US" sz="900" dirty="0">
                <a:solidFill>
                  <a:schemeClr val="tx1"/>
                </a:solidFill>
                <a:latin typeface="+mj-lt"/>
              </a:rPr>
              <a:t>이름을 기입하세요</a:t>
            </a:r>
            <a:endParaRPr lang="en-US" altLang="ko-KR" sz="9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153" name="직선 화살표 연결선 152"/>
          <p:cNvCxnSpPr>
            <a:endCxn id="152" idx="1"/>
          </p:cNvCxnSpPr>
          <p:nvPr/>
        </p:nvCxnSpPr>
        <p:spPr>
          <a:xfrm rot="5400000">
            <a:off x="-682705" y="5152194"/>
            <a:ext cx="1822593" cy="39722"/>
          </a:xfrm>
          <a:prstGeom prst="bentConnector4">
            <a:avLst>
              <a:gd name="adj1" fmla="val -45"/>
              <a:gd name="adj2" fmla="val 915291"/>
            </a:avLst>
          </a:prstGeom>
          <a:ln>
            <a:solidFill>
              <a:srgbClr val="C0000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직사각형 153"/>
          <p:cNvSpPr/>
          <p:nvPr/>
        </p:nvSpPr>
        <p:spPr>
          <a:xfrm>
            <a:off x="26272" y="6460964"/>
            <a:ext cx="9126000" cy="128014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… </a:t>
            </a:r>
            <a:r>
              <a:rPr lang="ko-KR" altLang="en-US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페이지 스크롤</a:t>
            </a:r>
            <a:r>
              <a:rPr lang="en-US" altLang="ko-KR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…</a:t>
            </a:r>
            <a:endParaRPr lang="ko-KR" altLang="en-US" sz="800" dirty="0">
              <a:solidFill>
                <a:schemeClr val="bg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155" name="모서리가 둥근 직사각형 154"/>
          <p:cNvSpPr/>
          <p:nvPr/>
        </p:nvSpPr>
        <p:spPr>
          <a:xfrm>
            <a:off x="8103391" y="4129721"/>
            <a:ext cx="820800" cy="237600"/>
          </a:xfrm>
          <a:prstGeom prst="roundRect">
            <a:avLst/>
          </a:prstGeom>
          <a:solidFill>
            <a:srgbClr val="0070C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SUBMIT</a:t>
            </a:r>
            <a:endParaRPr lang="ko-KR" altLang="en-US" sz="8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57" name="이등변 삼각형 156"/>
          <p:cNvSpPr/>
          <p:nvPr/>
        </p:nvSpPr>
        <p:spPr>
          <a:xfrm rot="10800000">
            <a:off x="3963099" y="4085831"/>
            <a:ext cx="1290443" cy="291475"/>
          </a:xfrm>
          <a:prstGeom prst="triangle">
            <a:avLst/>
          </a:prstGeom>
          <a:solidFill>
            <a:srgbClr val="0070C0"/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algn="ctr" latinLnBrk="1"/>
            <a:endParaRPr lang="ko-KR" altLang="en-US" sz="800" b="1" dirty="0">
              <a:solidFill>
                <a:schemeClr val="tx1">
                  <a:lumMod val="75000"/>
                  <a:lumOff val="2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58" name="직사각형 157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4016963" y="4111353"/>
            <a:ext cx="1205608" cy="18365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ctr"/>
          <a:lstStyle/>
          <a:p>
            <a:pPr algn="ctr"/>
            <a:r>
              <a:rPr lang="ko-KR" altLang="en-US" sz="900" dirty="0">
                <a:solidFill>
                  <a:schemeClr val="bg1"/>
                </a:solidFill>
              </a:rPr>
              <a:t>상품추가</a:t>
            </a:r>
            <a:endParaRPr lang="en-US" altLang="ko-KR" sz="900" dirty="0">
              <a:solidFill>
                <a:schemeClr val="bg1"/>
              </a:solidFill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xmlns="" id="{8F64F8A9-9C54-40C3-8766-79A9885FBC10}"/>
              </a:ext>
            </a:extLst>
          </p:cNvPr>
          <p:cNvSpPr txBox="1"/>
          <p:nvPr/>
        </p:nvSpPr>
        <p:spPr>
          <a:xfrm>
            <a:off x="-140493" y="4044945"/>
            <a:ext cx="349223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ko-KR" sz="1800" b="1" dirty="0">
                <a:solidFill>
                  <a:srgbClr val="FF0000"/>
                </a:solidFill>
              </a:rPr>
              <a:t>①</a:t>
            </a:r>
            <a:endParaRPr lang="ko-KR" alt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960D7F61-F5E6-4CA8-B116-D324ABD63AA4}"/>
              </a:ext>
            </a:extLst>
          </p:cNvPr>
          <p:cNvSpPr txBox="1"/>
          <p:nvPr/>
        </p:nvSpPr>
        <p:spPr>
          <a:xfrm>
            <a:off x="4736244" y="3959908"/>
            <a:ext cx="409576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ko-KR" sz="1800" b="1" dirty="0">
                <a:solidFill>
                  <a:srgbClr val="FF0000"/>
                </a:solidFill>
              </a:rPr>
              <a:t>②</a:t>
            </a:r>
            <a:endParaRPr lang="ko-KR" altLang="en-US" dirty="0"/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xmlns="" id="{C8652CDE-9ACB-486A-A812-E2CF7F50B348}"/>
              </a:ext>
            </a:extLst>
          </p:cNvPr>
          <p:cNvSpPr txBox="1"/>
          <p:nvPr/>
        </p:nvSpPr>
        <p:spPr>
          <a:xfrm>
            <a:off x="7754340" y="4044945"/>
            <a:ext cx="409576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ko-KR" sz="1800" b="1" kern="1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③</a:t>
            </a:r>
            <a:endParaRPr lang="ko-KR" alt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516D7560-0FE8-4793-B95B-547A78DB1308}"/>
              </a:ext>
            </a:extLst>
          </p:cNvPr>
          <p:cNvSpPr txBox="1"/>
          <p:nvPr/>
        </p:nvSpPr>
        <p:spPr>
          <a:xfrm>
            <a:off x="1264995" y="4743375"/>
            <a:ext cx="438150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ko-KR" sz="1800" b="1" dirty="0">
                <a:solidFill>
                  <a:srgbClr val="FF0000"/>
                </a:solidFill>
              </a:rPr>
              <a:t>④</a:t>
            </a:r>
            <a:endParaRPr lang="ko-KR" altLang="en-US" dirty="0"/>
          </a:p>
        </p:txBody>
      </p:sp>
      <p:sp>
        <p:nvSpPr>
          <p:cNvPr id="135" name="직사각형 134">
            <a:extLst>
              <a:ext uri="{FF2B5EF4-FFF2-40B4-BE49-F238E27FC236}">
                <a16:creationId xmlns:a16="http://schemas.microsoft.com/office/drawing/2014/main" xmlns="" id="{1F87965B-8981-4D77-AA84-1A8F71085BCA}"/>
              </a:ext>
            </a:extLst>
          </p:cNvPr>
          <p:cNvSpPr/>
          <p:nvPr/>
        </p:nvSpPr>
        <p:spPr>
          <a:xfrm>
            <a:off x="208730" y="2475316"/>
            <a:ext cx="8840020" cy="1518448"/>
          </a:xfrm>
          <a:prstGeom prst="rect">
            <a:avLst/>
          </a:prstGeom>
          <a:noFill/>
          <a:ln w="127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6735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텍스트 개체 틀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 smtClean="0"/>
              <a:t>HQ_RHQ </a:t>
            </a:r>
            <a:r>
              <a:rPr lang="ko-KR" altLang="en-US" dirty="0" smtClean="0"/>
              <a:t>배분</a:t>
            </a:r>
            <a:endParaRPr lang="ko-KR" altLang="en-US" dirty="0"/>
          </a:p>
        </p:txBody>
      </p:sp>
      <p:sp>
        <p:nvSpPr>
          <p:cNvPr id="13" name="텍스트 개체 틀 1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ko-KR" dirty="0" smtClean="0"/>
              <a:t>Budget </a:t>
            </a:r>
            <a:r>
              <a:rPr lang="en-US" altLang="ko-KR" dirty="0"/>
              <a:t>Management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en-US" altLang="ko-KR" dirty="0" smtClean="0">
                <a:sym typeface="Wingdings" panose="05000000000000000000" pitchFamily="2" charset="2"/>
              </a:rPr>
              <a:t>Budget Allocation</a:t>
            </a:r>
            <a:endParaRPr lang="ko-KR" altLang="en-US" dirty="0"/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2459" y="1334875"/>
            <a:ext cx="9042016" cy="31619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+mj-lt"/>
              </a:rPr>
              <a:t> </a:t>
            </a:r>
            <a:endParaRPr lang="en-US" altLang="ko-KR" sz="800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29" name="표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156735"/>
              </p:ext>
            </p:extLst>
          </p:nvPr>
        </p:nvGraphicFramePr>
        <p:xfrm>
          <a:off x="92459" y="1669137"/>
          <a:ext cx="9042014" cy="1807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6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771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1039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6905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6905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6905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46905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30197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Create</a:t>
                      </a:r>
                      <a:r>
                        <a:rPr lang="ko-KR" altLang="en-US" sz="800" b="1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800" b="1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ID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RHQ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Subsidiary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Country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Budget</a:t>
                      </a:r>
                      <a:endParaRPr lang="en-US" altLang="ko-KR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State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None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권역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Budget </a:t>
                      </a:r>
                      <a:r>
                        <a:rPr lang="ko-KR" altLang="en-US" sz="8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정보</a:t>
                      </a: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ko-KR" altLang="en-US" sz="8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출력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상태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None</a:t>
                      </a:r>
                      <a:endParaRPr lang="ko-KR" altLang="en-US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ex) Europe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3000,000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waiting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u="sng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HQ_Create_ID_01</a:t>
                      </a:r>
                      <a:endParaRPr lang="ko-KR" altLang="en-US" sz="800" u="sng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ex) CIS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completion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u="sng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HQ_Create_ID_02</a:t>
                      </a:r>
                      <a:endParaRPr lang="ko-KR" altLang="en-US" sz="800" u="sng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ex) China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Requested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u="sng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HQ_Create_ID_03</a:t>
                      </a:r>
                      <a:endParaRPr lang="ko-KR" altLang="en-US" sz="800" u="sng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ex) SE Asia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completion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u="sng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HQ_Create_ID_04</a:t>
                      </a:r>
                      <a:endParaRPr lang="ko-KR" altLang="en-US" sz="800" u="sng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ex) CIS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completion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22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3228976" y="1387796"/>
            <a:ext cx="1616076" cy="22964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800" dirty="0">
                <a:solidFill>
                  <a:schemeClr val="bg1">
                    <a:lumMod val="5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검색어 입력</a:t>
            </a:r>
            <a:endParaRPr lang="ko-KR" altLang="en-US" sz="1200" dirty="0">
              <a:solidFill>
                <a:schemeClr val="bg1">
                  <a:lumMod val="5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3" name="모서리가 둥근 직사각형 22"/>
          <p:cNvSpPr/>
          <p:nvPr/>
        </p:nvSpPr>
        <p:spPr>
          <a:xfrm>
            <a:off x="4892559" y="1384887"/>
            <a:ext cx="492434" cy="251608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ko-KR" altLang="en-US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검색</a:t>
            </a:r>
          </a:p>
        </p:txBody>
      </p:sp>
      <p:sp>
        <p:nvSpPr>
          <p:cNvPr id="27" name="모서리가 둥근 직사각형 26"/>
          <p:cNvSpPr/>
          <p:nvPr/>
        </p:nvSpPr>
        <p:spPr>
          <a:xfrm>
            <a:off x="1181585" y="1399729"/>
            <a:ext cx="648000" cy="217714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RHQ</a:t>
            </a:r>
            <a:endParaRPr lang="ko-KR" altLang="en-US" sz="8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0" name="모서리가 둥근 직사각형 29"/>
          <p:cNvSpPr/>
          <p:nvPr/>
        </p:nvSpPr>
        <p:spPr>
          <a:xfrm>
            <a:off x="1854050" y="1399729"/>
            <a:ext cx="648000" cy="217714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Subsidiary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1" name="모서리가 둥근 직사각형 30"/>
          <p:cNvSpPr/>
          <p:nvPr/>
        </p:nvSpPr>
        <p:spPr>
          <a:xfrm>
            <a:off x="2536040" y="1399729"/>
            <a:ext cx="648000" cy="217714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Country</a:t>
            </a:r>
            <a:endParaRPr lang="ko-KR" altLang="en-US" sz="8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2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66931" y="1397197"/>
            <a:ext cx="1133219" cy="210721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800" b="1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HQ_support_Name</a:t>
            </a:r>
            <a:endParaRPr lang="ko-KR" altLang="en-US" sz="800" b="1" dirty="0"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3" name="모서리가 둥근 직사각형 42"/>
          <p:cNvSpPr/>
          <p:nvPr/>
        </p:nvSpPr>
        <p:spPr>
          <a:xfrm>
            <a:off x="8454768" y="1390204"/>
            <a:ext cx="648000" cy="217714"/>
          </a:xfrm>
          <a:prstGeom prst="roundRect">
            <a:avLst/>
          </a:prstGeom>
          <a:solidFill>
            <a:srgbClr val="0070C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Ok</a:t>
            </a:r>
            <a:endParaRPr lang="ko-KR" altLang="en-US" sz="8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8" name="직사각형 47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8937" y="677087"/>
            <a:ext cx="9050778" cy="42837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ea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1645180" y="712752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latin typeface="휴먼모음T" pitchFamily="18" charset="-127"/>
                <a:ea typeface="휴먼모음T" pitchFamily="18" charset="-127"/>
              </a:rPr>
              <a:t>Product Management</a:t>
            </a:r>
            <a:endParaRPr lang="ko-KR" altLang="en-US" sz="900" dirty="0"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2998912" y="716977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 smtClean="0">
                <a:solidFill>
                  <a:srgbClr val="C00000"/>
                </a:solidFill>
                <a:latin typeface="휴먼모음T" pitchFamily="18" charset="-127"/>
                <a:ea typeface="휴먼모음T" pitchFamily="18" charset="-127"/>
              </a:rPr>
              <a:t>Budget </a:t>
            </a:r>
            <a:r>
              <a:rPr lang="en-US" altLang="ko-KR" sz="900" dirty="0">
                <a:solidFill>
                  <a:srgbClr val="C00000"/>
                </a:solidFill>
                <a:latin typeface="휴먼모음T" pitchFamily="18" charset="-127"/>
                <a:ea typeface="휴먼모음T" pitchFamily="18" charset="-127"/>
              </a:rPr>
              <a:t>Management</a:t>
            </a:r>
            <a:endParaRPr lang="ko-KR" altLang="en-US" sz="900" dirty="0">
              <a:solidFill>
                <a:srgbClr val="C00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4262252" y="718271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Order Management</a:t>
            </a:r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5649417" y="718653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User Management</a:t>
            </a:r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6945999" y="795573"/>
            <a:ext cx="83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Notice</a:t>
            </a:r>
          </a:p>
          <a:p>
            <a:pPr algn="ctr"/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8049400" y="801247"/>
            <a:ext cx="83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Shopping</a:t>
            </a:r>
          </a:p>
          <a:p>
            <a:pPr algn="ctr"/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pic>
        <p:nvPicPr>
          <p:cNvPr id="60" name="그림 5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281" y="766264"/>
            <a:ext cx="806450" cy="254981"/>
          </a:xfrm>
          <a:prstGeom prst="rect">
            <a:avLst/>
          </a:prstGeom>
          <a:ln>
            <a:solidFill>
              <a:srgbClr val="0070C0"/>
            </a:solidFill>
          </a:ln>
        </p:spPr>
      </p:pic>
      <p:sp>
        <p:nvSpPr>
          <p:cNvPr id="61" name="직사각형 60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8937" y="1105460"/>
            <a:ext cx="9050778" cy="229485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b="1" dirty="0">
                <a:solidFill>
                  <a:srgbClr val="C00000"/>
                </a:solidFill>
                <a:latin typeface="+mn-ea"/>
              </a:rPr>
              <a:t>	 </a:t>
            </a:r>
            <a:r>
              <a:rPr lang="en-US" altLang="ko-KR" sz="800" b="1" dirty="0" smtClean="0">
                <a:solidFill>
                  <a:srgbClr val="C00000"/>
                </a:solidFill>
                <a:latin typeface="+mn-ea"/>
              </a:rPr>
              <a:t>Budget </a:t>
            </a:r>
            <a:r>
              <a:rPr lang="en-US" altLang="ko-KR" sz="800" b="1" dirty="0">
                <a:solidFill>
                  <a:srgbClr val="C00000"/>
                </a:solidFill>
                <a:latin typeface="+mn-ea"/>
              </a:rPr>
              <a:t>Allocation</a:t>
            </a:r>
            <a:r>
              <a:rPr lang="ko-KR" altLang="en-US" sz="800" b="1" dirty="0">
                <a:solidFill>
                  <a:schemeClr val="tx1"/>
                </a:solidFill>
                <a:latin typeface="+mn-ea"/>
              </a:rPr>
              <a:t>        </a:t>
            </a:r>
            <a:r>
              <a:rPr lang="en-US" altLang="ko-KR" sz="800" b="1" dirty="0" smtClean="0">
                <a:solidFill>
                  <a:schemeClr val="tx1"/>
                </a:solidFill>
                <a:latin typeface="+mn-ea"/>
              </a:rPr>
              <a:t>Budget </a:t>
            </a:r>
            <a:r>
              <a:rPr lang="en-US" altLang="ko-KR" sz="800" b="1" dirty="0">
                <a:solidFill>
                  <a:schemeClr val="tx1"/>
                </a:solidFill>
                <a:latin typeface="+mn-ea"/>
              </a:rPr>
              <a:t>List</a:t>
            </a:r>
          </a:p>
        </p:txBody>
      </p:sp>
      <p:sp>
        <p:nvSpPr>
          <p:cNvPr id="26" name="직사각형 25"/>
          <p:cNvSpPr/>
          <p:nvPr/>
        </p:nvSpPr>
        <p:spPr>
          <a:xfrm>
            <a:off x="26272" y="6460964"/>
            <a:ext cx="9126000" cy="128014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… </a:t>
            </a:r>
            <a:r>
              <a:rPr lang="ko-KR" altLang="en-US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페이지 스크롤</a:t>
            </a:r>
            <a:r>
              <a:rPr lang="en-US" altLang="ko-KR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…</a:t>
            </a:r>
            <a:endParaRPr lang="ko-KR" altLang="en-US" sz="800" dirty="0">
              <a:solidFill>
                <a:schemeClr val="bg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xmlns="" id="{9F10CC91-535C-4553-B19E-577301A45E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553230"/>
              </p:ext>
            </p:extLst>
          </p:nvPr>
        </p:nvGraphicFramePr>
        <p:xfrm>
          <a:off x="9181390" y="632691"/>
          <a:ext cx="2991560" cy="58406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33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681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45712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>
                          <a:solidFill>
                            <a:srgbClr val="FFFF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900" b="1" dirty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/>
                        </a:rPr>
                        <a:t>Description</a:t>
                      </a:r>
                      <a:endParaRPr lang="ko-KR" altLang="en-US" sz="900" b="1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*</a:t>
                      </a:r>
                      <a:endParaRPr lang="ko-KR" altLang="en-US" sz="900" b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HQ</a:t>
                      </a:r>
                      <a:r>
                        <a:rPr lang="ko-KR" altLang="en-US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Level</a:t>
                      </a:r>
                      <a:r>
                        <a:rPr lang="ko-KR" altLang="en-US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로그인 시 화면입니다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  <a:p>
                      <a:pPr latinLnBrk="1"/>
                      <a:endParaRPr lang="en-US" altLang="ko-KR" sz="900" b="0" baseline="0" dirty="0" smtClean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latinLnBrk="1"/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country 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레벨에서 상품의 수량을 수정할 수 있는 권한이 있습니다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HQ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권한 사용자가 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Country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에 물량 수량을 조정하여 계산된 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Budget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의 총 합산입니다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2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컨트리 레벨까지 목록을 출력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65480940"/>
                  </a:ext>
                </a:extLst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3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해당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Country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에 체크 박스 클릭 후 </a:t>
                      </a:r>
                      <a:endParaRPr lang="en-US" altLang="ko-KR" sz="900" b="0" baseline="0" dirty="0" smtClean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baseline="0" dirty="0" smtClean="0">
                          <a:solidFill>
                            <a:srgbClr val="C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(3-1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 [OK]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버튼 클릭하면 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[12page]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에 </a:t>
                      </a:r>
                      <a:r>
                        <a:rPr lang="ko-KR" altLang="en-US" sz="900" b="1" dirty="0" smtClean="0">
                          <a:solidFill>
                            <a:srgbClr val="C00000"/>
                          </a:solidFill>
                        </a:rPr>
                        <a:t>본사 지원 물품</a:t>
                      </a:r>
                      <a:r>
                        <a:rPr lang="en-US" altLang="ko-KR" sz="900" b="1" dirty="0" smtClean="0">
                          <a:solidFill>
                            <a:srgbClr val="C00000"/>
                          </a:solidFill>
                        </a:rPr>
                        <a:t>(</a:t>
                      </a:r>
                      <a:r>
                        <a:rPr lang="ko-KR" altLang="en-US" sz="900" b="1" dirty="0" smtClean="0">
                          <a:solidFill>
                            <a:srgbClr val="C00000"/>
                          </a:solidFill>
                        </a:rPr>
                        <a:t>목록보기</a:t>
                      </a:r>
                      <a:r>
                        <a:rPr lang="en-US" altLang="ko-KR" sz="900" b="1" dirty="0" smtClean="0">
                          <a:solidFill>
                            <a:srgbClr val="C00000"/>
                          </a:solidFill>
                        </a:rPr>
                        <a:t>)</a:t>
                      </a:r>
                      <a:r>
                        <a:rPr lang="ko-KR" altLang="en-US" sz="900" b="1" baseline="0" dirty="0" smtClean="0">
                          <a:solidFill>
                            <a:srgbClr val="C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창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열림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baseline="0" dirty="0" smtClean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[12page]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ko-KR" altLang="en-US" sz="900" b="1" dirty="0" smtClean="0">
                          <a:solidFill>
                            <a:srgbClr val="C00000"/>
                          </a:solidFill>
                        </a:rPr>
                        <a:t>본사 지원 물품</a:t>
                      </a:r>
                      <a:r>
                        <a:rPr lang="en-US" altLang="ko-KR" sz="900" b="1" dirty="0" smtClean="0">
                          <a:solidFill>
                            <a:srgbClr val="C00000"/>
                          </a:solidFill>
                        </a:rPr>
                        <a:t>(</a:t>
                      </a:r>
                      <a:r>
                        <a:rPr lang="ko-KR" altLang="en-US" sz="900" b="1" dirty="0" smtClean="0">
                          <a:solidFill>
                            <a:srgbClr val="C00000"/>
                          </a:solidFill>
                        </a:rPr>
                        <a:t>목록보기</a:t>
                      </a:r>
                      <a:r>
                        <a:rPr lang="en-US" altLang="ko-KR" sz="900" b="1" dirty="0" smtClean="0">
                          <a:solidFill>
                            <a:srgbClr val="C00000"/>
                          </a:solidFill>
                        </a:rPr>
                        <a:t>)</a:t>
                      </a:r>
                      <a:r>
                        <a:rPr lang="ko-KR" altLang="en-US" sz="900" b="1" baseline="0" dirty="0" smtClean="0">
                          <a:solidFill>
                            <a:srgbClr val="C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창으로 이동될 때 해당 조회 목록 저장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.(12p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8p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로 다시 이동 될 때 목록 그대로 유지되어야 함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.)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baseline="0" dirty="0" smtClean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만약 복수의 체크박스에 체크된 상태에서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[ok]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를 클릭하면 체크된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coutry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에 해당하는 </a:t>
                      </a:r>
                      <a:r>
                        <a:rPr lang="ko-KR" altLang="en-US" sz="900" b="1" dirty="0" smtClean="0">
                          <a:solidFill>
                            <a:srgbClr val="C00000"/>
                          </a:solidFill>
                        </a:rPr>
                        <a:t>본사 지원 물품</a:t>
                      </a:r>
                      <a:r>
                        <a:rPr lang="en-US" altLang="ko-KR" sz="900" b="1" dirty="0" smtClean="0">
                          <a:solidFill>
                            <a:srgbClr val="C00000"/>
                          </a:solidFill>
                        </a:rPr>
                        <a:t>(</a:t>
                      </a:r>
                      <a:r>
                        <a:rPr lang="ko-KR" altLang="en-US" sz="900" b="1" dirty="0" smtClean="0">
                          <a:solidFill>
                            <a:srgbClr val="C00000"/>
                          </a:solidFill>
                        </a:rPr>
                        <a:t>목록보기</a:t>
                      </a:r>
                      <a:r>
                        <a:rPr lang="en-US" altLang="ko-KR" sz="900" b="1" dirty="0" smtClean="0">
                          <a:solidFill>
                            <a:srgbClr val="C00000"/>
                          </a:solidFill>
                        </a:rPr>
                        <a:t>)</a:t>
                      </a:r>
                      <a:r>
                        <a:rPr lang="ko-KR" altLang="en-US" sz="900" b="1" baseline="0" dirty="0" smtClean="0">
                          <a:solidFill>
                            <a:srgbClr val="C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창에서 해당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country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목록이 출력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22114960"/>
                  </a:ext>
                </a:extLst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4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ID </a:t>
                      </a:r>
                      <a:r>
                        <a:rPr lang="ko-KR" altLang="en-US" sz="9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생성 </a:t>
                      </a:r>
                      <a:r>
                        <a:rPr lang="en-US" altLang="ko-KR" sz="9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--&gt; country</a:t>
                      </a:r>
                      <a:r>
                        <a:rPr lang="ko-KR" altLang="en-US" sz="9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에 예산분배가 완료되면 </a:t>
                      </a:r>
                      <a:r>
                        <a:rPr lang="en-US" altLang="ko-KR" sz="9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HQ_</a:t>
                      </a:r>
                      <a:r>
                        <a:rPr lang="en-US" altLang="ko-KR" sz="9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Crete_ID</a:t>
                      </a:r>
                      <a:r>
                        <a:rPr lang="ko-KR" altLang="en-US" sz="9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가 생성 되며 클릭 시 </a:t>
                      </a:r>
                      <a:r>
                        <a:rPr lang="en-US" altLang="ko-K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Budget </a:t>
                      </a:r>
                      <a:r>
                        <a:rPr lang="en-US" altLang="ko-KR" sz="900" kern="1200" dirty="0" smtClean="0">
                          <a:solidFill>
                            <a:schemeClr val="tx1"/>
                          </a:solidFill>
                          <a:latin typeface="+mn-lt"/>
                          <a:ea typeface="휴먼모음T" pitchFamily="18" charset="-127"/>
                          <a:cs typeface="+mn-cs"/>
                        </a:rPr>
                        <a:t>Management-</a:t>
                      </a:r>
                      <a:r>
                        <a:rPr lang="en-US" altLang="ko-K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Budget List(page15)</a:t>
                      </a:r>
                      <a:r>
                        <a:rPr lang="ko-KR" altLang="en-US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에 </a:t>
                      </a:r>
                      <a:r>
                        <a:rPr lang="en-US" altLang="ko-K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Budget List</a:t>
                      </a:r>
                      <a:r>
                        <a:rPr lang="ko-KR" altLang="en-US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에 해당 예산 분배 리스트가 생성됩니다</a:t>
                      </a:r>
                      <a:r>
                        <a:rPr lang="en-US" altLang="ko-K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1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이동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 HQ_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Crete_ID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를 클릭하면 </a:t>
                      </a:r>
                      <a:r>
                        <a:rPr lang="ko-KR" altLang="en-US" sz="9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시 </a:t>
                      </a:r>
                      <a:r>
                        <a:rPr lang="en-US" altLang="ko-K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Budget </a:t>
                      </a:r>
                      <a:r>
                        <a:rPr lang="en-US" altLang="ko-KR" sz="900" kern="1200" dirty="0" smtClean="0">
                          <a:solidFill>
                            <a:schemeClr val="tx1"/>
                          </a:solidFill>
                          <a:latin typeface="+mn-lt"/>
                          <a:ea typeface="휴먼모음T" pitchFamily="18" charset="-127"/>
                          <a:cs typeface="+mn-cs"/>
                        </a:rPr>
                        <a:t>Management-</a:t>
                      </a:r>
                      <a:r>
                        <a:rPr lang="en-US" altLang="ko-K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Budget 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+mn-ea"/>
                        </a:rPr>
                        <a:t>Allocation</a:t>
                      </a:r>
                      <a:r>
                        <a:rPr lang="en-US" altLang="ko-K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(page</a:t>
                      </a:r>
                      <a:r>
                        <a:rPr lang="ko-KR" altLang="en-US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12)</a:t>
                      </a:r>
                      <a:r>
                        <a:rPr lang="ko-KR" altLang="en-US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로 이동 할 수 있습니다</a:t>
                      </a:r>
                      <a:r>
                        <a:rPr lang="en-US" altLang="ko-K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(</a:t>
                      </a:r>
                      <a:r>
                        <a:rPr lang="ko-KR" altLang="en-US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원하는 경우에</a:t>
                      </a:r>
                      <a:r>
                        <a:rPr lang="en-US" altLang="ko-K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altLang="ko-KR" sz="900" b="0" baseline="0" dirty="0" smtClean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00102623"/>
                  </a:ext>
                </a:extLst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5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RHQ 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및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Subsidiary budget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은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country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의 합산의 상위 조직이기 때문에 자동으로 합산된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budget 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출력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6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Requested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는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RHQ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에게만 받으므로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baseline="0" dirty="0" smtClean="0">
                          <a:solidFill>
                            <a:srgbClr val="C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(6-1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)RHQ 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버튼이 클릭된 상태에서 체크 박스에 체크가 가능하며 </a:t>
                      </a:r>
                      <a:r>
                        <a:rPr lang="en-US" altLang="ko-KR" sz="900" b="1" baseline="0" dirty="0" smtClean="0">
                          <a:solidFill>
                            <a:srgbClr val="C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(3-1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 [OK]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버튼을 클릭하면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RHQ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에서 보낸 내용을 확인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 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창을 닫기 전까지 페이지가 변경되어도 맨 앞으로 출력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baseline="0" dirty="0" smtClean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만약 체크박스가 복수로 선택될 경우 </a:t>
                      </a:r>
                      <a:r>
                        <a:rPr lang="en-US" altLang="ko-KR" sz="900" b="1" baseline="0" dirty="0" smtClean="0">
                          <a:solidFill>
                            <a:srgbClr val="C000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(3-1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 [OK]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버튼 비활성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3" name="타원 32"/>
          <p:cNvSpPr/>
          <p:nvPr/>
        </p:nvSpPr>
        <p:spPr>
          <a:xfrm>
            <a:off x="6121014" y="1228096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1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4" name="타원 33"/>
          <p:cNvSpPr/>
          <p:nvPr/>
        </p:nvSpPr>
        <p:spPr>
          <a:xfrm>
            <a:off x="2459141" y="1312360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2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5" name="타원 34"/>
          <p:cNvSpPr/>
          <p:nvPr/>
        </p:nvSpPr>
        <p:spPr>
          <a:xfrm>
            <a:off x="-126000" y="2472707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3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42" name="타원 41"/>
          <p:cNvSpPr/>
          <p:nvPr/>
        </p:nvSpPr>
        <p:spPr>
          <a:xfrm>
            <a:off x="8416809" y="1208875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3-1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44" name="타원 43"/>
          <p:cNvSpPr/>
          <p:nvPr/>
        </p:nvSpPr>
        <p:spPr>
          <a:xfrm>
            <a:off x="351506" y="3066111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4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51" name="타원 50"/>
          <p:cNvSpPr/>
          <p:nvPr/>
        </p:nvSpPr>
        <p:spPr>
          <a:xfrm>
            <a:off x="6235355" y="2080505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5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5937325" y="1357520"/>
            <a:ext cx="1761988" cy="269449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pPr algn="r">
              <a:lnSpc>
                <a:spcPct val="150000"/>
              </a:lnSpc>
            </a:pPr>
            <a:r>
              <a:rPr lang="ko-KR" altLang="en-US" sz="900" dirty="0" smtClean="0">
                <a:solidFill>
                  <a:schemeClr val="tx1"/>
                </a:solidFill>
                <a:latin typeface="+mj-lt"/>
              </a:rPr>
              <a:t>예산 </a:t>
            </a:r>
            <a:r>
              <a:rPr lang="ko-KR" altLang="en-US" sz="900" dirty="0">
                <a:solidFill>
                  <a:schemeClr val="tx1"/>
                </a:solidFill>
                <a:latin typeface="+mj-lt"/>
              </a:rPr>
              <a:t>금액 </a:t>
            </a:r>
            <a:r>
              <a:rPr lang="en-US" altLang="ko-KR" sz="900" dirty="0">
                <a:solidFill>
                  <a:schemeClr val="tx1"/>
                </a:solidFill>
                <a:latin typeface="+mj-lt"/>
              </a:rPr>
              <a:t>:       </a:t>
            </a:r>
            <a:r>
              <a:rPr lang="en-US" altLang="ko-KR" sz="900" dirty="0">
                <a:solidFill>
                  <a:srgbClr val="0070C0"/>
                </a:solidFill>
                <a:latin typeface="+mj-lt"/>
              </a:rPr>
              <a:t>9999999</a:t>
            </a:r>
          </a:p>
        </p:txBody>
      </p:sp>
      <p:sp>
        <p:nvSpPr>
          <p:cNvPr id="53" name="직사각형 52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126000" y="5149085"/>
            <a:ext cx="3933357" cy="108979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pPr>
              <a:lnSpc>
                <a:spcPct val="150000"/>
              </a:lnSpc>
            </a:pPr>
            <a:r>
              <a:rPr lang="en-US" altLang="ko-KR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&lt;</a:t>
            </a:r>
            <a:r>
              <a:rPr lang="ko-KR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메일 발생 규칙</a:t>
            </a:r>
            <a:r>
              <a:rPr lang="en-US" altLang="ko-KR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&gt;</a:t>
            </a:r>
          </a:p>
          <a:p>
            <a:pPr>
              <a:lnSpc>
                <a:spcPct val="150000"/>
              </a:lnSpc>
            </a:pPr>
            <a:r>
              <a:rPr lang="en-US" altLang="ko-KR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HQ</a:t>
            </a:r>
            <a:r>
              <a:rPr lang="ko-KR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에서 수량 분배 완료 시 </a:t>
            </a:r>
            <a:endParaRPr lang="en-US" altLang="ko-KR" sz="10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en-US" altLang="ko-KR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RHQ</a:t>
            </a:r>
            <a:r>
              <a:rPr lang="ko-KR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에서 예산 수정 요청 시 </a:t>
            </a:r>
            <a:r>
              <a:rPr lang="en-US" altLang="ko-KR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HQ</a:t>
            </a:r>
            <a:r>
              <a:rPr lang="ko-KR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담당자에게 메일 발송</a:t>
            </a:r>
            <a:r>
              <a:rPr lang="en-US" altLang="ko-KR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HQ</a:t>
            </a:r>
            <a:r>
              <a:rPr lang="ko-KR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에서 예산 수정 승인</a:t>
            </a:r>
            <a:r>
              <a:rPr lang="en-US" altLang="ko-KR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/</a:t>
            </a:r>
            <a:r>
              <a:rPr lang="ko-KR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거절 시에 </a:t>
            </a:r>
            <a:r>
              <a:rPr lang="en-US" altLang="ko-KR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RHQ</a:t>
            </a:r>
            <a:r>
              <a:rPr lang="ko-KR" alt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담당자에게 메일 발송</a:t>
            </a:r>
            <a:r>
              <a:rPr lang="en-US" altLang="ko-KR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.</a:t>
            </a:r>
          </a:p>
          <a:p>
            <a:pPr>
              <a:lnSpc>
                <a:spcPct val="150000"/>
              </a:lnSpc>
            </a:pPr>
            <a:endParaRPr lang="en-US" altLang="ko-KR" sz="9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54" name="직사각형 53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6016509" y="4133850"/>
            <a:ext cx="2857500" cy="2105025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pPr algn="ctr">
              <a:lnSpc>
                <a:spcPct val="150000"/>
              </a:lnSpc>
            </a:pPr>
            <a:r>
              <a:rPr lang="en-US" altLang="ko-KR" sz="900" b="1" dirty="0">
                <a:solidFill>
                  <a:schemeClr val="tx1"/>
                </a:solidFill>
                <a:latin typeface="+mj-lt"/>
              </a:rPr>
              <a:t>Request </a:t>
            </a:r>
            <a:r>
              <a:rPr lang="ko-KR" altLang="en-US" sz="900" b="1" dirty="0" smtClean="0">
                <a:solidFill>
                  <a:schemeClr val="tx1"/>
                </a:solidFill>
                <a:latin typeface="+mj-lt"/>
              </a:rPr>
              <a:t>내용창</a:t>
            </a:r>
            <a:endParaRPr lang="en-US" altLang="ko-KR" sz="9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3" name="직사각형 62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6147846" y="4837344"/>
            <a:ext cx="2607734" cy="1267276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pPr>
              <a:lnSpc>
                <a:spcPct val="150000"/>
              </a:lnSpc>
            </a:pPr>
            <a:r>
              <a:rPr lang="ko-KR" altLang="en-US" sz="9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요청 사유 내용</a:t>
            </a:r>
            <a:endParaRPr lang="en-US" altLang="ko-KR" sz="9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endParaRPr lang="en-US" altLang="ko-KR" sz="9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endParaRPr lang="en-US" altLang="ko-KR" sz="9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endParaRPr lang="en-US" altLang="ko-KR" sz="9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en-US" altLang="ko-KR" sz="900" dirty="0">
                <a:solidFill>
                  <a:srgbClr val="C00000"/>
                </a:solidFill>
                <a:latin typeface="+mj-lt"/>
              </a:rPr>
              <a:t>※ </a:t>
            </a:r>
            <a:r>
              <a:rPr lang="ko-KR" altLang="en-US" sz="900" dirty="0">
                <a:solidFill>
                  <a:srgbClr val="C00000"/>
                </a:solidFill>
                <a:latin typeface="+mj-lt"/>
              </a:rPr>
              <a:t>보낸 히스토리 저장됨</a:t>
            </a:r>
            <a:r>
              <a:rPr lang="en-US" altLang="ko-KR" sz="900" dirty="0">
                <a:solidFill>
                  <a:srgbClr val="C00000"/>
                </a:solidFill>
                <a:latin typeface="+mj-lt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900" dirty="0">
                <a:solidFill>
                  <a:srgbClr val="C00000"/>
                </a:solidFill>
                <a:latin typeface="+mj-lt"/>
              </a:rPr>
              <a:t>(</a:t>
            </a:r>
            <a:r>
              <a:rPr lang="ko-KR" altLang="en-US" sz="900" dirty="0">
                <a:solidFill>
                  <a:srgbClr val="C00000"/>
                </a:solidFill>
                <a:latin typeface="+mj-lt"/>
              </a:rPr>
              <a:t>희망금액</a:t>
            </a:r>
            <a:r>
              <a:rPr lang="en-US" altLang="ko-KR" sz="900" dirty="0">
                <a:solidFill>
                  <a:srgbClr val="C00000"/>
                </a:solidFill>
                <a:latin typeface="+mj-lt"/>
              </a:rPr>
              <a:t>, </a:t>
            </a:r>
            <a:r>
              <a:rPr lang="ko-KR" altLang="en-US" sz="900" dirty="0">
                <a:solidFill>
                  <a:srgbClr val="C00000"/>
                </a:solidFill>
                <a:latin typeface="+mj-lt"/>
              </a:rPr>
              <a:t>신청인</a:t>
            </a:r>
            <a:r>
              <a:rPr lang="en-US" altLang="ko-KR" sz="900" dirty="0">
                <a:solidFill>
                  <a:srgbClr val="C00000"/>
                </a:solidFill>
                <a:latin typeface="+mj-lt"/>
              </a:rPr>
              <a:t>, </a:t>
            </a:r>
            <a:r>
              <a:rPr lang="ko-KR" altLang="en-US" sz="900" dirty="0">
                <a:solidFill>
                  <a:srgbClr val="C00000"/>
                </a:solidFill>
                <a:latin typeface="+mj-lt"/>
              </a:rPr>
              <a:t>받은 사람</a:t>
            </a:r>
            <a:r>
              <a:rPr lang="en-US" altLang="ko-KR" sz="900" dirty="0">
                <a:solidFill>
                  <a:srgbClr val="C00000"/>
                </a:solidFill>
                <a:latin typeface="+mj-lt"/>
              </a:rPr>
              <a:t>, </a:t>
            </a:r>
            <a:r>
              <a:rPr lang="ko-KR" altLang="en-US" sz="900" dirty="0">
                <a:solidFill>
                  <a:srgbClr val="C00000"/>
                </a:solidFill>
                <a:latin typeface="+mj-lt"/>
              </a:rPr>
              <a:t>사유</a:t>
            </a:r>
            <a:r>
              <a:rPr lang="en-US" altLang="ko-KR" sz="900" dirty="0">
                <a:solidFill>
                  <a:srgbClr val="C00000"/>
                </a:solidFill>
                <a:latin typeface="+mj-lt"/>
              </a:rPr>
              <a:t>)</a:t>
            </a:r>
          </a:p>
        </p:txBody>
      </p:sp>
      <p:sp>
        <p:nvSpPr>
          <p:cNvPr id="64" name="모서리가 둥근 직사각형 63"/>
          <p:cNvSpPr/>
          <p:nvPr/>
        </p:nvSpPr>
        <p:spPr>
          <a:xfrm>
            <a:off x="8078038" y="4481082"/>
            <a:ext cx="677542" cy="29865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dirty="0" smtClean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Close</a:t>
            </a:r>
            <a:endParaRPr lang="ko-KR" altLang="en-US" sz="8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cxnSp>
        <p:nvCxnSpPr>
          <p:cNvPr id="66" name="직선 화살표 연결선 65"/>
          <p:cNvCxnSpPr/>
          <p:nvPr/>
        </p:nvCxnSpPr>
        <p:spPr>
          <a:xfrm flipH="1">
            <a:off x="7432072" y="2826851"/>
            <a:ext cx="550030" cy="1284564"/>
          </a:xfrm>
          <a:prstGeom prst="straightConnector1">
            <a:avLst/>
          </a:prstGeom>
          <a:ln>
            <a:solidFill>
              <a:srgbClr val="C0000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타원 68"/>
          <p:cNvSpPr/>
          <p:nvPr/>
        </p:nvSpPr>
        <p:spPr>
          <a:xfrm>
            <a:off x="6247014" y="4214836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6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70" name="타원 69"/>
          <p:cNvSpPr/>
          <p:nvPr/>
        </p:nvSpPr>
        <p:spPr>
          <a:xfrm>
            <a:off x="1006842" y="1323653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6-1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71" name="모서리가 둥근 직사각형 70"/>
          <p:cNvSpPr/>
          <p:nvPr/>
        </p:nvSpPr>
        <p:spPr>
          <a:xfrm>
            <a:off x="7282067" y="4481082"/>
            <a:ext cx="677542" cy="29865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dirty="0" smtClean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Reject</a:t>
            </a:r>
            <a:endParaRPr lang="ko-KR" altLang="en-US" sz="8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1092811" y="1210469"/>
            <a:ext cx="10056405" cy="4713003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 latinLnBrk="1"/>
            <a:r>
              <a:rPr lang="ko-KR" altLang="en-US" sz="2000" b="1" dirty="0" smtClean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해당 페이지 사용 안함</a:t>
            </a:r>
          </a:p>
        </p:txBody>
      </p:sp>
    </p:spTree>
    <p:extLst>
      <p:ext uri="{BB962C8B-B14F-4D97-AF65-F5344CB8AC3E}">
        <p14:creationId xmlns:p14="http://schemas.microsoft.com/office/powerpoint/2010/main" val="350687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텍스트 개체 틀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RHQ_Subsidiary </a:t>
            </a:r>
            <a:r>
              <a:rPr lang="ko-KR" altLang="en-US" dirty="0"/>
              <a:t>배분</a:t>
            </a:r>
          </a:p>
        </p:txBody>
      </p:sp>
      <p:sp>
        <p:nvSpPr>
          <p:cNvPr id="13" name="텍스트 개체 틀 1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altLang="ko-KR" dirty="0"/>
              <a:t>O</a:t>
            </a:r>
            <a:endParaRPr lang="ko-KR" altLang="en-US" dirty="0"/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ko-KR" dirty="0" smtClean="0"/>
              <a:t>Budget </a:t>
            </a:r>
            <a:r>
              <a:rPr lang="en-US" altLang="ko-KR" dirty="0"/>
              <a:t>Management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en-US" altLang="ko-KR" dirty="0" smtClean="0">
                <a:sym typeface="Wingdings" panose="05000000000000000000" pitchFamily="2" charset="2"/>
              </a:rPr>
              <a:t>Budget Allocation</a:t>
            </a:r>
            <a:endParaRPr lang="ko-KR" altLang="en-US" dirty="0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3593" y="1105460"/>
            <a:ext cx="9040882" cy="229485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700" dirty="0">
                <a:solidFill>
                  <a:schemeClr val="tx1"/>
                </a:solidFill>
                <a:latin typeface="+mn-ea"/>
              </a:rPr>
              <a:t>                                          </a:t>
            </a:r>
            <a:r>
              <a:rPr lang="ko-KR" altLang="en-US" sz="800" b="1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800" b="1" dirty="0" smtClean="0">
                <a:solidFill>
                  <a:srgbClr val="C00000"/>
                </a:solidFill>
                <a:latin typeface="+mn-ea"/>
              </a:rPr>
              <a:t>Budget </a:t>
            </a:r>
            <a:r>
              <a:rPr lang="en-US" altLang="ko-KR" sz="800" b="1" dirty="0">
                <a:solidFill>
                  <a:srgbClr val="C00000"/>
                </a:solidFill>
                <a:latin typeface="+mn-ea"/>
              </a:rPr>
              <a:t>Allocation</a:t>
            </a:r>
            <a:r>
              <a:rPr lang="ko-KR" altLang="en-US" sz="800" b="1" dirty="0">
                <a:solidFill>
                  <a:schemeClr val="tx1"/>
                </a:solidFill>
                <a:latin typeface="+mn-ea"/>
              </a:rPr>
              <a:t>        </a:t>
            </a:r>
            <a:r>
              <a:rPr lang="en-US" altLang="ko-KR" sz="800" b="1" dirty="0" smtClean="0">
                <a:solidFill>
                  <a:schemeClr val="tx1"/>
                </a:solidFill>
                <a:latin typeface="+mn-ea"/>
              </a:rPr>
              <a:t>Budget </a:t>
            </a:r>
            <a:r>
              <a:rPr lang="en-US" altLang="ko-KR" sz="800" b="1" dirty="0">
                <a:solidFill>
                  <a:schemeClr val="tx1"/>
                </a:solidFill>
                <a:latin typeface="+mn-ea"/>
              </a:rPr>
              <a:t>List</a:t>
            </a: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2459" y="1334875"/>
            <a:ext cx="9042016" cy="31619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+mj-lt"/>
              </a:rPr>
              <a:t> </a:t>
            </a:r>
            <a:endParaRPr lang="en-US" altLang="ko-KR" sz="800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29" name="표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7054825"/>
              </p:ext>
            </p:extLst>
          </p:nvPr>
        </p:nvGraphicFramePr>
        <p:xfrm>
          <a:off x="92459" y="1669137"/>
          <a:ext cx="9042015" cy="1807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6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440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5405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5405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5405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5405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45405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30197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Create</a:t>
                      </a:r>
                      <a:r>
                        <a:rPr lang="ko-KR" altLang="en-US" sz="800" b="1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800" b="1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ID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RHQ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Subsidiary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Country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Budget</a:t>
                      </a:r>
                      <a:endParaRPr lang="en-US" altLang="ko-KR" sz="8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State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None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지역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Budget </a:t>
                      </a:r>
                      <a:r>
                        <a:rPr lang="ko-KR" altLang="en-US" sz="8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정보</a:t>
                      </a: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ko-KR" altLang="en-US" sz="8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출력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상태</a:t>
                      </a: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None</a:t>
                      </a:r>
                      <a:endParaRPr lang="ko-KR" altLang="en-US" sz="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CIS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3000,000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waiting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u="sng" kern="1200" dirty="0" smtClean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RHQ_Create_ID_01</a:t>
                      </a:r>
                      <a:endParaRPr lang="ko-KR" altLang="en-US" sz="800" u="sng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China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3000,000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completion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u="sng" kern="1200" dirty="0" smtClean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RHQ_Create_ID_02</a:t>
                      </a:r>
                      <a:endParaRPr lang="ko-KR" altLang="en-US" sz="800" u="sng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SW Asia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3000,000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request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u="sng" kern="1200" dirty="0" smtClean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RHQ_Create_ID_03</a:t>
                      </a:r>
                      <a:endParaRPr lang="ko-KR" altLang="en-US" sz="800" u="sng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MENA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3000,000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completion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0919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altLang="ko-KR" sz="8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u="sng" kern="1200" dirty="0" smtClean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RHQ_Create_ID_04</a:t>
                      </a:r>
                      <a:endParaRPr lang="ko-KR" altLang="en-US" sz="800" u="sng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</a:t>
                      </a:r>
                      <a:endParaRPr lang="ko-KR" alt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Africa</a:t>
                      </a:r>
                      <a:endParaRPr lang="ko-KR" altLang="en-US" sz="8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rgbClr val="0070C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</a:t>
                      </a:r>
                      <a:endParaRPr lang="ko-KR" altLang="en-US" sz="800" kern="1200" dirty="0">
                        <a:solidFill>
                          <a:srgbClr val="0070C0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Ex&gt; USD 3000,000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completion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0" marR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51" name="모서리가 둥근 직사각형 50"/>
          <p:cNvSpPr/>
          <p:nvPr/>
        </p:nvSpPr>
        <p:spPr>
          <a:xfrm>
            <a:off x="8454768" y="1390204"/>
            <a:ext cx="648000" cy="217714"/>
          </a:xfrm>
          <a:prstGeom prst="roundRect">
            <a:avLst/>
          </a:prstGeom>
          <a:solidFill>
            <a:srgbClr val="0070C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Ok</a:t>
            </a:r>
            <a:endParaRPr lang="ko-KR" altLang="en-US" sz="8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52" name="모서리가 둥근 직사각형 51"/>
          <p:cNvSpPr/>
          <p:nvPr/>
        </p:nvSpPr>
        <p:spPr>
          <a:xfrm>
            <a:off x="7774683" y="1390204"/>
            <a:ext cx="648000" cy="217714"/>
          </a:xfrm>
          <a:prstGeom prst="roundRect">
            <a:avLst/>
          </a:prstGeom>
          <a:solidFill>
            <a:srgbClr val="0070C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Request</a:t>
            </a:r>
            <a:endParaRPr lang="ko-KR" altLang="en-US" sz="8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6016509" y="4133850"/>
            <a:ext cx="2857500" cy="2105025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pPr algn="ctr">
              <a:lnSpc>
                <a:spcPct val="150000"/>
              </a:lnSpc>
            </a:pPr>
            <a:r>
              <a:rPr lang="en-US" altLang="ko-KR" sz="900" b="1" dirty="0">
                <a:solidFill>
                  <a:schemeClr val="tx1"/>
                </a:solidFill>
                <a:latin typeface="+mj-lt"/>
              </a:rPr>
              <a:t>Request </a:t>
            </a:r>
            <a:r>
              <a:rPr lang="ko-KR" altLang="en-US" sz="900" b="1" dirty="0">
                <a:solidFill>
                  <a:schemeClr val="tx1"/>
                </a:solidFill>
                <a:latin typeface="+mj-lt"/>
              </a:rPr>
              <a:t>입력창</a:t>
            </a:r>
            <a:endParaRPr lang="en-US" altLang="ko-KR" sz="900" b="1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35" name="직선 화살표 연결선 34"/>
          <p:cNvCxnSpPr/>
          <p:nvPr/>
        </p:nvCxnSpPr>
        <p:spPr>
          <a:xfrm flipH="1">
            <a:off x="7432072" y="1617443"/>
            <a:ext cx="645966" cy="2493972"/>
          </a:xfrm>
          <a:prstGeom prst="straightConnector1">
            <a:avLst/>
          </a:prstGeom>
          <a:ln>
            <a:solidFill>
              <a:srgbClr val="C0000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직사각형 35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6149812" y="4491301"/>
            <a:ext cx="1766227" cy="290701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pPr>
              <a:lnSpc>
                <a:spcPct val="150000"/>
              </a:lnSpc>
            </a:pP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희망 요청금액 입력하세요</a:t>
            </a:r>
            <a:r>
              <a:rPr lang="en-US" altLang="ko-KR" sz="900" dirty="0">
                <a:solidFill>
                  <a:schemeClr val="tx1"/>
                </a:solidFill>
                <a:latin typeface="+mj-lt"/>
              </a:rPr>
              <a:t>.</a:t>
            </a:r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6147846" y="4837344"/>
            <a:ext cx="2607734" cy="1267276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pPr>
              <a:lnSpc>
                <a:spcPct val="150000"/>
              </a:lnSpc>
            </a:pPr>
            <a:r>
              <a:rPr lang="ko-KR" altLang="en-US" sz="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사유를 입력하세요</a:t>
            </a:r>
            <a:r>
              <a:rPr lang="en-US" altLang="ko-KR" sz="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.</a:t>
            </a:r>
          </a:p>
          <a:p>
            <a:pPr>
              <a:lnSpc>
                <a:spcPct val="150000"/>
              </a:lnSpc>
            </a:pPr>
            <a:endParaRPr lang="en-US" altLang="ko-KR" sz="9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endParaRPr lang="en-US" altLang="ko-KR" sz="9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endParaRPr lang="en-US" altLang="ko-KR" sz="9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en-US" altLang="ko-KR" sz="900" dirty="0">
                <a:solidFill>
                  <a:srgbClr val="C00000"/>
                </a:solidFill>
                <a:latin typeface="+mj-lt"/>
              </a:rPr>
              <a:t>※ </a:t>
            </a:r>
            <a:r>
              <a:rPr lang="ko-KR" altLang="en-US" sz="900" dirty="0">
                <a:solidFill>
                  <a:srgbClr val="C00000"/>
                </a:solidFill>
                <a:latin typeface="+mj-lt"/>
              </a:rPr>
              <a:t>보낸 히스토리 저장됨</a:t>
            </a:r>
            <a:r>
              <a:rPr lang="en-US" altLang="ko-KR" sz="900" dirty="0">
                <a:solidFill>
                  <a:srgbClr val="C00000"/>
                </a:solidFill>
                <a:latin typeface="+mj-lt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900" dirty="0">
                <a:solidFill>
                  <a:srgbClr val="C00000"/>
                </a:solidFill>
                <a:latin typeface="+mj-lt"/>
              </a:rPr>
              <a:t>(</a:t>
            </a:r>
            <a:r>
              <a:rPr lang="ko-KR" altLang="en-US" sz="900" dirty="0">
                <a:solidFill>
                  <a:srgbClr val="C00000"/>
                </a:solidFill>
                <a:latin typeface="+mj-lt"/>
              </a:rPr>
              <a:t>희망금액</a:t>
            </a:r>
            <a:r>
              <a:rPr lang="en-US" altLang="ko-KR" sz="900" dirty="0">
                <a:solidFill>
                  <a:srgbClr val="C00000"/>
                </a:solidFill>
                <a:latin typeface="+mj-lt"/>
              </a:rPr>
              <a:t>, </a:t>
            </a:r>
            <a:r>
              <a:rPr lang="ko-KR" altLang="en-US" sz="900" dirty="0">
                <a:solidFill>
                  <a:srgbClr val="C00000"/>
                </a:solidFill>
                <a:latin typeface="+mj-lt"/>
              </a:rPr>
              <a:t>신청인</a:t>
            </a:r>
            <a:r>
              <a:rPr lang="en-US" altLang="ko-KR" sz="900" dirty="0">
                <a:solidFill>
                  <a:srgbClr val="C00000"/>
                </a:solidFill>
                <a:latin typeface="+mj-lt"/>
              </a:rPr>
              <a:t>, </a:t>
            </a:r>
            <a:r>
              <a:rPr lang="ko-KR" altLang="en-US" sz="900" dirty="0">
                <a:solidFill>
                  <a:srgbClr val="C00000"/>
                </a:solidFill>
                <a:latin typeface="+mj-lt"/>
              </a:rPr>
              <a:t>받은 사람</a:t>
            </a:r>
            <a:r>
              <a:rPr lang="en-US" altLang="ko-KR" sz="900" dirty="0">
                <a:solidFill>
                  <a:srgbClr val="C00000"/>
                </a:solidFill>
                <a:latin typeface="+mj-lt"/>
              </a:rPr>
              <a:t>, </a:t>
            </a:r>
            <a:r>
              <a:rPr lang="ko-KR" altLang="en-US" sz="900" dirty="0">
                <a:solidFill>
                  <a:srgbClr val="C00000"/>
                </a:solidFill>
                <a:latin typeface="+mj-lt"/>
              </a:rPr>
              <a:t>사유</a:t>
            </a:r>
            <a:r>
              <a:rPr lang="en-US" altLang="ko-KR" sz="900" dirty="0">
                <a:solidFill>
                  <a:srgbClr val="C00000"/>
                </a:solidFill>
                <a:latin typeface="+mj-lt"/>
              </a:rPr>
              <a:t>)</a:t>
            </a:r>
          </a:p>
        </p:txBody>
      </p:sp>
      <p:sp>
        <p:nvSpPr>
          <p:cNvPr id="38" name="모서리가 둥근 직사각형 37"/>
          <p:cNvSpPr/>
          <p:nvPr/>
        </p:nvSpPr>
        <p:spPr>
          <a:xfrm>
            <a:off x="8078038" y="4481082"/>
            <a:ext cx="677542" cy="29865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Send</a:t>
            </a:r>
            <a:endParaRPr lang="ko-KR" altLang="en-US" sz="8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1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3228976" y="1387796"/>
            <a:ext cx="1616076" cy="22964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800" dirty="0">
                <a:solidFill>
                  <a:schemeClr val="bg1">
                    <a:lumMod val="5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검색어 입력</a:t>
            </a:r>
            <a:endParaRPr lang="ko-KR" altLang="en-US" sz="1200" dirty="0">
              <a:solidFill>
                <a:schemeClr val="bg1">
                  <a:lumMod val="5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2" name="모서리가 둥근 직사각형 41"/>
          <p:cNvSpPr/>
          <p:nvPr/>
        </p:nvSpPr>
        <p:spPr>
          <a:xfrm>
            <a:off x="4892559" y="1384887"/>
            <a:ext cx="492434" cy="251608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ko-KR" altLang="en-US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검색</a:t>
            </a:r>
          </a:p>
        </p:txBody>
      </p:sp>
      <p:sp>
        <p:nvSpPr>
          <p:cNvPr id="44" name="모서리가 둥근 직사각형 43"/>
          <p:cNvSpPr/>
          <p:nvPr/>
        </p:nvSpPr>
        <p:spPr>
          <a:xfrm>
            <a:off x="1854050" y="1399729"/>
            <a:ext cx="648000" cy="217714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Subsidiary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5" name="모서리가 둥근 직사각형 44"/>
          <p:cNvSpPr/>
          <p:nvPr/>
        </p:nvSpPr>
        <p:spPr>
          <a:xfrm>
            <a:off x="2536040" y="1399729"/>
            <a:ext cx="648000" cy="217714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rtlCol="0" anchor="ctr"/>
          <a:lstStyle/>
          <a:p>
            <a:pPr algn="ctr"/>
            <a:r>
              <a:rPr lang="en-US" altLang="ko-KR" sz="8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Country</a:t>
            </a:r>
            <a:endParaRPr lang="ko-KR" altLang="en-US" sz="8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54" name="사각형: 둥근 모서리 147">
            <a:extLst>
              <a:ext uri="{FF2B5EF4-FFF2-40B4-BE49-F238E27FC236}">
                <a16:creationId xmlns:a16="http://schemas.microsoft.com/office/drawing/2014/main" xmlns="" id="{282F928A-4CFC-4E4A-8D0E-E099F471A636}"/>
              </a:ext>
            </a:extLst>
          </p:cNvPr>
          <p:cNvSpPr/>
          <p:nvPr/>
        </p:nvSpPr>
        <p:spPr>
          <a:xfrm>
            <a:off x="66931" y="1397197"/>
            <a:ext cx="1133219" cy="210721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800" b="1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HQ_support_Name</a:t>
            </a:r>
            <a:endParaRPr lang="ko-KR" altLang="en-US" sz="800" b="1" dirty="0"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5937325" y="1357520"/>
            <a:ext cx="1761988" cy="269449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t"/>
          <a:lstStyle/>
          <a:p>
            <a:pPr algn="r">
              <a:lnSpc>
                <a:spcPct val="150000"/>
              </a:lnSpc>
            </a:pPr>
            <a:r>
              <a:rPr lang="ko-KR" altLang="en-US" sz="900" dirty="0" smtClean="0">
                <a:solidFill>
                  <a:schemeClr val="tx1"/>
                </a:solidFill>
                <a:latin typeface="+mj-lt"/>
              </a:rPr>
              <a:t>예산 </a:t>
            </a:r>
            <a:r>
              <a:rPr lang="ko-KR" altLang="en-US" sz="900" dirty="0">
                <a:solidFill>
                  <a:schemeClr val="tx1"/>
                </a:solidFill>
                <a:latin typeface="+mj-lt"/>
              </a:rPr>
              <a:t>금액 </a:t>
            </a:r>
            <a:r>
              <a:rPr lang="en-US" altLang="ko-KR" sz="900" dirty="0">
                <a:solidFill>
                  <a:schemeClr val="tx1"/>
                </a:solidFill>
                <a:latin typeface="+mj-lt"/>
              </a:rPr>
              <a:t>:       </a:t>
            </a:r>
            <a:r>
              <a:rPr lang="en-US" altLang="ko-KR" sz="900" dirty="0">
                <a:solidFill>
                  <a:srgbClr val="0070C0"/>
                </a:solidFill>
                <a:latin typeface="+mj-lt"/>
              </a:rPr>
              <a:t>9999999</a:t>
            </a:r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xmlns="" id="{DA16BBE8-9AF9-4CE1-B827-F935815262C5}"/>
              </a:ext>
            </a:extLst>
          </p:cNvPr>
          <p:cNvSpPr/>
          <p:nvPr/>
        </p:nvSpPr>
        <p:spPr>
          <a:xfrm>
            <a:off x="98937" y="677087"/>
            <a:ext cx="9050778" cy="42837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ea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1645180" y="712752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Product Management</a:t>
            </a:r>
            <a:endParaRPr lang="ko-KR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2998912" y="716977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 smtClean="0">
                <a:solidFill>
                  <a:srgbClr val="C00000"/>
                </a:solidFill>
                <a:latin typeface="휴먼모음T" pitchFamily="18" charset="-127"/>
                <a:ea typeface="휴먼모음T" pitchFamily="18" charset="-127"/>
              </a:rPr>
              <a:t>Budget </a:t>
            </a:r>
            <a:r>
              <a:rPr lang="en-US" altLang="ko-KR" sz="900" dirty="0">
                <a:solidFill>
                  <a:srgbClr val="C00000"/>
                </a:solidFill>
                <a:latin typeface="휴먼모음T" pitchFamily="18" charset="-127"/>
                <a:ea typeface="휴먼모음T" pitchFamily="18" charset="-127"/>
              </a:rPr>
              <a:t>Management</a:t>
            </a:r>
            <a:endParaRPr lang="ko-KR" altLang="en-US" sz="900" dirty="0">
              <a:solidFill>
                <a:srgbClr val="C00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4262252" y="718271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Order Management</a:t>
            </a:r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5649417" y="718653"/>
            <a:ext cx="8379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User Management</a:t>
            </a:r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6945999" y="795573"/>
            <a:ext cx="83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Notice</a:t>
            </a:r>
          </a:p>
          <a:p>
            <a:pPr algn="ctr"/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71B25E9F-72D7-453F-B29B-FB29A72CF5F2}"/>
              </a:ext>
            </a:extLst>
          </p:cNvPr>
          <p:cNvSpPr txBox="1"/>
          <p:nvPr/>
        </p:nvSpPr>
        <p:spPr>
          <a:xfrm>
            <a:off x="8049400" y="801247"/>
            <a:ext cx="83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휴먼모음T" pitchFamily="18" charset="-127"/>
                <a:ea typeface="휴먼모음T" pitchFamily="18" charset="-127"/>
              </a:rPr>
              <a:t>Shopping</a:t>
            </a:r>
          </a:p>
          <a:p>
            <a:pPr algn="ctr"/>
            <a:endParaRPr lang="ko-KR" altLang="en-US" sz="900" dirty="0">
              <a:solidFill>
                <a:srgbClr val="FFC000"/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pic>
        <p:nvPicPr>
          <p:cNvPr id="63" name="그림 6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281" y="766264"/>
            <a:ext cx="806450" cy="254981"/>
          </a:xfrm>
          <a:prstGeom prst="rect">
            <a:avLst/>
          </a:prstGeom>
          <a:ln>
            <a:solidFill>
              <a:srgbClr val="0070C0"/>
            </a:solidFill>
          </a:ln>
        </p:spPr>
      </p:pic>
      <p:sp>
        <p:nvSpPr>
          <p:cNvPr id="31" name="직사각형 30"/>
          <p:cNvSpPr/>
          <p:nvPr/>
        </p:nvSpPr>
        <p:spPr>
          <a:xfrm>
            <a:off x="26272" y="6460964"/>
            <a:ext cx="9126000" cy="128014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… </a:t>
            </a:r>
            <a:r>
              <a:rPr lang="ko-KR" altLang="en-US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페이지 스크롤</a:t>
            </a:r>
            <a:r>
              <a:rPr lang="en-US" altLang="ko-KR" sz="800" dirty="0">
                <a:solidFill>
                  <a:schemeClr val="bg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…</a:t>
            </a:r>
            <a:endParaRPr lang="ko-KR" altLang="en-US" sz="800" dirty="0">
              <a:solidFill>
                <a:schemeClr val="bg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graphicFrame>
        <p:nvGraphicFramePr>
          <p:cNvPr id="47" name="표 46">
            <a:extLst>
              <a:ext uri="{FF2B5EF4-FFF2-40B4-BE49-F238E27FC236}">
                <a16:creationId xmlns:a16="http://schemas.microsoft.com/office/drawing/2014/main" xmlns="" id="{9F10CC91-535C-4553-B19E-577301A45E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625312"/>
              </p:ext>
            </p:extLst>
          </p:nvPr>
        </p:nvGraphicFramePr>
        <p:xfrm>
          <a:off x="9181390" y="632691"/>
          <a:ext cx="2991560" cy="28231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33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681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45712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>
                          <a:solidFill>
                            <a:srgbClr val="FFFF00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900" b="1" dirty="0"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/>
                        </a:rPr>
                        <a:t>Description</a:t>
                      </a:r>
                      <a:endParaRPr lang="ko-KR" altLang="en-US" sz="900" b="1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*</a:t>
                      </a:r>
                      <a:endParaRPr lang="ko-KR" altLang="en-US" sz="900" b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RHQ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en-US" altLang="ko-KR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Level</a:t>
                      </a:r>
                      <a:r>
                        <a:rPr lang="ko-KR" altLang="en-US" sz="90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로그인 시 화면입니다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  <a:p>
                      <a:pPr latinLnBrk="1"/>
                      <a:endParaRPr lang="en-US" altLang="ko-KR" sz="900" b="0" baseline="0" dirty="0" smtClean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latinLnBrk="1"/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 Country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를 선택하여 상품의 수량을 수정할 수 있는 권한이 있습니다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  <a:p>
                      <a:pPr latinLnBrk="1"/>
                      <a:endParaRPr lang="en-US" altLang="ko-KR" sz="900" b="0" baseline="0" dirty="0" smtClean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latinLnBrk="1"/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 HQ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에 예산 증액 신청 할 수 있습니다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 (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필요한 국가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수량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 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금액을 적어서 요청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HQ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권한 사용자가 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Country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에 입력한 수량의 총 합산입니다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 (RHQ 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본인의 하위에 대한 합산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baseline="0" dirty="0" smtClean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*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RHQ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에서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Country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에 수량을 조절하여 예산 금액이 남으면 남은 금액 출력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2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solidFill>
                            <a:srgbClr val="C00000"/>
                          </a:solidFill>
                        </a:rPr>
                        <a:t>Request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버튼을 통해 추가 예산 신청을 할 수 있음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n-US" altLang="ko-KR" sz="9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65480940"/>
                  </a:ext>
                </a:extLst>
              </a:tr>
              <a:tr h="2457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3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요청한 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Request</a:t>
                      </a:r>
                      <a:r>
                        <a:rPr lang="ko-KR" altLang="en-US" sz="900" b="0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는 예산을 지정한 </a:t>
                      </a:r>
                      <a:r>
                        <a:rPr lang="en-US" altLang="ko-KR" sz="900" b="1" baseline="0" dirty="0" smtClean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HQ</a:t>
                      </a:r>
                      <a:r>
                        <a:rPr lang="ko-KR" altLang="en-US" sz="900" b="1" dirty="0" smtClean="0">
                          <a:solidFill>
                            <a:schemeClr val="tx1"/>
                          </a:solidFill>
                        </a:rPr>
                        <a:t> 담당자에게 </a:t>
                      </a:r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E-mail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로 전달 되며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altLang="ko-KR" sz="9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dirty="0" smtClean="0">
                          <a:solidFill>
                            <a:srgbClr val="C00000"/>
                          </a:solidFill>
                        </a:rPr>
                        <a:t>(3-1)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</a:rPr>
                        <a:t>상태 창을 통해 처리 상황을 확인 할 수 있다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n-US" altLang="ko-KR" sz="900" b="0" baseline="0" dirty="0" smtClean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22114960"/>
                  </a:ext>
                </a:extLst>
              </a:tr>
            </a:tbl>
          </a:graphicData>
        </a:graphic>
      </p:graphicFrame>
      <p:sp>
        <p:nvSpPr>
          <p:cNvPr id="48" name="타원 47"/>
          <p:cNvSpPr/>
          <p:nvPr/>
        </p:nvSpPr>
        <p:spPr>
          <a:xfrm>
            <a:off x="6121014" y="1228096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1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50" name="타원 49"/>
          <p:cNvSpPr/>
          <p:nvPr/>
        </p:nvSpPr>
        <p:spPr>
          <a:xfrm>
            <a:off x="7616598" y="1255949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2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53" name="타원 52"/>
          <p:cNvSpPr/>
          <p:nvPr/>
        </p:nvSpPr>
        <p:spPr>
          <a:xfrm>
            <a:off x="6255438" y="4183959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3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64" name="타원 63"/>
          <p:cNvSpPr/>
          <p:nvPr/>
        </p:nvSpPr>
        <p:spPr>
          <a:xfrm>
            <a:off x="8622009" y="1758640"/>
            <a:ext cx="252000" cy="2520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9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3-1</a:t>
            </a:r>
            <a:endParaRPr lang="ko-KR" altLang="en-US" sz="9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1092811" y="1210469"/>
            <a:ext cx="10056405" cy="4713003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 latinLnBrk="1"/>
            <a:r>
              <a:rPr lang="ko-KR" altLang="en-US" sz="2000" b="1" dirty="0" smtClean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해당 페이지 사용 안함</a:t>
            </a:r>
          </a:p>
        </p:txBody>
      </p:sp>
    </p:spTree>
    <p:extLst>
      <p:ext uri="{BB962C8B-B14F-4D97-AF65-F5344CB8AC3E}">
        <p14:creationId xmlns:p14="http://schemas.microsoft.com/office/powerpoint/2010/main" val="121312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3175">
          <a:solidFill>
            <a:schemeClr val="tx1">
              <a:lumMod val="50000"/>
              <a:lumOff val="50000"/>
            </a:schemeClr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8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>
              <a:lumMod val="50000"/>
              <a:lumOff val="5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8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pp_Ma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</a:spPr>
      <a:bodyPr wrap="square" rtlCol="0" anchor="ctr">
        <a:noAutofit/>
      </a:bodyPr>
      <a:lstStyle>
        <a:defPPr algn="ctr" latinLnBrk="1">
          <a:defRPr sz="800" b="1" smtClean="0">
            <a:solidFill>
              <a:schemeClr val="tx1">
                <a:lumMod val="75000"/>
                <a:lumOff val="25000"/>
              </a:schemeClr>
            </a:solidFill>
            <a:latin typeface="나눔고딕" panose="020D0604000000000000" pitchFamily="50" charset="-127"/>
            <a:ea typeface="나눔고딕" panose="020D0604000000000000" pitchFamily="50" charset="-127"/>
          </a:defRPr>
        </a:defPPr>
      </a:lstStyle>
    </a:spDef>
    <a:lnDef>
      <a:spPr>
        <a:ln>
          <a:solidFill>
            <a:schemeClr val="tx1">
              <a:lumMod val="50000"/>
              <a:lumOff val="5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wrap="none" rtlCol="0">
        <a:noAutofit/>
      </a:bodyPr>
      <a:lstStyle>
        <a:defPPr>
          <a:defRPr sz="800" smtClean="0">
            <a:latin typeface="돋움" panose="020B0600000101010101" pitchFamily="50" charset="-127"/>
            <a:ea typeface="돋움" panose="020B0600000101010101" pitchFamily="50" charset="-127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25113</TotalTime>
  <Words>4971</Words>
  <Application>Microsoft Office PowerPoint</Application>
  <PresentationFormat>와이드스크린</PresentationFormat>
  <Paragraphs>2065</Paragraphs>
  <Slides>29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29</vt:i4>
      </vt:variant>
    </vt:vector>
  </HeadingPairs>
  <TitlesOfParts>
    <vt:vector size="37" baseType="lpstr">
      <vt:lpstr>나눔고딕</vt:lpstr>
      <vt:lpstr>맑은 고딕</vt:lpstr>
      <vt:lpstr>휴먼모음T</vt:lpstr>
      <vt:lpstr>Arial</vt:lpstr>
      <vt:lpstr>Segoe UI</vt:lpstr>
      <vt:lpstr>Wingdings</vt:lpstr>
      <vt:lpstr>Office 테마</vt:lpstr>
      <vt:lpstr>App_Master</vt:lpstr>
      <vt:lpstr>PowerPoint 프레젠테이션</vt:lpstr>
      <vt:lpstr>Revision History</vt:lpstr>
      <vt:lpstr>Common Definition </vt:lpstr>
      <vt:lpstr>Menu Structure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moongci</dc:creator>
  <cp:lastModifiedBy>moongci</cp:lastModifiedBy>
  <cp:revision>1495</cp:revision>
  <cp:lastPrinted>2020-09-16T05:52:50Z</cp:lastPrinted>
  <dcterms:created xsi:type="dcterms:W3CDTF">2020-06-22T01:39:30Z</dcterms:created>
  <dcterms:modified xsi:type="dcterms:W3CDTF">2020-10-22T15:56:57Z</dcterms:modified>
</cp:coreProperties>
</file>