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0" r:id="rId4"/>
    <p:sldId id="258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FDFC43-4E22-7A42-AA23-79E354D6E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589A4FA-B6A7-724F-B748-1742DE248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97A74B-B30B-A042-99DF-752815E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D78687-CC63-9046-B4E6-0A9DF5CE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BEDDD5-AF4E-B74C-8621-3133C24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0212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B3619-5737-684E-85AA-35478CAE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52057A-0A59-5348-A164-4651CDC6C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9F11D9-95B4-C340-83B6-09CA181D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E748D4-A725-E341-A457-B1C75DCF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82CF24-E750-D74F-B7D0-CBC218C4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0909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2E34E6-AA17-0E44-866E-201CAFFB6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D3D056-B6DE-CC4F-9922-EA1249D78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541002-42BF-3648-B183-E93F43BE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48DCF6-04C3-3340-8EC1-EFA705A1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5F413A-43AD-1445-9CFF-E6452D8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1165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182A0E-9D35-974B-822C-987C137E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5C7652-F71C-9240-BD20-DF6E4680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C4605E-7614-C748-BBC8-CB5C8159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F76B30-67D5-7B45-B4FF-B8D9EAE1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357054-7C6D-174C-9AC5-F1126D9C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534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017EA0-4D3A-DC4B-BC60-7EF44DE3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ADB600-DC60-EB49-9783-D669F2A4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3A4F8D-1B30-374E-B964-BCB80B32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01C279-B2DE-684F-880D-3959FC1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B0C210-4F45-424F-96A8-5B2DF73D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230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2C806-40B2-A54C-B521-F44F67E2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C8CAB1-61B8-4446-8FF8-02F21BBF7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A99AD7-3ECD-8F4C-9729-36E2D9EEB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A5C17B-8DB9-7C4C-9184-AFA84859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6F98A0-FEF7-464D-AB8A-804490EC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250337-9111-F842-81B7-33FE22E5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1386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72AA32-17EB-F14D-A311-F85DD7C2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415219-9B87-9D43-9D89-AB6FD267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746697-B6A0-D940-AAA9-20AAAE61E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363299-8366-7B45-BBC2-0778E481E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15234C-664C-004B-95F5-C3B7DAEE8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EFDB09-BD27-D04C-BD5B-646EC099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A48181B-CBBA-E24F-9D07-3EF3EA23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41DD4EF-63FD-434F-8887-BF0F55EE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8506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783E09-BAB0-7441-93DE-9689E448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5CDFEF-1669-8E42-9C90-9DD13CA0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CDCB3A-6FEE-B046-B673-0A55008C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870DE4C-8848-C94E-ABEA-615A37B0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121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12AB5E0-344D-704C-9C37-8CF0673A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80F98CE-8C84-844E-B2EB-26BC7833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B687CD-2A27-1943-92A8-60A9B08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686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401321-C2B8-6942-A6EC-175CCE9A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A3ACBA-BA15-3745-B51D-215B8791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466C47-0545-2940-BFC3-B2256461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1D89FA-38EC-3148-A691-E60F0483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EFCF31-CB17-EB42-97EF-ACD1EFAC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E3F5F3-52E8-6245-BFDC-BDE7A4B3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1237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9AE919-D002-E24D-81ED-90B089E4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A149AF-9ED5-8B43-BFB3-9CFF1715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0A1CA7-C324-9D47-B706-202D7E66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8E0782-98D8-624F-9DCC-3C51AD2E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240EA-8542-7E48-A7D3-A1475177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CCECDF-56F1-5748-876A-E1624E52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6934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189F3A-A0E0-774F-B54B-335ECBE8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6218F7-ACE1-8B4E-B7B2-DBB712E27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12FF29-283F-B741-8EC1-C696D7C81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6C14-BF4B-C345-804B-120C4AF46294}" type="datetimeFigureOut">
              <a:t>2020. 10. 23.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48D44F-8AA3-BD4D-8593-BB460DBB0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89790-8ECC-6E4D-8D68-514F44B63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189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A4BB5E-0BFD-6B44-A1F2-6C6839B5D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Project-T</a:t>
            </a:r>
            <a:endParaRPr kumimoji="1" lang="ko-KR" altLang="en-US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34AB24-359D-EF47-8E76-BE47B143C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ko-KR" altLang="en-US">
                <a:latin typeface="Nanum Gothic" panose="020D0604000000000000" pitchFamily="34" charset="-127"/>
                <a:ea typeface="Nanum Gothic" panose="020D0604000000000000" pitchFamily="34" charset="-127"/>
              </a:rPr>
              <a:t>게임 기획 문의 </a:t>
            </a:r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/</a:t>
            </a:r>
            <a:r>
              <a:rPr kumimoji="1" lang="ko-KR" altLang="en-US">
                <a:latin typeface="Nanum Gothic" panose="020D0604000000000000" pitchFamily="34" charset="-127"/>
                <a:ea typeface="Nanum Gothic" panose="020D0604000000000000" pitchFamily="34" charset="-127"/>
              </a:rPr>
              <a:t> 답변</a:t>
            </a:r>
            <a:endParaRPr kumimoji="1" lang="en-US" altLang="ko-KR">
              <a:latin typeface="Nanum Gothic" panose="020D0604000000000000" pitchFamily="34" charset="-127"/>
              <a:ea typeface="Nanum Gothic" panose="020D0604000000000000" pitchFamily="34" charset="-127"/>
            </a:endParaRPr>
          </a:p>
          <a:p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REV.2.0 (Q)</a:t>
            </a:r>
          </a:p>
          <a:p>
            <a:r>
              <a:rPr kumimoji="1" lang="en-US" altLang="ko-KR" sz="1400">
                <a:latin typeface="Nanum Gothic" panose="020D0604000000000000" pitchFamily="34" charset="-127"/>
                <a:ea typeface="Nanum Gothic" panose="020D0604000000000000" pitchFamily="34" charset="-127"/>
              </a:rPr>
              <a:t>2020.10.23</a:t>
            </a:r>
          </a:p>
          <a:p>
            <a:endParaRPr kumimoji="1" lang="en-US" altLang="ko-KR" sz="1400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112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58FF1D08-14B3-8341-BE9C-834EB789F31A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REV.1</a:t>
            </a:r>
            <a:endParaRPr kumimoji="1" lang="ko-KR" altLang="en-US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292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모니터, 컴퓨터, 대형, 시계이(가) 표시된 사진&#10;&#10;자동 생성된 설명">
            <a:extLst>
              <a:ext uri="{FF2B5EF4-FFF2-40B4-BE49-F238E27FC236}">
                <a16:creationId xmlns:a16="http://schemas.microsoft.com/office/drawing/2014/main" id="{5105673B-E047-6041-B06B-2DF1E1C2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572"/>
            <a:ext cx="8915400" cy="563042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7BFC246-0E2E-5141-852C-20827ABAB9F0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스포츠 화면</a:t>
            </a:r>
          </a:p>
        </p:txBody>
      </p:sp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5C403CD5-13CD-9B48-9F28-CEC7C517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66954"/>
              </p:ext>
            </p:extLst>
          </p:nvPr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리그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리그 또는 축구 리그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정렬시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리그가 너무 많아 아래로 길게 늘어지는데 그래도 표현해야 할까요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국가로 한단계 더 나누는게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좋을것같습니다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확인완료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날짜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미래 몇일 까지 배팅을 보여줘야 할까요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명일까지 보여주시면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게임등록은 일부를 제외하고 </a:t>
                      </a: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24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시간 기준으로</a:t>
                      </a:r>
                      <a:endParaRPr lang="en-US" altLang="ko-KR" sz="900" b="1" u="sng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자동 </a:t>
                      </a:r>
                      <a:r>
                        <a:rPr lang="ko-KR" altLang="en-US" sz="900" b="1" u="sng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등록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되겠금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되어졌으면좋겠습니다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일부리그는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완성후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제가 리그정리해서 드리겠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습니다 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해당리그들은 </a:t>
                      </a: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24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시간 기준에 준하여도</a:t>
                      </a:r>
                      <a:endParaRPr lang="en-US" altLang="ko-KR" sz="900" b="1" u="sng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경기상태 </a:t>
                      </a: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“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등록</a:t>
                      </a: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”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 고정되어지면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현개발에서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참작할부분이면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참작해주시고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개발완료후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처리가능하면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이후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처리하면될것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같습니다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이런건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일일이 기억하시기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힘들테니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완성후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한번더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말씀드리겠습니다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확인완료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CBA9F3F5-682F-5448-8DA8-60813B2247D0}"/>
              </a:ext>
            </a:extLst>
          </p:cNvPr>
          <p:cNvSpPr/>
          <p:nvPr/>
        </p:nvSpPr>
        <p:spPr>
          <a:xfrm>
            <a:off x="3863340" y="2393452"/>
            <a:ext cx="1719072" cy="3314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E87137-47BB-234C-BF3F-46B588CAB751}"/>
              </a:ext>
            </a:extLst>
          </p:cNvPr>
          <p:cNvSpPr/>
          <p:nvPr/>
        </p:nvSpPr>
        <p:spPr>
          <a:xfrm>
            <a:off x="5303520" y="2164852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7E4AF8F-46C9-6D48-9D95-F9DA9D9FF05C}"/>
              </a:ext>
            </a:extLst>
          </p:cNvPr>
          <p:cNvSpPr/>
          <p:nvPr/>
        </p:nvSpPr>
        <p:spPr>
          <a:xfrm>
            <a:off x="3613733" y="2139137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pic>
        <p:nvPicPr>
          <p:cNvPr id="16" name="그림 15" descr="실외, 거리, 버스, 앉아있는이(가) 표시된 사진&#10;&#10;자동 생성된 설명">
            <a:extLst>
              <a:ext uri="{FF2B5EF4-FFF2-40B4-BE49-F238E27FC236}">
                <a16:creationId xmlns:a16="http://schemas.microsoft.com/office/drawing/2014/main" id="{DD4F009C-58A1-3244-8982-3EA4D941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2" y="2393452"/>
            <a:ext cx="1082219" cy="617501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44406E0-36CA-F849-B032-9B8ED5AED2C8}"/>
              </a:ext>
            </a:extLst>
          </p:cNvPr>
          <p:cNvSpPr/>
          <p:nvPr/>
        </p:nvSpPr>
        <p:spPr>
          <a:xfrm>
            <a:off x="2775682" y="2393452"/>
            <a:ext cx="1055653" cy="47663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5B4BFA3-D578-E64C-8EA1-9D88235DE011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REV.1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2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도로, 모니터, 앉아있는, 남자이(가) 표시된 사진&#10;&#10;자동 생성된 설명">
            <a:extLst>
              <a:ext uri="{FF2B5EF4-FFF2-40B4-BE49-F238E27FC236}">
                <a16:creationId xmlns:a16="http://schemas.microsoft.com/office/drawing/2014/main" id="{540DA649-05F9-F143-AD1A-E98B26CB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572"/>
            <a:ext cx="8915400" cy="563042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EF22CD4-EE40-FC42-98EC-28BB5C516903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스포츠 화면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A6ADDAF-07E3-EF48-8CFD-0CDA492EE7C7}"/>
              </a:ext>
            </a:extLst>
          </p:cNvPr>
          <p:cNvSpPr/>
          <p:nvPr/>
        </p:nvSpPr>
        <p:spPr>
          <a:xfrm>
            <a:off x="141732" y="4322836"/>
            <a:ext cx="1719072" cy="1959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FBA8FF6-9B7B-5244-9B82-840DE46818C4}"/>
              </a:ext>
            </a:extLst>
          </p:cNvPr>
          <p:cNvSpPr/>
          <p:nvPr/>
        </p:nvSpPr>
        <p:spPr>
          <a:xfrm>
            <a:off x="1993392" y="2167128"/>
            <a:ext cx="3465576" cy="2743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6913490-CEED-854B-A1FF-92C5926CADA0}"/>
              </a:ext>
            </a:extLst>
          </p:cNvPr>
          <p:cNvSpPr/>
          <p:nvPr/>
        </p:nvSpPr>
        <p:spPr>
          <a:xfrm>
            <a:off x="1613916" y="4331980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FC1A9A1-8C31-E848-A266-489946171632}"/>
              </a:ext>
            </a:extLst>
          </p:cNvPr>
          <p:cNvSpPr/>
          <p:nvPr/>
        </p:nvSpPr>
        <p:spPr>
          <a:xfrm>
            <a:off x="5458968" y="2157984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graphicFrame>
        <p:nvGraphicFramePr>
          <p:cNvPr id="13" name="표 13">
            <a:extLst>
              <a:ext uri="{FF2B5EF4-FFF2-40B4-BE49-F238E27FC236}">
                <a16:creationId xmlns:a16="http://schemas.microsoft.com/office/drawing/2014/main" id="{AF1D47C4-E028-0E43-A7F8-0AF77B1E8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51137"/>
              </p:ext>
            </p:extLst>
          </p:nvPr>
        </p:nvGraphicFramePr>
        <p:xfrm>
          <a:off x="9006840" y="64008"/>
          <a:ext cx="3127248" cy="678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좌측 리스트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어떤 값이 리스트로 보여주어야 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예를 들어 현재 스크린 샷에는 지역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(location)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값으로 게임을 묶어 보여주고 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구분 가능한 값은 리그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(league)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와 지역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(location)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두가지 입니다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리그별로 묶어 보여줘야 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지역별로 보여줘야 하는지요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지역으로 보여지고 이후 리그로 </a:t>
                      </a:r>
                      <a:r>
                        <a:rPr lang="ko-KR" altLang="en-US" sz="900" b="1" dirty="0" err="1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한번더</a:t>
                      </a:r>
                      <a:r>
                        <a:rPr lang="ko-KR" altLang="en-US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나누는게 </a:t>
                      </a:r>
                      <a:r>
                        <a:rPr lang="ko-KR" altLang="en-US" sz="900" b="0" dirty="0" err="1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좋을것같습니다</a:t>
                      </a:r>
                      <a:r>
                        <a:rPr lang="en-US" altLang="ko-KR" sz="900" b="0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확인완료</a:t>
                      </a:r>
                      <a:endParaRPr lang="en-US" altLang="ko-KR" sz="900" b="0" dirty="0">
                        <a:solidFill>
                          <a:schemeClr val="accent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 값 클릭 시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더보기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클릭시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게임 상세 정보가 펼쳐집니다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전달 받은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html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에는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매치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밖에 없어 문의 드립니다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매치는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베팅타입명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마켓을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의미하는곳입니다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순서는 전체 이후 해당경기에 보유되는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베팅타입을</a:t>
                      </a:r>
                      <a:br>
                        <a:rPr lang="en-US" altLang="ko-KR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나열하시면됩니다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ex)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승무패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오버언더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그외 베팅타입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마켓아이디가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달라도 경우에 따라서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한메뉴에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묶음될수있습니다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 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예를들어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핸디캡이라는 메뉴 내에는 전체 핸디캡과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각 게임세트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전반전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,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후반전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)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 대한 핸디캡이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묶음됩니다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이건 제가 정리해서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드릴떄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추가로 넣어서 드리겠습니다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재문의</a:t>
                      </a:r>
                      <a:b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2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번 영역 빨간 박스 영역처럼 보여진다고 보면될까요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이곳에 답변해주세요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 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&gt;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각 탭 상세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탭 상세 내용에서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승패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으로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구분지어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승패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에는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어떤내용을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보여주어야 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...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마찬가지로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리스트에는 어떤 내용을 보여줘야 하는지요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각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마켓명을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표기해주면됩니다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재문의</a:t>
                      </a:r>
                      <a:b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전체에서만 승무패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오버언더 등등 묶어서 보여 드리는것 맞나요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앞으로 마켓 명이라 함은 승무패 등을 칭하는 것으로 알겠습니다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.!)</a:t>
                      </a:r>
                      <a:b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이곳에 답변해주세요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D84CBF1A-D00F-CC4D-8C06-4B1ED76EF8A4}"/>
              </a:ext>
            </a:extLst>
          </p:cNvPr>
          <p:cNvSpPr/>
          <p:nvPr/>
        </p:nvSpPr>
        <p:spPr>
          <a:xfrm>
            <a:off x="1993392" y="2450592"/>
            <a:ext cx="6766560" cy="29260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BA9AB29-702A-AF4F-8427-14405DFA39BB}"/>
              </a:ext>
            </a:extLst>
          </p:cNvPr>
          <p:cNvSpPr/>
          <p:nvPr/>
        </p:nvSpPr>
        <p:spPr>
          <a:xfrm>
            <a:off x="8363712" y="2450592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3</a:t>
            </a:r>
            <a:endParaRPr kumimoji="1" lang="ko-KR" altLang="en-US" sz="1200" b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F17406D-4C86-E74B-8BD5-3EBFD5DB6035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REV.1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625E0-400E-1045-A763-494460275988}"/>
              </a:ext>
            </a:extLst>
          </p:cNvPr>
          <p:cNvSpPr txBox="1"/>
          <p:nvPr/>
        </p:nvSpPr>
        <p:spPr>
          <a:xfrm>
            <a:off x="2603727" y="1742709"/>
            <a:ext cx="2772945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ko-KR" altLang="en-US" sz="1100">
                <a:solidFill>
                  <a:schemeClr val="bg1"/>
                </a:solidFill>
              </a:rPr>
              <a:t>전체   승무패  핸디탭   오버언더   등등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EB3CFD13-E4FF-C743-ACC6-29665408313F}"/>
              </a:ext>
            </a:extLst>
          </p:cNvPr>
          <p:cNvCxnSpPr/>
          <p:nvPr/>
        </p:nvCxnSpPr>
        <p:spPr>
          <a:xfrm flipV="1">
            <a:off x="2325202" y="1873514"/>
            <a:ext cx="283780" cy="314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7FA182F-CEB6-894B-BD0F-C7A687091973}"/>
              </a:ext>
            </a:extLst>
          </p:cNvPr>
          <p:cNvSpPr/>
          <p:nvPr/>
        </p:nvSpPr>
        <p:spPr>
          <a:xfrm>
            <a:off x="2603727" y="1731782"/>
            <a:ext cx="2772945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5A11ED-23D5-CF43-853B-CE7E6D25F171}"/>
              </a:ext>
            </a:extLst>
          </p:cNvPr>
          <p:cNvSpPr txBox="1"/>
          <p:nvPr/>
        </p:nvSpPr>
        <p:spPr>
          <a:xfrm>
            <a:off x="2467092" y="2513755"/>
            <a:ext cx="664991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ko-KR" altLang="en-US" sz="1100">
                <a:solidFill>
                  <a:schemeClr val="bg1"/>
                </a:solidFill>
              </a:rPr>
              <a:t>승무패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8946C-581C-194A-91B2-0A12D17B1372}"/>
              </a:ext>
            </a:extLst>
          </p:cNvPr>
          <p:cNvSpPr txBox="1"/>
          <p:nvPr/>
        </p:nvSpPr>
        <p:spPr>
          <a:xfrm>
            <a:off x="2456582" y="3460907"/>
            <a:ext cx="664991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ko-KR" altLang="en-US" sz="1100">
                <a:solidFill>
                  <a:schemeClr val="bg1"/>
                </a:solidFill>
              </a:rPr>
              <a:t>핸디캡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47321-E3E7-5942-9722-47A4AD9C12BC}"/>
              </a:ext>
            </a:extLst>
          </p:cNvPr>
          <p:cNvSpPr txBox="1"/>
          <p:nvPr/>
        </p:nvSpPr>
        <p:spPr>
          <a:xfrm>
            <a:off x="2484960" y="4395684"/>
            <a:ext cx="848028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ko-KR" altLang="en-US" sz="1100">
                <a:solidFill>
                  <a:schemeClr val="bg1"/>
                </a:solidFill>
              </a:rPr>
              <a:t>오버언더 </a:t>
            </a:r>
          </a:p>
        </p:txBody>
      </p:sp>
    </p:spTree>
    <p:extLst>
      <p:ext uri="{BB962C8B-B14F-4D97-AF65-F5344CB8AC3E}">
        <p14:creationId xmlns:p14="http://schemas.microsoft.com/office/powerpoint/2010/main" val="150719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58FF1D08-14B3-8341-BE9C-834EB789F31A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REV.2</a:t>
            </a:r>
            <a:endParaRPr kumimoji="1" lang="ko-KR" altLang="en-US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151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82EA1626-CA73-3649-BBD5-F2308A57E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54511"/>
              </p:ext>
            </p:extLst>
          </p:nvPr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더보기 눌렀을때 액션이 전달 주신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html 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파일에 없습니다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확인 부탁드립니다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여기에 써주세요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엔터는 쉬프트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+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엔터 하시면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전달 주신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html 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 보면 이렇게 음영되어 있는 박스가 있습니다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이런 음영 박스는 어떤 경우에 노출되는지 문의 드립니다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여기에 써주세요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엔터는 쉬프트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+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엔터 하시면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보유머니 초과 얼럿은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베팅하기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버튼 클릭했을 때 보여주면 되는 건가요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 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여기에 써주세요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엔터는 쉬프트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+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엔터 하시면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베당률 변경 팝업은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베팅하기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버튼 클릭 시 베당률이 변경 되었는지 체크하고 틀릴경우 베팅하지 않고 얼럿 노출하면 되는지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 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여기에 써주세요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엔터는 쉬프트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+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엔터 하시면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ko-KR" altLang="en-US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422F4A6F-F214-7341-8BDA-B5317709FEC5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실시간 화면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BC39A0F-0F12-C84E-B080-A75A7E16692E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REV.2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  <p:pic>
        <p:nvPicPr>
          <p:cNvPr id="4" name="그림 3" descr="스크린샷, 모니터, 화면, 앉아있는이(가) 표시된 사진&#10;&#10;자동 생성된 설명">
            <a:extLst>
              <a:ext uri="{FF2B5EF4-FFF2-40B4-BE49-F238E27FC236}">
                <a16:creationId xmlns:a16="http://schemas.microsoft.com/office/drawing/2014/main" id="{06764C46-1013-5941-B8DB-F801DD0C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268218"/>
            <a:ext cx="8690690" cy="661080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29F04B5-2418-4A45-8871-85B393BE3E20}"/>
              </a:ext>
            </a:extLst>
          </p:cNvPr>
          <p:cNvSpPr/>
          <p:nvPr/>
        </p:nvSpPr>
        <p:spPr>
          <a:xfrm>
            <a:off x="5644054" y="4154670"/>
            <a:ext cx="875617" cy="2703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44DAB2A-A007-264E-A738-58F161D86975}"/>
              </a:ext>
            </a:extLst>
          </p:cNvPr>
          <p:cNvSpPr/>
          <p:nvPr/>
        </p:nvSpPr>
        <p:spPr>
          <a:xfrm>
            <a:off x="6272784" y="4163815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7D686A8-3DE7-AD4F-B6D5-7E52A124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33" y="2527299"/>
            <a:ext cx="2138284" cy="117234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D02817E-26C2-9C4A-8023-EF0223E1D72E}"/>
              </a:ext>
            </a:extLst>
          </p:cNvPr>
          <p:cNvSpPr/>
          <p:nvPr/>
        </p:nvSpPr>
        <p:spPr>
          <a:xfrm>
            <a:off x="6540116" y="2527299"/>
            <a:ext cx="2135601" cy="11723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FEB5110-566F-7B4A-BC50-F976DA10A38F}"/>
              </a:ext>
            </a:extLst>
          </p:cNvPr>
          <p:cNvSpPr/>
          <p:nvPr/>
        </p:nvSpPr>
        <p:spPr>
          <a:xfrm>
            <a:off x="6660613" y="4603093"/>
            <a:ext cx="1954297" cy="7571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AF51F77-F6C3-E345-A6B4-33780D8A6D08}"/>
              </a:ext>
            </a:extLst>
          </p:cNvPr>
          <p:cNvSpPr/>
          <p:nvPr/>
        </p:nvSpPr>
        <p:spPr>
          <a:xfrm>
            <a:off x="6682949" y="5506545"/>
            <a:ext cx="1954297" cy="99935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624EAAE-8916-3940-9CE1-686CAE9008C3}"/>
              </a:ext>
            </a:extLst>
          </p:cNvPr>
          <p:cNvSpPr/>
          <p:nvPr/>
        </p:nvSpPr>
        <p:spPr>
          <a:xfrm>
            <a:off x="6531604" y="2527299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7AAE9A3-0778-7543-ACF9-5B9523688D94}"/>
              </a:ext>
            </a:extLst>
          </p:cNvPr>
          <p:cNvSpPr/>
          <p:nvPr/>
        </p:nvSpPr>
        <p:spPr>
          <a:xfrm>
            <a:off x="6682949" y="4603093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3</a:t>
            </a:r>
            <a:endParaRPr kumimoji="1" lang="ko-KR" altLang="en-US" sz="1200" b="1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26520B4-F925-C641-B69A-516E5ED76C50}"/>
              </a:ext>
            </a:extLst>
          </p:cNvPr>
          <p:cNvSpPr/>
          <p:nvPr/>
        </p:nvSpPr>
        <p:spPr>
          <a:xfrm>
            <a:off x="6682949" y="5532600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4</a:t>
            </a:r>
            <a:endParaRPr kumimoji="1" lang="ko-KR" altLang="en-US" sz="1200" b="1"/>
          </a:p>
        </p:txBody>
      </p:sp>
    </p:spTree>
    <p:extLst>
      <p:ext uri="{BB962C8B-B14F-4D97-AF65-F5344CB8AC3E}">
        <p14:creationId xmlns:p14="http://schemas.microsoft.com/office/powerpoint/2010/main" val="226129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82EA1626-CA73-3649-BBD5-F2308A57EC20}"/>
              </a:ext>
            </a:extLst>
          </p:cNvPr>
          <p:cNvGraphicFramePr>
            <a:graphicFrameLocks noGrp="1"/>
          </p:cNvGraphicFramePr>
          <p:nvPr/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endParaRPr lang="ko-KR" altLang="en-US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5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547</Words>
  <Application>Microsoft Macintosh PowerPoint</Application>
  <PresentationFormat>와이드스크린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맑은 고딕</vt:lpstr>
      <vt:lpstr>Nanum Gothic</vt:lpstr>
      <vt:lpstr>Arial</vt:lpstr>
      <vt:lpstr>Office 테마</vt:lpstr>
      <vt:lpstr>Project-T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Project-T</dc:title>
  <dc:creator>용시현</dc:creator>
  <cp:lastModifiedBy>용시현</cp:lastModifiedBy>
  <cp:revision>13</cp:revision>
  <dcterms:created xsi:type="dcterms:W3CDTF">2020-10-21T12:38:30Z</dcterms:created>
  <dcterms:modified xsi:type="dcterms:W3CDTF">2020-10-23T12:23:48Z</dcterms:modified>
</cp:coreProperties>
</file>