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62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1"/>
    <p:restoredTop sz="94664"/>
  </p:normalViewPr>
  <p:slideViewPr>
    <p:cSldViewPr snapToGrid="0" snapToObjects="1">
      <p:cViewPr varScale="1">
        <p:scale>
          <a:sx n="140" d="100"/>
          <a:sy n="140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FDFC43-4E22-7A42-AA23-79E354D6E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589A4FA-B6A7-724F-B748-1742DE248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97A74B-B30B-A042-99DF-752815E9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D78687-CC63-9046-B4E6-0A9DF5CE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BEDDD5-AF4E-B74C-8621-3133C24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0212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7B3619-5737-684E-85AA-35478CAE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852057A-0A59-5348-A164-4651CDC6C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9F11D9-95B4-C340-83B6-09CA181D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E748D4-A725-E341-A457-B1C75DCF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82CF24-E750-D74F-B7D0-CBC218C4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0909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42E34E6-AA17-0E44-866E-201CAFFB6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4D3D056-B6DE-CC4F-9922-EA1249D78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541002-42BF-3648-B183-E93F43BE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48DCF6-04C3-3340-8EC1-EFA705A1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5F413A-43AD-1445-9CFF-E6452D8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1165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182A0E-9D35-974B-822C-987C137E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5C7652-F71C-9240-BD20-DF6E4680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C4605E-7614-C748-BBC8-CB5C8159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F76B30-67D5-7B45-B4FF-B8D9EAE1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357054-7C6D-174C-9AC5-F1126D9C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534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017EA0-4D3A-DC4B-BC60-7EF44DE3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ADB600-DC60-EB49-9783-D669F2A4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3A4F8D-1B30-374E-B964-BCB80B32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01C279-B2DE-684F-880D-3959FC1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B0C210-4F45-424F-96A8-5B2DF73D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230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52C806-40B2-A54C-B521-F44F67E2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C8CAB1-61B8-4446-8FF8-02F21BBF7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A99AD7-3ECD-8F4C-9729-36E2D9EEB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A5C17B-8DB9-7C4C-9184-AFA84859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6F98A0-FEF7-464D-AB8A-804490EC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250337-9111-F842-81B7-33FE22E5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1386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72AA32-17EB-F14D-A311-F85DD7C2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415219-9B87-9D43-9D89-AB6FD267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8746697-B6A0-D940-AAA9-20AAAE61E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363299-8366-7B45-BBC2-0778E481E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15234C-664C-004B-95F5-C3B7DAEE8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DEFDB09-BD27-D04C-BD5B-646EC099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A48181B-CBBA-E24F-9D07-3EF3EA23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41DD4EF-63FD-434F-8887-BF0F55EE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8506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783E09-BAB0-7441-93DE-9689E448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5CDFEF-1669-8E42-9C90-9DD13CA0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2CDCB3A-6FEE-B046-B673-0A55008C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870DE4C-8848-C94E-ABEA-615A37B0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121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12AB5E0-344D-704C-9C37-8CF0673A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80F98CE-8C84-844E-B2EB-26BC7833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B687CD-2A27-1943-92A8-60A9B08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6686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401321-C2B8-6942-A6EC-175CCE9A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A3ACBA-BA15-3745-B51D-215B8791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466C47-0545-2940-BFC3-B22564615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1D89FA-38EC-3148-A691-E60F0483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EFCF31-CB17-EB42-97EF-ACD1EFAC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E3F5F3-52E8-6245-BFDC-BDE7A4B3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1237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9AE919-D002-E24D-81ED-90B089E4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A149AF-9ED5-8B43-BFB3-9CFF1715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0A1CA7-C324-9D47-B706-202D7E66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8E0782-98D8-624F-9DCC-3C51AD2E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240EA-8542-7E48-A7D3-A1475177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CCECDF-56F1-5748-876A-E1624E52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6934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189F3A-A0E0-774F-B54B-335ECBE8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6218F7-ACE1-8B4E-B7B2-DBB712E27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12FF29-283F-B741-8EC1-C696D7C81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6C14-BF4B-C345-804B-120C4AF46294}" type="datetimeFigureOut">
              <a:t>2020. 10. 21.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48D44F-8AA3-BD4D-8593-BB460DBB0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89790-8ECC-6E4D-8D68-514F44B63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189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A4BB5E-0BFD-6B44-A1F2-6C6839B5D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Project-T</a:t>
            </a:r>
            <a:endParaRPr kumimoji="1" lang="ko-KR" altLang="en-US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34AB24-359D-EF47-8E76-BE47B143C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ko-KR" altLang="en-US">
                <a:latin typeface="Nanum Gothic" panose="020D0604000000000000" pitchFamily="34" charset="-127"/>
                <a:ea typeface="Nanum Gothic" panose="020D0604000000000000" pitchFamily="34" charset="-127"/>
              </a:rPr>
              <a:t>게임 기획 문의</a:t>
            </a:r>
            <a:endParaRPr kumimoji="1" lang="en-US" altLang="ko-KR">
              <a:latin typeface="Nanum Gothic" panose="020D0604000000000000" pitchFamily="34" charset="-127"/>
              <a:ea typeface="Nanum Gothic" panose="020D0604000000000000" pitchFamily="34" charset="-127"/>
            </a:endParaRPr>
          </a:p>
          <a:p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REV.1</a:t>
            </a:r>
          </a:p>
          <a:p>
            <a:r>
              <a:rPr kumimoji="1" lang="en-US" altLang="ko-KR" sz="1400">
                <a:latin typeface="Nanum Gothic" panose="020D0604000000000000" pitchFamily="34" charset="-127"/>
                <a:ea typeface="Nanum Gothic" panose="020D0604000000000000" pitchFamily="34" charset="-127"/>
              </a:rPr>
              <a:t>2020.10.21</a:t>
            </a:r>
          </a:p>
        </p:txBody>
      </p:sp>
    </p:spTree>
    <p:extLst>
      <p:ext uri="{BB962C8B-B14F-4D97-AF65-F5344CB8AC3E}">
        <p14:creationId xmlns:p14="http://schemas.microsoft.com/office/powerpoint/2010/main" val="250112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모니터, 컴퓨터, 대형, 시계이(가) 표시된 사진&#10;&#10;자동 생성된 설명">
            <a:extLst>
              <a:ext uri="{FF2B5EF4-FFF2-40B4-BE49-F238E27FC236}">
                <a16:creationId xmlns:a16="http://schemas.microsoft.com/office/drawing/2014/main" id="{5105673B-E047-6041-B06B-2DF1E1C2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572"/>
            <a:ext cx="8915400" cy="563042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7BFC246-0E2E-5141-852C-20827ABAB9F0}"/>
              </a:ext>
            </a:extLst>
          </p:cNvPr>
          <p:cNvSpPr/>
          <p:nvPr/>
        </p:nvSpPr>
        <p:spPr>
          <a:xfrm>
            <a:off x="-9144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>
                <a:solidFill>
                  <a:schemeClr val="bg1"/>
                </a:solidFill>
              </a:rPr>
              <a:t>스포츠 화면</a:t>
            </a:r>
          </a:p>
        </p:txBody>
      </p:sp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5C403CD5-13CD-9B48-9F28-CEC7C5178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14863"/>
              </p:ext>
            </p:extLst>
          </p:nvPr>
        </p:nvGraphicFramePr>
        <p:xfrm>
          <a:off x="9006840" y="64008"/>
          <a:ext cx="3127248" cy="6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 리그</a:t>
                      </a:r>
                      <a:br>
                        <a:rPr lang="en-US" altLang="ko-KR" sz="900" b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 리그 또는 축구 리그 정렬시 리그가 너무 많아 아래로 길게 늘어지는데 그래도 표현해야 할까요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이곳에 써주시면 됩니다</a:t>
                      </a:r>
                      <a: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날짜 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미래 몇일 까지 배팅을 보여줘야 할까요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이곳에 써주시면 됩니다</a:t>
                      </a:r>
                      <a: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endParaRPr lang="en-US" altLang="ko-KR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endParaRPr lang="ko-KR" altLang="en-US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CBA9F3F5-682F-5448-8DA8-60813B2247D0}"/>
              </a:ext>
            </a:extLst>
          </p:cNvPr>
          <p:cNvSpPr/>
          <p:nvPr/>
        </p:nvSpPr>
        <p:spPr>
          <a:xfrm>
            <a:off x="3863340" y="2393452"/>
            <a:ext cx="1719072" cy="3314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2E87137-47BB-234C-BF3F-46B588CAB751}"/>
              </a:ext>
            </a:extLst>
          </p:cNvPr>
          <p:cNvSpPr/>
          <p:nvPr/>
        </p:nvSpPr>
        <p:spPr>
          <a:xfrm>
            <a:off x="5303520" y="2164852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2</a:t>
            </a:r>
            <a:endParaRPr kumimoji="1" lang="ko-KR" altLang="en-US" sz="1200" b="1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7E4AF8F-46C9-6D48-9D95-F9DA9D9FF05C}"/>
              </a:ext>
            </a:extLst>
          </p:cNvPr>
          <p:cNvSpPr/>
          <p:nvPr/>
        </p:nvSpPr>
        <p:spPr>
          <a:xfrm>
            <a:off x="3613733" y="2139137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1</a:t>
            </a:r>
            <a:endParaRPr kumimoji="1" lang="ko-KR" altLang="en-US" sz="1200" b="1"/>
          </a:p>
        </p:txBody>
      </p:sp>
      <p:pic>
        <p:nvPicPr>
          <p:cNvPr id="16" name="그림 15" descr="실외, 거리, 버스, 앉아있는이(가) 표시된 사진&#10;&#10;자동 생성된 설명">
            <a:extLst>
              <a:ext uri="{FF2B5EF4-FFF2-40B4-BE49-F238E27FC236}">
                <a16:creationId xmlns:a16="http://schemas.microsoft.com/office/drawing/2014/main" id="{DD4F009C-58A1-3244-8982-3EA4D941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02" y="2393452"/>
            <a:ext cx="1082219" cy="617501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44406E0-36CA-F849-B032-9B8ED5AED2C8}"/>
              </a:ext>
            </a:extLst>
          </p:cNvPr>
          <p:cNvSpPr/>
          <p:nvPr/>
        </p:nvSpPr>
        <p:spPr>
          <a:xfrm>
            <a:off x="2775682" y="2393452"/>
            <a:ext cx="1055653" cy="47663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5B4BFA3-D578-E64C-8EA1-9D88235DE011}"/>
              </a:ext>
            </a:extLst>
          </p:cNvPr>
          <p:cNvSpPr/>
          <p:nvPr/>
        </p:nvSpPr>
        <p:spPr>
          <a:xfrm>
            <a:off x="2011680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>
                <a:solidFill>
                  <a:schemeClr val="bg1"/>
                </a:solidFill>
              </a:rPr>
              <a:t>REV.1</a:t>
            </a:r>
            <a:endParaRPr kumimoji="1"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2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도로, 모니터, 앉아있는, 남자이(가) 표시된 사진&#10;&#10;자동 생성된 설명">
            <a:extLst>
              <a:ext uri="{FF2B5EF4-FFF2-40B4-BE49-F238E27FC236}">
                <a16:creationId xmlns:a16="http://schemas.microsoft.com/office/drawing/2014/main" id="{540DA649-05F9-F143-AD1A-E98B26CB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572"/>
            <a:ext cx="8915400" cy="563042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EF22CD4-EE40-FC42-98EC-28BB5C516903}"/>
              </a:ext>
            </a:extLst>
          </p:cNvPr>
          <p:cNvSpPr/>
          <p:nvPr/>
        </p:nvSpPr>
        <p:spPr>
          <a:xfrm>
            <a:off x="-9144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>
                <a:solidFill>
                  <a:schemeClr val="bg1"/>
                </a:solidFill>
              </a:rPr>
              <a:t>스포츠 화면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A6ADDAF-07E3-EF48-8CFD-0CDA492EE7C7}"/>
              </a:ext>
            </a:extLst>
          </p:cNvPr>
          <p:cNvSpPr/>
          <p:nvPr/>
        </p:nvSpPr>
        <p:spPr>
          <a:xfrm>
            <a:off x="141732" y="4322836"/>
            <a:ext cx="1719072" cy="1959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FBA8FF6-9B7B-5244-9B82-840DE46818C4}"/>
              </a:ext>
            </a:extLst>
          </p:cNvPr>
          <p:cNvSpPr/>
          <p:nvPr/>
        </p:nvSpPr>
        <p:spPr>
          <a:xfrm>
            <a:off x="1993392" y="2167128"/>
            <a:ext cx="3465576" cy="2743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6913490-CEED-854B-A1FF-92C5926CADA0}"/>
              </a:ext>
            </a:extLst>
          </p:cNvPr>
          <p:cNvSpPr/>
          <p:nvPr/>
        </p:nvSpPr>
        <p:spPr>
          <a:xfrm>
            <a:off x="1613916" y="4331980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1</a:t>
            </a:r>
            <a:endParaRPr kumimoji="1" lang="ko-KR" altLang="en-US" sz="1200" b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FC1A9A1-8C31-E848-A266-489946171632}"/>
              </a:ext>
            </a:extLst>
          </p:cNvPr>
          <p:cNvSpPr/>
          <p:nvPr/>
        </p:nvSpPr>
        <p:spPr>
          <a:xfrm>
            <a:off x="5458968" y="2157984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2</a:t>
            </a:r>
            <a:endParaRPr kumimoji="1" lang="ko-KR" altLang="en-US" sz="1200" b="1"/>
          </a:p>
        </p:txBody>
      </p:sp>
      <p:graphicFrame>
        <p:nvGraphicFramePr>
          <p:cNvPr id="13" name="표 13">
            <a:extLst>
              <a:ext uri="{FF2B5EF4-FFF2-40B4-BE49-F238E27FC236}">
                <a16:creationId xmlns:a16="http://schemas.microsoft.com/office/drawing/2014/main" id="{AF1D47C4-E028-0E43-A7F8-0AF77B1E8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64062"/>
              </p:ext>
            </p:extLst>
          </p:nvPr>
        </p:nvGraphicFramePr>
        <p:xfrm>
          <a:off x="9006840" y="64008"/>
          <a:ext cx="3127248" cy="6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좌측 리스트</a:t>
                      </a:r>
                      <a:br>
                        <a:rPr lang="en-US" altLang="ko-KR" sz="900" b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어떤 값이 리스트로 보여주어야 하는지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예를 들어 현재 스크린 샷에는 지역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(location)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값으로 게임을 묶어 보여주고 있습니다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구분 가능한 값은 리그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(league)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와 지역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(location) 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두가지 입니다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리그별로 묶어 보여줘야 하는지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,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지역별로 보여줘야 하는지요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이곳에 써주시면 됩니다</a:t>
                      </a:r>
                      <a: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endParaRPr lang="en-US" altLang="ko-KR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endParaRPr lang="en-US" altLang="ko-KR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 값 클릭 시</a:t>
                      </a:r>
                      <a:br>
                        <a:rPr lang="en-US" altLang="ko-KR" sz="900" b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리스트에서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더보기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클릭시 게임 상세 정보가 펼쳐집니다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전달 받은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html 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에는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매치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밖에 없어 문의 드립니다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이곳에 써주시면 됩니다</a:t>
                      </a:r>
                      <a: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endParaRPr lang="en-US" altLang="ko-KR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endParaRPr lang="en-US" altLang="ko-KR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 </a:t>
                      </a:r>
                      <a:r>
                        <a:rPr lang="en-US" altLang="ko-KR" sz="900" b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&gt;</a:t>
                      </a: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각 탭 상세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탭 상세 내용에서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승패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경기명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으로 구분지어 있습니다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승패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에는 어떤내용을 보여주어야 하는지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...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마찬가지로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경기명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리스트에는 어떤 내용을 보여줘야 하는지요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이곳에 써주시면 됩니다</a:t>
                      </a:r>
                      <a: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endParaRPr lang="en-US" altLang="ko-KR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endParaRPr lang="ko-KR" altLang="en-US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D84CBF1A-D00F-CC4D-8C06-4B1ED76EF8A4}"/>
              </a:ext>
            </a:extLst>
          </p:cNvPr>
          <p:cNvSpPr/>
          <p:nvPr/>
        </p:nvSpPr>
        <p:spPr>
          <a:xfrm>
            <a:off x="1993392" y="2450592"/>
            <a:ext cx="6766560" cy="29260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BA9AB29-702A-AF4F-8427-14405DFA39BB}"/>
              </a:ext>
            </a:extLst>
          </p:cNvPr>
          <p:cNvSpPr/>
          <p:nvPr/>
        </p:nvSpPr>
        <p:spPr>
          <a:xfrm>
            <a:off x="8363712" y="2450592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3</a:t>
            </a:r>
            <a:endParaRPr kumimoji="1" lang="ko-KR" altLang="en-US" sz="1200" b="1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F17406D-4C86-E74B-8BD5-3EBFD5DB6035}"/>
              </a:ext>
            </a:extLst>
          </p:cNvPr>
          <p:cNvSpPr/>
          <p:nvPr/>
        </p:nvSpPr>
        <p:spPr>
          <a:xfrm>
            <a:off x="2011680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>
                <a:solidFill>
                  <a:schemeClr val="bg1"/>
                </a:solidFill>
              </a:rPr>
              <a:t>REV.1</a:t>
            </a:r>
            <a:endParaRPr kumimoji="1"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9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82EA1626-CA73-3649-BBD5-F2308A57E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60727"/>
              </p:ext>
            </p:extLst>
          </p:nvPr>
        </p:nvGraphicFramePr>
        <p:xfrm>
          <a:off x="9006840" y="64008"/>
          <a:ext cx="3127248" cy="6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endParaRPr lang="ko-KR" altLang="en-US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29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220</Words>
  <Application>Microsoft Macintosh PowerPoint</Application>
  <PresentationFormat>와이드스크린</PresentationFormat>
  <Paragraphs>23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맑은 고딕</vt:lpstr>
      <vt:lpstr>Nanum Gothic</vt:lpstr>
      <vt:lpstr>Arial</vt:lpstr>
      <vt:lpstr>Office 테마</vt:lpstr>
      <vt:lpstr>Project-T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Project-T</dc:title>
  <dc:creator>용시현</dc:creator>
  <cp:lastModifiedBy>용시현</cp:lastModifiedBy>
  <cp:revision>4</cp:revision>
  <dcterms:created xsi:type="dcterms:W3CDTF">2020-10-21T12:38:30Z</dcterms:created>
  <dcterms:modified xsi:type="dcterms:W3CDTF">2020-10-21T13:07:46Z</dcterms:modified>
</cp:coreProperties>
</file>