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  <p:sldId id="261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" userDrawn="1">
          <p15:clr>
            <a:srgbClr val="A4A3A4"/>
          </p15:clr>
        </p15:guide>
        <p15:guide id="2" pos="5881" userDrawn="1">
          <p15:clr>
            <a:srgbClr val="A4A3A4"/>
          </p15:clr>
        </p15:guide>
        <p15:guide id="3" orient="horz" pos="4269" userDrawn="1">
          <p15:clr>
            <a:srgbClr val="A4A3A4"/>
          </p15:clr>
        </p15:guide>
        <p15:guide id="4" pos="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4747"/>
    <a:srgbClr val="EED23D"/>
    <a:srgbClr val="191A1B"/>
    <a:srgbClr val="0C0C0C"/>
    <a:srgbClr val="212121"/>
    <a:srgbClr val="10131F"/>
    <a:srgbClr val="343434"/>
    <a:srgbClr val="FFFFFF"/>
    <a:srgbClr val="EED03C"/>
    <a:srgbClr val="EDCC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E940DE-CFA4-4605-BC92-39726DEBBF92}" v="10" dt="2021-08-19T02:38:15.8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02" autoAdjust="0"/>
    <p:restoredTop sz="96353" autoAdjust="0"/>
  </p:normalViewPr>
  <p:slideViewPr>
    <p:cSldViewPr snapToGrid="0" showGuides="1">
      <p:cViewPr>
        <p:scale>
          <a:sx n="125" d="100"/>
          <a:sy n="125" d="100"/>
        </p:scale>
        <p:origin x="624" y="-150"/>
      </p:cViewPr>
      <p:guideLst>
        <p:guide orient="horz" pos="210"/>
        <p:guide pos="5881"/>
        <p:guide orient="horz" pos="4269"/>
        <p:guide pos="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박 삼열" userId="464345c8057810ea" providerId="LiveId" clId="{52E940DE-CFA4-4605-BC92-39726DEBBF92}"/>
    <pc:docChg chg="undo custSel modSld">
      <pc:chgData name="박 삼열" userId="464345c8057810ea" providerId="LiveId" clId="{52E940DE-CFA4-4605-BC92-39726DEBBF92}" dt="2021-08-19T02:38:42.655" v="156" actId="1038"/>
      <pc:docMkLst>
        <pc:docMk/>
      </pc:docMkLst>
      <pc:sldChg chg="addSp delSp modSp mod">
        <pc:chgData name="박 삼열" userId="464345c8057810ea" providerId="LiveId" clId="{52E940DE-CFA4-4605-BC92-39726DEBBF92}" dt="2021-08-19T02:38:42.655" v="156" actId="1038"/>
        <pc:sldMkLst>
          <pc:docMk/>
          <pc:sldMk cId="1717568807" sldId="260"/>
        </pc:sldMkLst>
        <pc:spChg chg="mod">
          <ac:chgData name="박 삼열" userId="464345c8057810ea" providerId="LiveId" clId="{52E940DE-CFA4-4605-BC92-39726DEBBF92}" dt="2021-08-19T02:38:26.905" v="151" actId="6549"/>
          <ac:spMkLst>
            <pc:docMk/>
            <pc:sldMk cId="1717568807" sldId="260"/>
            <ac:spMk id="8" creationId="{921B0B65-522B-447B-A440-6AD223424044}"/>
          </ac:spMkLst>
        </pc:spChg>
        <pc:spChg chg="del">
          <ac:chgData name="박 삼열" userId="464345c8057810ea" providerId="LiveId" clId="{52E940DE-CFA4-4605-BC92-39726DEBBF92}" dt="2021-08-19T02:36:52.250" v="4" actId="478"/>
          <ac:spMkLst>
            <pc:docMk/>
            <pc:sldMk cId="1717568807" sldId="260"/>
            <ac:spMk id="33" creationId="{D30CCBE5-5E51-4D59-84FA-66015B4E1705}"/>
          </ac:spMkLst>
        </pc:spChg>
        <pc:spChg chg="del">
          <ac:chgData name="박 삼열" userId="464345c8057810ea" providerId="LiveId" clId="{52E940DE-CFA4-4605-BC92-39726DEBBF92}" dt="2021-08-19T02:36:52.250" v="4" actId="478"/>
          <ac:spMkLst>
            <pc:docMk/>
            <pc:sldMk cId="1717568807" sldId="260"/>
            <ac:spMk id="36" creationId="{879DF0D5-C92D-4461-B9E6-DA7C10719AA2}"/>
          </ac:spMkLst>
        </pc:spChg>
        <pc:spChg chg="del">
          <ac:chgData name="박 삼열" userId="464345c8057810ea" providerId="LiveId" clId="{52E940DE-CFA4-4605-BC92-39726DEBBF92}" dt="2021-08-19T02:36:52.250" v="4" actId="478"/>
          <ac:spMkLst>
            <pc:docMk/>
            <pc:sldMk cId="1717568807" sldId="260"/>
            <ac:spMk id="37" creationId="{65F7A1C0-C43E-4207-9241-BD4501B6627B}"/>
          </ac:spMkLst>
        </pc:spChg>
        <pc:spChg chg="mod">
          <ac:chgData name="박 삼열" userId="464345c8057810ea" providerId="LiveId" clId="{52E940DE-CFA4-4605-BC92-39726DEBBF92}" dt="2021-08-19T02:38:36.348" v="153" actId="1076"/>
          <ac:spMkLst>
            <pc:docMk/>
            <pc:sldMk cId="1717568807" sldId="260"/>
            <ac:spMk id="43" creationId="{2F718066-8013-4EF8-B974-D9F88CEC7D10}"/>
          </ac:spMkLst>
        </pc:spChg>
        <pc:spChg chg="mod">
          <ac:chgData name="박 삼열" userId="464345c8057810ea" providerId="LiveId" clId="{52E940DE-CFA4-4605-BC92-39726DEBBF92}" dt="2021-08-19T02:38:36.348" v="153" actId="1076"/>
          <ac:spMkLst>
            <pc:docMk/>
            <pc:sldMk cId="1717568807" sldId="260"/>
            <ac:spMk id="44" creationId="{6C823FB5-5509-4C51-8075-E98CC3F906D1}"/>
          </ac:spMkLst>
        </pc:spChg>
        <pc:spChg chg="add del">
          <ac:chgData name="박 삼열" userId="464345c8057810ea" providerId="LiveId" clId="{52E940DE-CFA4-4605-BC92-39726DEBBF92}" dt="2021-08-19T02:36:47.715" v="2" actId="478"/>
          <ac:spMkLst>
            <pc:docMk/>
            <pc:sldMk cId="1717568807" sldId="260"/>
            <ac:spMk id="47" creationId="{8A409708-68AB-4EC4-A065-B6D82F35A6B9}"/>
          </ac:spMkLst>
        </pc:spChg>
        <pc:spChg chg="add del">
          <ac:chgData name="박 삼열" userId="464345c8057810ea" providerId="LiveId" clId="{52E940DE-CFA4-4605-BC92-39726DEBBF92}" dt="2021-08-19T02:36:47.715" v="2" actId="478"/>
          <ac:spMkLst>
            <pc:docMk/>
            <pc:sldMk cId="1717568807" sldId="260"/>
            <ac:spMk id="48" creationId="{D5CB7655-9959-475B-A7D5-96A46DC4CE7A}"/>
          </ac:spMkLst>
        </pc:spChg>
        <pc:spChg chg="add del">
          <ac:chgData name="박 삼열" userId="464345c8057810ea" providerId="LiveId" clId="{52E940DE-CFA4-4605-BC92-39726DEBBF92}" dt="2021-08-19T02:36:47.715" v="2" actId="478"/>
          <ac:spMkLst>
            <pc:docMk/>
            <pc:sldMk cId="1717568807" sldId="260"/>
            <ac:spMk id="49" creationId="{20ED24D4-760B-4348-971D-AF3BA60DF890}"/>
          </ac:spMkLst>
        </pc:spChg>
        <pc:spChg chg="add del">
          <ac:chgData name="박 삼열" userId="464345c8057810ea" providerId="LiveId" clId="{52E940DE-CFA4-4605-BC92-39726DEBBF92}" dt="2021-08-19T02:36:47.715" v="2" actId="478"/>
          <ac:spMkLst>
            <pc:docMk/>
            <pc:sldMk cId="1717568807" sldId="260"/>
            <ac:spMk id="50" creationId="{D6927FBC-ED73-4300-A4DF-FDC7941F76B7}"/>
          </ac:spMkLst>
        </pc:spChg>
        <pc:spChg chg="add del">
          <ac:chgData name="박 삼열" userId="464345c8057810ea" providerId="LiveId" clId="{52E940DE-CFA4-4605-BC92-39726DEBBF92}" dt="2021-08-19T02:36:47.715" v="2" actId="478"/>
          <ac:spMkLst>
            <pc:docMk/>
            <pc:sldMk cId="1717568807" sldId="260"/>
            <ac:spMk id="51" creationId="{B21F0FE9-BF2D-4254-A934-0E0C9033F4EB}"/>
          </ac:spMkLst>
        </pc:spChg>
        <pc:spChg chg="mod">
          <ac:chgData name="박 삼열" userId="464345c8057810ea" providerId="LiveId" clId="{52E940DE-CFA4-4605-BC92-39726DEBBF92}" dt="2021-08-19T02:38:32.540" v="152" actId="14100"/>
          <ac:spMkLst>
            <pc:docMk/>
            <pc:sldMk cId="1717568807" sldId="260"/>
            <ac:spMk id="52" creationId="{5DFF7DDF-13B7-454F-9BDC-AA3732C947DF}"/>
          </ac:spMkLst>
        </pc:spChg>
        <pc:spChg chg="mod">
          <ac:chgData name="박 삼열" userId="464345c8057810ea" providerId="LiveId" clId="{52E940DE-CFA4-4605-BC92-39726DEBBF92}" dt="2021-08-19T02:38:39.430" v="154" actId="14100"/>
          <ac:spMkLst>
            <pc:docMk/>
            <pc:sldMk cId="1717568807" sldId="260"/>
            <ac:spMk id="54" creationId="{04966E11-3243-43CE-BAB1-B32C6E6D675B}"/>
          </ac:spMkLst>
        </pc:spChg>
        <pc:spChg chg="add del">
          <ac:chgData name="박 삼열" userId="464345c8057810ea" providerId="LiveId" clId="{52E940DE-CFA4-4605-BC92-39726DEBBF92}" dt="2021-08-19T02:36:47.715" v="2" actId="478"/>
          <ac:spMkLst>
            <pc:docMk/>
            <pc:sldMk cId="1717568807" sldId="260"/>
            <ac:spMk id="62" creationId="{3571DD86-2E68-4500-88F4-EEDB73539CEF}"/>
          </ac:spMkLst>
        </pc:spChg>
        <pc:spChg chg="add del">
          <ac:chgData name="박 삼열" userId="464345c8057810ea" providerId="LiveId" clId="{52E940DE-CFA4-4605-BC92-39726DEBBF92}" dt="2021-08-19T02:36:47.715" v="2" actId="478"/>
          <ac:spMkLst>
            <pc:docMk/>
            <pc:sldMk cId="1717568807" sldId="260"/>
            <ac:spMk id="63" creationId="{1C56FFC0-9DBF-4A98-909E-76AB4D8B7977}"/>
          </ac:spMkLst>
        </pc:spChg>
        <pc:spChg chg="mod">
          <ac:chgData name="박 삼열" userId="464345c8057810ea" providerId="LiveId" clId="{52E940DE-CFA4-4605-BC92-39726DEBBF92}" dt="2021-08-19T02:38:36.348" v="153" actId="1076"/>
          <ac:spMkLst>
            <pc:docMk/>
            <pc:sldMk cId="1717568807" sldId="260"/>
            <ac:spMk id="64" creationId="{FB22E65F-2299-4A32-9001-07AB860D6BDA}"/>
          </ac:spMkLst>
        </pc:spChg>
        <pc:spChg chg="mod">
          <ac:chgData name="박 삼열" userId="464345c8057810ea" providerId="LiveId" clId="{52E940DE-CFA4-4605-BC92-39726DEBBF92}" dt="2021-08-19T02:38:36.348" v="153" actId="1076"/>
          <ac:spMkLst>
            <pc:docMk/>
            <pc:sldMk cId="1717568807" sldId="260"/>
            <ac:spMk id="65" creationId="{E967D961-5E12-459D-B22E-D6F77678C12D}"/>
          </ac:spMkLst>
        </pc:spChg>
        <pc:spChg chg="mod">
          <ac:chgData name="박 삼열" userId="464345c8057810ea" providerId="LiveId" clId="{52E940DE-CFA4-4605-BC92-39726DEBBF92}" dt="2021-08-19T02:38:15.804" v="149"/>
          <ac:spMkLst>
            <pc:docMk/>
            <pc:sldMk cId="1717568807" sldId="260"/>
            <ac:spMk id="67" creationId="{FBB8FDEA-3253-4B53-8210-B4FEE2B8AD68}"/>
          </ac:spMkLst>
        </pc:spChg>
        <pc:spChg chg="del">
          <ac:chgData name="박 삼열" userId="464345c8057810ea" providerId="LiveId" clId="{52E940DE-CFA4-4605-BC92-39726DEBBF92}" dt="2021-08-19T02:37:23.355" v="11" actId="478"/>
          <ac:spMkLst>
            <pc:docMk/>
            <pc:sldMk cId="1717568807" sldId="260"/>
            <ac:spMk id="70" creationId="{C5E9FCD5-BD4B-42FA-AF32-3EBCD92834C7}"/>
          </ac:spMkLst>
        </pc:spChg>
        <pc:spChg chg="del">
          <ac:chgData name="박 삼열" userId="464345c8057810ea" providerId="LiveId" clId="{52E940DE-CFA4-4605-BC92-39726DEBBF92}" dt="2021-08-19T02:37:23.355" v="11" actId="478"/>
          <ac:spMkLst>
            <pc:docMk/>
            <pc:sldMk cId="1717568807" sldId="260"/>
            <ac:spMk id="71" creationId="{4C8B3BC0-68BA-4135-A0D8-5AE95E1188EE}"/>
          </ac:spMkLst>
        </pc:spChg>
        <pc:spChg chg="del">
          <ac:chgData name="박 삼열" userId="464345c8057810ea" providerId="LiveId" clId="{52E940DE-CFA4-4605-BC92-39726DEBBF92}" dt="2021-08-19T02:36:52.250" v="4" actId="478"/>
          <ac:spMkLst>
            <pc:docMk/>
            <pc:sldMk cId="1717568807" sldId="260"/>
            <ac:spMk id="72" creationId="{99DFA126-498D-48CA-B977-21919D721AA1}"/>
          </ac:spMkLst>
        </pc:spChg>
        <pc:spChg chg="del">
          <ac:chgData name="박 삼열" userId="464345c8057810ea" providerId="LiveId" clId="{52E940DE-CFA4-4605-BC92-39726DEBBF92}" dt="2021-08-19T02:37:03.412" v="7" actId="478"/>
          <ac:spMkLst>
            <pc:docMk/>
            <pc:sldMk cId="1717568807" sldId="260"/>
            <ac:spMk id="73" creationId="{B07B6A65-F1C0-4BDF-B58B-C9B2ACE2FEF6}"/>
          </ac:spMkLst>
        </pc:spChg>
        <pc:spChg chg="del">
          <ac:chgData name="박 삼열" userId="464345c8057810ea" providerId="LiveId" clId="{52E940DE-CFA4-4605-BC92-39726DEBBF92}" dt="2021-08-19T02:37:13.869" v="10" actId="478"/>
          <ac:spMkLst>
            <pc:docMk/>
            <pc:sldMk cId="1717568807" sldId="260"/>
            <ac:spMk id="74" creationId="{FDC3995B-FF2B-408A-A3B6-987FB0F8B9B7}"/>
          </ac:spMkLst>
        </pc:spChg>
        <pc:spChg chg="mod">
          <ac:chgData name="박 삼열" userId="464345c8057810ea" providerId="LiveId" clId="{52E940DE-CFA4-4605-BC92-39726DEBBF92}" dt="2021-08-19T02:38:19.665" v="150" actId="1076"/>
          <ac:spMkLst>
            <pc:docMk/>
            <pc:sldMk cId="1717568807" sldId="260"/>
            <ac:spMk id="75" creationId="{89677C04-6A1A-444B-A414-EAAD2B982615}"/>
          </ac:spMkLst>
        </pc:spChg>
        <pc:spChg chg="mod">
          <ac:chgData name="박 삼열" userId="464345c8057810ea" providerId="LiveId" clId="{52E940DE-CFA4-4605-BC92-39726DEBBF92}" dt="2021-08-19T02:38:19.665" v="150" actId="1076"/>
          <ac:spMkLst>
            <pc:docMk/>
            <pc:sldMk cId="1717568807" sldId="260"/>
            <ac:spMk id="76" creationId="{F0602F9A-9167-4CCA-9C14-A6E4271E93D0}"/>
          </ac:spMkLst>
        </pc:spChg>
        <pc:spChg chg="add del">
          <ac:chgData name="박 삼열" userId="464345c8057810ea" providerId="LiveId" clId="{52E940DE-CFA4-4605-BC92-39726DEBBF92}" dt="2021-08-19T02:36:47.715" v="2" actId="478"/>
          <ac:spMkLst>
            <pc:docMk/>
            <pc:sldMk cId="1717568807" sldId="260"/>
            <ac:spMk id="77" creationId="{DAFC077F-89C3-4E1E-A318-06856CDC5F2B}"/>
          </ac:spMkLst>
        </pc:spChg>
        <pc:spChg chg="del">
          <ac:chgData name="박 삼열" userId="464345c8057810ea" providerId="LiveId" clId="{52E940DE-CFA4-4605-BC92-39726DEBBF92}" dt="2021-08-19T02:36:52.250" v="4" actId="478"/>
          <ac:spMkLst>
            <pc:docMk/>
            <pc:sldMk cId="1717568807" sldId="260"/>
            <ac:spMk id="78" creationId="{53315C8D-7D44-43E3-898D-B9EE1BB71AFE}"/>
          </ac:spMkLst>
        </pc:spChg>
        <pc:spChg chg="del">
          <ac:chgData name="박 삼열" userId="464345c8057810ea" providerId="LiveId" clId="{52E940DE-CFA4-4605-BC92-39726DEBBF92}" dt="2021-08-19T02:36:52.250" v="4" actId="478"/>
          <ac:spMkLst>
            <pc:docMk/>
            <pc:sldMk cId="1717568807" sldId="260"/>
            <ac:spMk id="79" creationId="{CA8B12D6-38AE-47DE-9150-8AB121D4C15B}"/>
          </ac:spMkLst>
        </pc:spChg>
        <pc:graphicFrameChg chg="mod">
          <ac:chgData name="박 삼열" userId="464345c8057810ea" providerId="LiveId" clId="{52E940DE-CFA4-4605-BC92-39726DEBBF92}" dt="2021-08-19T02:38:36.348" v="153" actId="1076"/>
          <ac:graphicFrameMkLst>
            <pc:docMk/>
            <pc:sldMk cId="1717568807" sldId="260"/>
            <ac:graphicFrameMk id="38" creationId="{CFDC6054-78DA-4E3E-8E95-71D3BB4C26C0}"/>
          </ac:graphicFrameMkLst>
        </pc:graphicFrameChg>
        <pc:picChg chg="mod">
          <ac:chgData name="박 삼열" userId="464345c8057810ea" providerId="LiveId" clId="{52E940DE-CFA4-4605-BC92-39726DEBBF92}" dt="2021-08-19T02:38:36.348" v="153" actId="1076"/>
          <ac:picMkLst>
            <pc:docMk/>
            <pc:sldMk cId="1717568807" sldId="260"/>
            <ac:picMk id="35" creationId="{B4C9C176-5271-496D-A9DC-1BA66CFB3CA0}"/>
          </ac:picMkLst>
        </pc:picChg>
        <pc:picChg chg="mod">
          <ac:chgData name="박 삼열" userId="464345c8057810ea" providerId="LiveId" clId="{52E940DE-CFA4-4605-BC92-39726DEBBF92}" dt="2021-08-19T02:38:42.655" v="156" actId="1038"/>
          <ac:picMkLst>
            <pc:docMk/>
            <pc:sldMk cId="1717568807" sldId="260"/>
            <ac:picMk id="85" creationId="{7794B1F2-F16E-468D-9BDC-84A6B194B7D6}"/>
          </ac:picMkLst>
        </pc:picChg>
        <pc:cxnChg chg="del mod">
          <ac:chgData name="박 삼열" userId="464345c8057810ea" providerId="LiveId" clId="{52E940DE-CFA4-4605-BC92-39726DEBBF92}" dt="2021-08-19T02:36:49.714" v="3" actId="478"/>
          <ac:cxnSpMkLst>
            <pc:docMk/>
            <pc:sldMk cId="1717568807" sldId="260"/>
            <ac:cxnSpMk id="11" creationId="{1875A3A7-2152-401D-9905-B63AA961D922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DED4FCF-6608-4E0F-9D2E-2705B30D08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5EB9DF0-24EA-4F2A-B9FA-054ED742AC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A98F681-C7AA-46F4-8809-F20820DAD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72AD-440E-4FD4-B143-0A422F8260B2}" type="datetimeFigureOut">
              <a:rPr lang="ko-KR" altLang="en-US" smtClean="0"/>
              <a:t>2021-08-18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882F03E-2AB2-4742-8FFD-EF8594A22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42F19DD-2B0F-44F3-A92C-EA1E5A19D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F025-B595-45B1-A921-60D5C8D240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162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6A2B2C4-86C2-4A6F-AB48-45CBA9810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63DECB6-8E08-4064-81DE-6001FA4D91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E68363F-1AD6-45A9-BE8B-50DE29E33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72AD-440E-4FD4-B143-0A422F8260B2}" type="datetimeFigureOut">
              <a:rPr lang="ko-KR" altLang="en-US" smtClean="0"/>
              <a:t>2021-08-18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1703CDB-7B51-4547-8078-A27414FA1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76DA0A2-D280-47F6-9094-D404E0860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F025-B595-45B1-A921-60D5C8D240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8152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D1E22B8-5A4C-4CE6-867F-0532C8C009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B31E7E7-2227-426E-BAEF-8CC7CEE596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9DCA2B4-F811-4F4A-A29C-C876F793A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72AD-440E-4FD4-B143-0A422F8260B2}" type="datetimeFigureOut">
              <a:rPr lang="ko-KR" altLang="en-US" smtClean="0"/>
              <a:t>2021-08-18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4106B7D-B05D-4116-82A6-248F72B4B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782CF67-961B-4E61-9722-5A8FA2698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F025-B595-45B1-A921-60D5C8D240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0762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DE56CD6-03DB-4D09-B5D2-F3502ABD4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485A291-895C-40E0-8368-521B08344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FC69601-AD11-40A9-AA84-8AE9BA666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72AD-440E-4FD4-B143-0A422F8260B2}" type="datetimeFigureOut">
              <a:rPr lang="ko-KR" altLang="en-US" smtClean="0"/>
              <a:t>2021-08-18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8C10176-ED4B-4BA0-9F0C-E406AC31D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5CA1A72-1D75-47BD-A651-0A478DA2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F025-B595-45B1-A921-60D5C8D240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3798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1F2FA48-8872-4547-B74D-CDCF25F49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5600501-1A36-4E8D-864C-2C9183AC1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7BFC7B7-AC6D-4E4B-BC73-8255AC227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72AD-440E-4FD4-B143-0A422F8260B2}" type="datetimeFigureOut">
              <a:rPr lang="ko-KR" altLang="en-US" smtClean="0"/>
              <a:t>2021-08-18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6B62E1B-30F4-4782-BF9D-779158D41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43C4B87-9A06-4FD5-92EB-E87A588B5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F025-B595-45B1-A921-60D5C8D240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658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CE949B2-E01E-49DB-BD9C-DEA8A1C5F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50E1E3D-C027-422B-95A5-415B998F2B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6B0D907-C406-4183-A35A-6B84C8BA2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BBF9081-46F6-401E-8BA1-F8A6440ED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72AD-440E-4FD4-B143-0A422F8260B2}" type="datetimeFigureOut">
              <a:rPr lang="ko-KR" altLang="en-US" smtClean="0"/>
              <a:t>2021-08-18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4DE1552-3C1F-4A9E-BBCF-4F49E6AA4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D951610-CFDD-400C-BD5A-60B5B6CBD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F025-B595-45B1-A921-60D5C8D240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0511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9DD16EB-666C-461F-A48A-880F9EB78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76D6237-9A59-46FF-A8C8-46BD8335F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7AFCA47-4C2D-441D-8733-E8167D8044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414C1F2-542A-4E15-AACA-3F3C711F4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C8DE38D-FAB8-4FA2-B930-7EB69DA9F5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75C6553-D275-468E-A506-AFD026B24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72AD-440E-4FD4-B143-0A422F8260B2}" type="datetimeFigureOut">
              <a:rPr lang="ko-KR" altLang="en-US" smtClean="0"/>
              <a:t>2021-08-18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DF02CCC-83BD-402C-9B5A-DD7F1B73D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D7B0222-71AA-4A58-A480-14CD2CD2D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F025-B595-45B1-A921-60D5C8D240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577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AADDA7-18D8-4561-9429-24A8A4931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C47857F-3C81-40EF-A0D8-78F30527E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72AD-440E-4FD4-B143-0A422F8260B2}" type="datetimeFigureOut">
              <a:rPr lang="ko-KR" altLang="en-US" smtClean="0"/>
              <a:t>2021-08-18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63D88C3-9872-443B-8DFB-1250454B0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1382BE4-5A49-4492-B889-BBC460D43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F025-B595-45B1-A921-60D5C8D240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38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5">
            <a:extLst>
              <a:ext uri="{FF2B5EF4-FFF2-40B4-BE49-F238E27FC236}">
                <a16:creationId xmlns:a16="http://schemas.microsoft.com/office/drawing/2014/main" id="{81C7B666-622D-43F7-9CB9-4996F1CFC38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00436637"/>
              </p:ext>
            </p:extLst>
          </p:nvPr>
        </p:nvGraphicFramePr>
        <p:xfrm>
          <a:off x="9501447" y="158095"/>
          <a:ext cx="2552008" cy="6575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2008">
                  <a:extLst>
                    <a:ext uri="{9D8B030D-6E8A-4147-A177-3AD203B41FA5}">
                      <a16:colId xmlns:a16="http://schemas.microsoft.com/office/drawing/2014/main" val="2207420161"/>
                    </a:ext>
                  </a:extLst>
                </a:gridCol>
              </a:tblGrid>
              <a:tr h="2588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i="0" u="none" strike="noStrike" kern="1200" dirty="0">
                          <a:solidFill>
                            <a:schemeClr val="lt1"/>
                          </a:solidFill>
                          <a:effectLst/>
                          <a:latin typeface="맑은 고딕 Semilight" panose="020B0502040204020203" pitchFamily="50" charset="-127"/>
                          <a:ea typeface="맑은 고딕 Semilight" panose="020B0502040204020203" pitchFamily="50" charset="-127"/>
                          <a:cs typeface="맑은 고딕 Semilight" panose="020B0502040204020203" pitchFamily="50" charset="-127"/>
                        </a:rPr>
                        <a:t>description</a:t>
                      </a:r>
                      <a:endParaRPr lang="en-US" altLang="ko-KR" sz="500" b="0" u="none" dirty="0">
                        <a:latin typeface="맑은 고딕 Semilight" panose="020B0502040204020203" pitchFamily="50" charset="-127"/>
                        <a:ea typeface="맑은 고딕 Semilight" panose="020B0502040204020203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055570"/>
                  </a:ext>
                </a:extLst>
              </a:tr>
              <a:tr h="6316394"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339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51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A01515-1B60-4E31-A967-1A89F709C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1230B72-F3E7-4BEF-9C33-F1A1F4EC1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A4CC1C0-4BE0-4B04-ADA9-24C1AB415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4A3120F-3210-42FC-A6C0-689260D8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72AD-440E-4FD4-B143-0A422F8260B2}" type="datetimeFigureOut">
              <a:rPr lang="ko-KR" altLang="en-US" smtClean="0"/>
              <a:t>2021-08-18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6ECB20E-40FA-400C-8B24-A2BD007AE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1DEF65E-2C41-4CEC-A075-A338579B4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F025-B595-45B1-A921-60D5C8D240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931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5ADAA78-AB01-48A3-8400-C527758BB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53904-799F-4D8C-9C18-67EDC988DA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A29F8B5-0435-49A7-8F52-37968869A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9A0FCFA-1B39-4769-9759-00DC20627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72AD-440E-4FD4-B143-0A422F8260B2}" type="datetimeFigureOut">
              <a:rPr lang="ko-KR" altLang="en-US" smtClean="0"/>
              <a:t>2021-08-18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CBC0762-011D-4F0F-A133-0932528EA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00CAF86-165B-4A4E-8980-D680D0172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F025-B595-45B1-A921-60D5C8D240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1221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3C1F7AE-A264-4A2E-A591-B8DDA3DDB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6E385E7-F683-4857-880B-F02B30352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C3F3290-F12A-4FF9-B45C-1F7F700A8F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072AD-440E-4FD4-B143-0A422F8260B2}" type="datetimeFigureOut">
              <a:rPr lang="ko-KR" altLang="en-US" smtClean="0"/>
              <a:t>2021-08-18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4834F3-BA15-460B-82B0-79C5A7A49D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F712384-89D1-4F2B-8043-01D2868802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BF025-B595-45B1-A921-60D5C8D240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661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1FF12130-F666-41E1-B6AE-E996C93A98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5037"/>
          <a:stretch/>
        </p:blipFill>
        <p:spPr>
          <a:xfrm>
            <a:off x="82550" y="333375"/>
            <a:ext cx="3591828" cy="862667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968B4773-50BA-4D19-9888-B6C969E8A3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046" r="39904"/>
          <a:stretch/>
        </p:blipFill>
        <p:spPr>
          <a:xfrm>
            <a:off x="3447017" y="333375"/>
            <a:ext cx="2265027" cy="862667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D3779BC5-4E54-449A-ADCF-14D35C640274}"/>
              </a:ext>
            </a:extLst>
          </p:cNvPr>
          <p:cNvSpPr txBox="1"/>
          <p:nvPr/>
        </p:nvSpPr>
        <p:spPr>
          <a:xfrm>
            <a:off x="41087" y="47178"/>
            <a:ext cx="13211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/>
              <a:t>[</a:t>
            </a:r>
            <a:r>
              <a:rPr lang="ko-KR" altLang="en-US" sz="1100" b="1" dirty="0"/>
              <a:t>프론트</a:t>
            </a:r>
            <a:r>
              <a:rPr lang="en-US" altLang="ko-KR" sz="1100" b="1" dirty="0"/>
              <a:t>] </a:t>
            </a:r>
            <a:r>
              <a:rPr lang="ko-KR" altLang="en-US" sz="1100" b="1" dirty="0"/>
              <a:t>충전신청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BF84275-8AE9-447D-B5F0-EAB9CBD484C6}"/>
              </a:ext>
            </a:extLst>
          </p:cNvPr>
          <p:cNvSpPr txBox="1"/>
          <p:nvPr/>
        </p:nvSpPr>
        <p:spPr>
          <a:xfrm>
            <a:off x="9791476" y="965210"/>
            <a:ext cx="2545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/>
              <a:t>‘</a:t>
            </a:r>
            <a:r>
              <a:rPr lang="ko-KR" altLang="en-US" sz="900" dirty="0"/>
              <a:t>충전신청</a:t>
            </a:r>
            <a:r>
              <a:rPr lang="en-US" altLang="ko-KR" sz="900" dirty="0"/>
              <a:t>’ </a:t>
            </a:r>
            <a:r>
              <a:rPr lang="en-US" altLang="ko-KR" sz="900" dirty="0">
                <a:sym typeface="Wingdings" panose="05000000000000000000" pitchFamily="2" charset="2"/>
              </a:rPr>
              <a:t> ‘</a:t>
            </a:r>
            <a:r>
              <a:rPr lang="ko-KR" altLang="en-US" sz="900" dirty="0">
                <a:sym typeface="Wingdings" panose="05000000000000000000" pitchFamily="2" charset="2"/>
              </a:rPr>
              <a:t>캐쉬 충전신청</a:t>
            </a:r>
            <a:r>
              <a:rPr lang="en-US" altLang="ko-KR" sz="900" dirty="0">
                <a:sym typeface="Wingdings" panose="05000000000000000000" pitchFamily="2" charset="2"/>
              </a:rPr>
              <a:t>‘</a:t>
            </a:r>
            <a:r>
              <a:rPr lang="ko-KR" altLang="en-US" sz="900" dirty="0">
                <a:sym typeface="Wingdings" panose="05000000000000000000" pitchFamily="2" charset="2"/>
              </a:rPr>
              <a:t>으로 변경</a:t>
            </a:r>
            <a:endParaRPr lang="en-US" altLang="ko-KR" sz="900" dirty="0">
              <a:sym typeface="Wingdings" panose="05000000000000000000" pitchFamily="2" charset="2"/>
            </a:endParaRPr>
          </a:p>
          <a:p>
            <a:r>
              <a:rPr lang="en-US" altLang="ko-KR" sz="900" dirty="0"/>
              <a:t>‘</a:t>
            </a:r>
            <a:r>
              <a:rPr lang="ko-KR" altLang="en-US" sz="900" dirty="0"/>
              <a:t>코인신청</a:t>
            </a:r>
            <a:r>
              <a:rPr lang="en-US" altLang="ko-KR" sz="900" dirty="0"/>
              <a:t>‘ </a:t>
            </a:r>
            <a:r>
              <a:rPr lang="ko-KR" altLang="en-US" sz="900" dirty="0"/>
              <a:t>탭 추가</a:t>
            </a:r>
            <a:endParaRPr lang="en-US" altLang="ko-KR" sz="9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715DED0-B704-483F-A04B-6BA353D4743B}"/>
              </a:ext>
            </a:extLst>
          </p:cNvPr>
          <p:cNvSpPr txBox="1"/>
          <p:nvPr/>
        </p:nvSpPr>
        <p:spPr>
          <a:xfrm>
            <a:off x="9555033" y="994389"/>
            <a:ext cx="236443" cy="161583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1050" dirty="0">
                <a:solidFill>
                  <a:schemeClr val="bg1"/>
                </a:solidFill>
              </a:rPr>
              <a:t>1</a:t>
            </a:r>
            <a:endParaRPr lang="ko-KR" altLang="en-US" sz="1050" dirty="0">
              <a:solidFill>
                <a:schemeClr val="bg1"/>
              </a:solidFill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8A3EE85F-5D36-4EA3-80EC-77CA0B25C0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9957" y="336548"/>
            <a:ext cx="3816132" cy="877890"/>
          </a:xfrm>
          <a:prstGeom prst="rect">
            <a:avLst/>
          </a:prstGeom>
        </p:spPr>
      </p:pic>
      <p:pic>
        <p:nvPicPr>
          <p:cNvPr id="6" name="그림 5" descr="텍스트, 스크린샷, 검은색이(가) 표시된 사진&#10;&#10;자동 생성된 설명">
            <a:extLst>
              <a:ext uri="{FF2B5EF4-FFF2-40B4-BE49-F238E27FC236}">
                <a16:creationId xmlns:a16="http://schemas.microsoft.com/office/drawing/2014/main" id="{B6B972EA-52D5-424C-A6E5-A2D03793D56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8670"/>
          <a:stretch/>
        </p:blipFill>
        <p:spPr>
          <a:xfrm>
            <a:off x="1775090" y="1196042"/>
            <a:ext cx="6196670" cy="2080558"/>
          </a:xfrm>
          <a:prstGeom prst="rect">
            <a:avLst/>
          </a:prstGeom>
        </p:spPr>
      </p:pic>
      <p:pic>
        <p:nvPicPr>
          <p:cNvPr id="35" name="그림 34" descr="텍스트, 스크린샷, 검은색이(가) 표시된 사진&#10;&#10;자동 생성된 설명">
            <a:extLst>
              <a:ext uri="{FF2B5EF4-FFF2-40B4-BE49-F238E27FC236}">
                <a16:creationId xmlns:a16="http://schemas.microsoft.com/office/drawing/2014/main" id="{B4C9C176-5271-496D-A9DC-1BA66CFB3C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83144" b="-407"/>
          <a:stretch/>
        </p:blipFill>
        <p:spPr>
          <a:xfrm>
            <a:off x="1775090" y="3276600"/>
            <a:ext cx="6196670" cy="4416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74B3A43-A4D0-44F2-91F7-1F9F09E334B8}"/>
              </a:ext>
            </a:extLst>
          </p:cNvPr>
          <p:cNvSpPr txBox="1"/>
          <p:nvPr/>
        </p:nvSpPr>
        <p:spPr>
          <a:xfrm>
            <a:off x="1833420" y="1541418"/>
            <a:ext cx="673582" cy="184666"/>
          </a:xfrm>
          <a:prstGeom prst="rect">
            <a:avLst/>
          </a:prstGeom>
          <a:solidFill>
            <a:srgbClr val="343434"/>
          </a:solidFill>
        </p:spPr>
        <p:txBody>
          <a:bodyPr wrap="none" rtlCol="0">
            <a:spAutoFit/>
          </a:bodyPr>
          <a:lstStyle/>
          <a:p>
            <a:r>
              <a:rPr lang="ko-KR" altLang="en-US" sz="600" dirty="0">
                <a:solidFill>
                  <a:srgbClr val="B1B0AF"/>
                </a:solidFill>
              </a:rPr>
              <a:t>캐쉬 충전신청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00CB045-C49F-475D-9CE8-4C7A52BEC098}"/>
              </a:ext>
            </a:extLst>
          </p:cNvPr>
          <p:cNvSpPr txBox="1"/>
          <p:nvPr/>
        </p:nvSpPr>
        <p:spPr>
          <a:xfrm>
            <a:off x="1576066" y="1244522"/>
            <a:ext cx="236443" cy="161583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1050" dirty="0">
                <a:solidFill>
                  <a:schemeClr val="bg1"/>
                </a:solidFill>
              </a:rPr>
              <a:t>1</a:t>
            </a:r>
            <a:endParaRPr lang="ko-KR" altLang="en-US" sz="1050" dirty="0">
              <a:solidFill>
                <a:schemeClr val="bg1"/>
              </a:solidFill>
            </a:endParaRPr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01F7AD4C-0A22-47B6-9F57-DA64932503A8}"/>
              </a:ext>
            </a:extLst>
          </p:cNvPr>
          <p:cNvSpPr/>
          <p:nvPr/>
        </p:nvSpPr>
        <p:spPr>
          <a:xfrm>
            <a:off x="1394460" y="1146792"/>
            <a:ext cx="6728460" cy="653512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3C5FB4E-17CE-4790-80AF-BB052C57E62C}"/>
              </a:ext>
            </a:extLst>
          </p:cNvPr>
          <p:cNvSpPr txBox="1"/>
          <p:nvPr/>
        </p:nvSpPr>
        <p:spPr>
          <a:xfrm>
            <a:off x="2580178" y="1257762"/>
            <a:ext cx="725630" cy="179779"/>
          </a:xfrm>
          <a:prstGeom prst="rect">
            <a:avLst/>
          </a:prstGeom>
          <a:solidFill>
            <a:srgbClr val="474747"/>
          </a:solidFill>
        </p:spPr>
        <p:txBody>
          <a:bodyPr wrap="none" lIns="0" tIns="0" rIns="0" bIns="0" rtlCol="0" anchor="ctr">
            <a:noAutofit/>
          </a:bodyPr>
          <a:lstStyle>
            <a:defPPr>
              <a:defRPr lang="ko-KR"/>
            </a:defPPr>
            <a:lvl1pPr algn="ctr">
              <a:defRPr sz="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ko-KR" altLang="en-US" dirty="0"/>
              <a:t>코인 충전신청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894EBA9-D3FE-4B56-82F9-FB28E921D0B2}"/>
              </a:ext>
            </a:extLst>
          </p:cNvPr>
          <p:cNvSpPr txBox="1"/>
          <p:nvPr/>
        </p:nvSpPr>
        <p:spPr>
          <a:xfrm>
            <a:off x="3311563" y="1259994"/>
            <a:ext cx="725630" cy="177547"/>
          </a:xfrm>
          <a:prstGeom prst="rect">
            <a:avLst/>
          </a:prstGeom>
          <a:solidFill>
            <a:srgbClr val="474747"/>
          </a:solidFill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ko-KR" altLang="en-US" sz="600" dirty="0">
                <a:solidFill>
                  <a:schemeClr val="bg1">
                    <a:lumMod val="95000"/>
                  </a:schemeClr>
                </a:solidFill>
              </a:rPr>
              <a:t>환전신청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E0A347E-68E7-46A7-9885-61BCA4DBBFFC}"/>
              </a:ext>
            </a:extLst>
          </p:cNvPr>
          <p:cNvSpPr txBox="1"/>
          <p:nvPr/>
        </p:nvSpPr>
        <p:spPr>
          <a:xfrm>
            <a:off x="1834142" y="1259994"/>
            <a:ext cx="725630" cy="177547"/>
          </a:xfrm>
          <a:prstGeom prst="rect">
            <a:avLst/>
          </a:prstGeom>
          <a:solidFill>
            <a:srgbClr val="EED23D"/>
          </a:solidFill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ko-KR" altLang="en-US" sz="600" dirty="0"/>
              <a:t>캐쉬 충전신청</a:t>
            </a:r>
          </a:p>
        </p:txBody>
      </p:sp>
    </p:spTree>
    <p:extLst>
      <p:ext uri="{BB962C8B-B14F-4D97-AF65-F5344CB8AC3E}">
        <p14:creationId xmlns:p14="http://schemas.microsoft.com/office/powerpoint/2010/main" val="991261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사각형: 둥근 모서리 53">
            <a:extLst>
              <a:ext uri="{FF2B5EF4-FFF2-40B4-BE49-F238E27FC236}">
                <a16:creationId xmlns:a16="http://schemas.microsoft.com/office/drawing/2014/main" id="{04966E11-3243-43CE-BAB1-B32C6E6D675B}"/>
              </a:ext>
            </a:extLst>
          </p:cNvPr>
          <p:cNvSpPr/>
          <p:nvPr/>
        </p:nvSpPr>
        <p:spPr>
          <a:xfrm>
            <a:off x="1775090" y="1864564"/>
            <a:ext cx="6196670" cy="2852216"/>
          </a:xfrm>
          <a:prstGeom prst="roundRect">
            <a:avLst>
              <a:gd name="adj" fmla="val 0"/>
            </a:avLst>
          </a:prstGeom>
          <a:solidFill>
            <a:srgbClr val="0C0C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52" name="사각형: 둥근 모서리 51">
            <a:extLst>
              <a:ext uri="{FF2B5EF4-FFF2-40B4-BE49-F238E27FC236}">
                <a16:creationId xmlns:a16="http://schemas.microsoft.com/office/drawing/2014/main" id="{5DFF7DDF-13B7-454F-9BDC-AA3732C947DF}"/>
              </a:ext>
            </a:extLst>
          </p:cNvPr>
          <p:cNvSpPr/>
          <p:nvPr/>
        </p:nvSpPr>
        <p:spPr>
          <a:xfrm>
            <a:off x="2008187" y="1882960"/>
            <a:ext cx="5735638" cy="1306938"/>
          </a:xfrm>
          <a:prstGeom prst="roundRect">
            <a:avLst>
              <a:gd name="adj" fmla="val 0"/>
            </a:avLst>
          </a:pr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1FF12130-F666-41E1-B6AE-E996C93A98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5037"/>
          <a:stretch/>
        </p:blipFill>
        <p:spPr>
          <a:xfrm>
            <a:off x="82550" y="333375"/>
            <a:ext cx="3591828" cy="862667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968B4773-50BA-4D19-9888-B6C969E8A3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046" r="39904"/>
          <a:stretch/>
        </p:blipFill>
        <p:spPr>
          <a:xfrm>
            <a:off x="3447017" y="333375"/>
            <a:ext cx="2265027" cy="862667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D3779BC5-4E54-449A-ADCF-14D35C640274}"/>
              </a:ext>
            </a:extLst>
          </p:cNvPr>
          <p:cNvSpPr txBox="1"/>
          <p:nvPr/>
        </p:nvSpPr>
        <p:spPr>
          <a:xfrm>
            <a:off x="41087" y="47178"/>
            <a:ext cx="23679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/>
              <a:t>[</a:t>
            </a:r>
            <a:r>
              <a:rPr lang="ko-KR" altLang="en-US" sz="1100" b="1" dirty="0"/>
              <a:t>프론트</a:t>
            </a:r>
            <a:r>
              <a:rPr lang="en-US" altLang="ko-KR" sz="1100" b="1" dirty="0"/>
              <a:t>] </a:t>
            </a:r>
            <a:r>
              <a:rPr lang="ko-KR" altLang="en-US" sz="1100" b="1" dirty="0"/>
              <a:t>충전신청</a:t>
            </a:r>
            <a:r>
              <a:rPr lang="en-US" altLang="ko-KR" sz="1100" b="1" dirty="0"/>
              <a:t>&gt; </a:t>
            </a:r>
            <a:r>
              <a:rPr lang="ko-KR" altLang="en-US" sz="1100" b="1" dirty="0"/>
              <a:t>코인 충전신청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715DED0-B704-483F-A04B-6BA353D4743B}"/>
              </a:ext>
            </a:extLst>
          </p:cNvPr>
          <p:cNvSpPr txBox="1"/>
          <p:nvPr/>
        </p:nvSpPr>
        <p:spPr>
          <a:xfrm>
            <a:off x="9569837" y="994389"/>
            <a:ext cx="236443" cy="161583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1050" dirty="0">
                <a:solidFill>
                  <a:schemeClr val="bg1"/>
                </a:solidFill>
              </a:rPr>
              <a:t>1</a:t>
            </a:r>
            <a:endParaRPr lang="ko-KR" altLang="en-US" sz="1050" dirty="0">
              <a:solidFill>
                <a:schemeClr val="bg1"/>
              </a:solidFill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8A3EE85F-5D36-4EA3-80EC-77CA0B25C0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9957" y="336548"/>
            <a:ext cx="3816132" cy="877890"/>
          </a:xfrm>
          <a:prstGeom prst="rect">
            <a:avLst/>
          </a:prstGeom>
        </p:spPr>
      </p:pic>
      <p:pic>
        <p:nvPicPr>
          <p:cNvPr id="6" name="그림 5" descr="텍스트, 스크린샷, 검은색이(가) 표시된 사진&#10;&#10;자동 생성된 설명">
            <a:extLst>
              <a:ext uri="{FF2B5EF4-FFF2-40B4-BE49-F238E27FC236}">
                <a16:creationId xmlns:a16="http://schemas.microsoft.com/office/drawing/2014/main" id="{B6B972EA-52D5-424C-A6E5-A2D03793D56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75660"/>
          <a:stretch/>
        </p:blipFill>
        <p:spPr>
          <a:xfrm>
            <a:off x="1775090" y="1196042"/>
            <a:ext cx="6196670" cy="622658"/>
          </a:xfrm>
          <a:prstGeom prst="rect">
            <a:avLst/>
          </a:prstGeom>
        </p:spPr>
      </p:pic>
      <p:pic>
        <p:nvPicPr>
          <p:cNvPr id="35" name="그림 34" descr="텍스트, 스크린샷, 검은색이(가) 표시된 사진&#10;&#10;자동 생성된 설명">
            <a:extLst>
              <a:ext uri="{FF2B5EF4-FFF2-40B4-BE49-F238E27FC236}">
                <a16:creationId xmlns:a16="http://schemas.microsoft.com/office/drawing/2014/main" id="{B4C9C176-5271-496D-A9DC-1BA66CFB3C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83144" b="9722"/>
          <a:stretch/>
        </p:blipFill>
        <p:spPr>
          <a:xfrm>
            <a:off x="1768741" y="3206693"/>
            <a:ext cx="6196669" cy="1825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74B3A43-A4D0-44F2-91F7-1F9F09E334B8}"/>
              </a:ext>
            </a:extLst>
          </p:cNvPr>
          <p:cNvSpPr txBox="1"/>
          <p:nvPr/>
        </p:nvSpPr>
        <p:spPr>
          <a:xfrm>
            <a:off x="1833420" y="1541418"/>
            <a:ext cx="673582" cy="184666"/>
          </a:xfrm>
          <a:prstGeom prst="rect">
            <a:avLst/>
          </a:prstGeom>
          <a:solidFill>
            <a:srgbClr val="343434"/>
          </a:solidFill>
        </p:spPr>
        <p:txBody>
          <a:bodyPr wrap="none" rtlCol="0">
            <a:spAutoFit/>
          </a:bodyPr>
          <a:lstStyle/>
          <a:p>
            <a:r>
              <a:rPr lang="ko-KR" altLang="en-US" sz="600" dirty="0">
                <a:solidFill>
                  <a:srgbClr val="B1B0AF"/>
                </a:solidFill>
              </a:rPr>
              <a:t>코인 충전신청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00CB045-C49F-475D-9CE8-4C7A52BEC098}"/>
              </a:ext>
            </a:extLst>
          </p:cNvPr>
          <p:cNvSpPr txBox="1"/>
          <p:nvPr/>
        </p:nvSpPr>
        <p:spPr>
          <a:xfrm>
            <a:off x="1538647" y="1257762"/>
            <a:ext cx="236443" cy="161583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1050" dirty="0">
                <a:solidFill>
                  <a:schemeClr val="bg1"/>
                </a:solidFill>
              </a:rPr>
              <a:t>1</a:t>
            </a:r>
            <a:endParaRPr lang="ko-KR" altLang="en-US" sz="1050" dirty="0">
              <a:solidFill>
                <a:schemeClr val="bg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10EA9CC-95D8-4C8E-BA86-092B51CAC4B7}"/>
              </a:ext>
            </a:extLst>
          </p:cNvPr>
          <p:cNvSpPr txBox="1"/>
          <p:nvPr/>
        </p:nvSpPr>
        <p:spPr>
          <a:xfrm>
            <a:off x="1538646" y="1576011"/>
            <a:ext cx="236443" cy="161583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1050" dirty="0">
                <a:solidFill>
                  <a:schemeClr val="bg1"/>
                </a:solidFill>
              </a:rPr>
              <a:t>2</a:t>
            </a:r>
            <a:endParaRPr lang="ko-KR" altLang="en-US" sz="1050" dirty="0">
              <a:solidFill>
                <a:schemeClr val="bg1"/>
              </a:solidFill>
            </a:endParaRPr>
          </a:p>
        </p:txBody>
      </p:sp>
      <p:pic>
        <p:nvPicPr>
          <p:cNvPr id="46" name="그림 45" descr="텍스트, 스크린샷, 검은색이(가) 표시된 사진&#10;&#10;자동 생성된 설명">
            <a:extLst>
              <a:ext uri="{FF2B5EF4-FFF2-40B4-BE49-F238E27FC236}">
                <a16:creationId xmlns:a16="http://schemas.microsoft.com/office/drawing/2014/main" id="{CCE3A3C7-358C-481F-8F3E-07E535D25D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5228" b="69798"/>
          <a:stretch/>
        </p:blipFill>
        <p:spPr>
          <a:xfrm>
            <a:off x="1776360" y="1769206"/>
            <a:ext cx="6189050" cy="127234"/>
          </a:xfrm>
          <a:prstGeom prst="rect">
            <a:avLst/>
          </a:prstGeom>
        </p:spPr>
      </p:pic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id="{4A56A5C7-1999-46BA-BE4E-23FB206C3F5B}"/>
              </a:ext>
            </a:extLst>
          </p:cNvPr>
          <p:cNvSpPr/>
          <p:nvPr/>
        </p:nvSpPr>
        <p:spPr>
          <a:xfrm>
            <a:off x="2134778" y="1898602"/>
            <a:ext cx="5550308" cy="1018377"/>
          </a:xfrm>
          <a:prstGeom prst="roundRect">
            <a:avLst>
              <a:gd name="adj" fmla="val 5977"/>
            </a:avLst>
          </a:prstGeom>
          <a:solidFill>
            <a:srgbClr val="34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1B0B65-522B-447B-A440-6AD223424044}"/>
              </a:ext>
            </a:extLst>
          </p:cNvPr>
          <p:cNvSpPr txBox="1"/>
          <p:nvPr/>
        </p:nvSpPr>
        <p:spPr>
          <a:xfrm>
            <a:off x="2134778" y="1908229"/>
            <a:ext cx="25090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dirty="0">
                <a:solidFill>
                  <a:schemeClr val="bg1"/>
                </a:solidFill>
              </a:rPr>
              <a:t>주의사항</a:t>
            </a:r>
            <a:endParaRPr lang="en-US" altLang="ko-KR" sz="600" dirty="0">
              <a:solidFill>
                <a:schemeClr val="bg1"/>
              </a:solidFill>
            </a:endParaRPr>
          </a:p>
          <a:p>
            <a:r>
              <a:rPr lang="ko-KR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▷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코인 거래소에서 코인 구매 후에 </a:t>
            </a:r>
            <a:r>
              <a:rPr lang="ko-KR" altLang="en-US" sz="600" dirty="0" err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머니로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전환 신청해야 합니다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r>
              <a:rPr lang="ko-KR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▷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거래도 아이디 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본인 로그인 아이디</a:t>
            </a:r>
            <a:endParaRPr lang="en-US" altLang="ko-KR" sz="6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▷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타인 명의 입금은 절대 충전 불가</a:t>
            </a:r>
            <a:endParaRPr lang="en-US" altLang="ko-KR" sz="6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▷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등록된 환전 계좌로만 입금 가능</a:t>
            </a:r>
            <a:endParaRPr lang="en-US" altLang="ko-KR" sz="6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▷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1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회 최대 한도 없음</a:t>
            </a:r>
            <a:endParaRPr lang="en-US" altLang="ko-KR" sz="6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▷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카카오페이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토스 이용 불가능</a:t>
            </a:r>
            <a:endParaRPr lang="en-US" altLang="ko-KR" sz="6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▷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23:00~24:00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까지 거래소 점검으로 충전 확인 불가능</a:t>
            </a:r>
            <a:endParaRPr lang="en-US" altLang="ko-KR" sz="6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▷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코인충전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거래소 이용방법은 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코인충전 설명서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’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를 참조 바랍니다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225F6670-869E-44EE-8BE0-4391D5994BBB}"/>
              </a:ext>
            </a:extLst>
          </p:cNvPr>
          <p:cNvSpPr/>
          <p:nvPr/>
        </p:nvSpPr>
        <p:spPr>
          <a:xfrm>
            <a:off x="6214866" y="2374057"/>
            <a:ext cx="1208394" cy="213833"/>
          </a:xfrm>
          <a:prstGeom prst="roundRect">
            <a:avLst>
              <a:gd name="adj" fmla="val 5977"/>
            </a:avLst>
          </a:prstGeom>
          <a:solidFill>
            <a:srgbClr val="EED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>
                <a:solidFill>
                  <a:schemeClr val="tx1"/>
                </a:solidFill>
              </a:rPr>
              <a:t>코인 충전 바로가기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738B33-2979-4B50-A36A-E716C88EB1E1}"/>
              </a:ext>
            </a:extLst>
          </p:cNvPr>
          <p:cNvSpPr txBox="1"/>
          <p:nvPr/>
        </p:nvSpPr>
        <p:spPr>
          <a:xfrm>
            <a:off x="9569837" y="1472167"/>
            <a:ext cx="236443" cy="161583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1050" dirty="0">
                <a:solidFill>
                  <a:schemeClr val="bg1"/>
                </a:solidFill>
              </a:rPr>
              <a:t>2</a:t>
            </a:r>
            <a:endParaRPr lang="ko-KR" altLang="en-US" sz="1050" dirty="0">
              <a:solidFill>
                <a:schemeClr val="bg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2FD6D8F-D18D-4CF8-9DBF-4C9E536F053B}"/>
              </a:ext>
            </a:extLst>
          </p:cNvPr>
          <p:cNvSpPr txBox="1"/>
          <p:nvPr/>
        </p:nvSpPr>
        <p:spPr>
          <a:xfrm>
            <a:off x="9843944" y="955056"/>
            <a:ext cx="9961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/>
              <a:t>코인 충전신청</a:t>
            </a:r>
            <a:endParaRPr lang="en-US" altLang="ko-KR" sz="900" dirty="0"/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id="{42D1E823-A125-4604-8648-89C9FA938B26}"/>
              </a:ext>
            </a:extLst>
          </p:cNvPr>
          <p:cNvSpPr/>
          <p:nvPr/>
        </p:nvSpPr>
        <p:spPr>
          <a:xfrm>
            <a:off x="6214866" y="2024611"/>
            <a:ext cx="1208394" cy="213833"/>
          </a:xfrm>
          <a:prstGeom prst="roundRect">
            <a:avLst>
              <a:gd name="adj" fmla="val 5977"/>
            </a:avLst>
          </a:prstGeom>
          <a:solidFill>
            <a:srgbClr val="191A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>
                <a:solidFill>
                  <a:schemeClr val="bg1"/>
                </a:solidFill>
              </a:rPr>
              <a:t>코인 충전 설명서</a:t>
            </a:r>
          </a:p>
        </p:txBody>
      </p:sp>
      <p:graphicFrame>
        <p:nvGraphicFramePr>
          <p:cNvPr id="38" name="표 37">
            <a:extLst>
              <a:ext uri="{FF2B5EF4-FFF2-40B4-BE49-F238E27FC236}">
                <a16:creationId xmlns:a16="http://schemas.microsoft.com/office/drawing/2014/main" id="{CFDC6054-78DA-4E3E-8E95-71D3BB4C26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714236"/>
              </p:ext>
            </p:extLst>
          </p:nvPr>
        </p:nvGraphicFramePr>
        <p:xfrm>
          <a:off x="2016153" y="3523186"/>
          <a:ext cx="5687769" cy="522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780">
                  <a:extLst>
                    <a:ext uri="{9D8B030D-6E8A-4147-A177-3AD203B41FA5}">
                      <a16:colId xmlns:a16="http://schemas.microsoft.com/office/drawing/2014/main" val="1525350204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107031760"/>
                    </a:ext>
                  </a:extLst>
                </a:gridCol>
                <a:gridCol w="1572377">
                  <a:extLst>
                    <a:ext uri="{9D8B030D-6E8A-4147-A177-3AD203B41FA5}">
                      <a16:colId xmlns:a16="http://schemas.microsoft.com/office/drawing/2014/main" val="1888956894"/>
                    </a:ext>
                  </a:extLst>
                </a:gridCol>
                <a:gridCol w="1045546">
                  <a:extLst>
                    <a:ext uri="{9D8B030D-6E8A-4147-A177-3AD203B41FA5}">
                      <a16:colId xmlns:a16="http://schemas.microsoft.com/office/drawing/2014/main" val="2813745301"/>
                    </a:ext>
                  </a:extLst>
                </a:gridCol>
                <a:gridCol w="1045546">
                  <a:extLst>
                    <a:ext uri="{9D8B030D-6E8A-4147-A177-3AD203B41FA5}">
                      <a16:colId xmlns:a16="http://schemas.microsoft.com/office/drawing/2014/main" val="1276074960"/>
                    </a:ext>
                  </a:extLst>
                </a:gridCol>
              </a:tblGrid>
              <a:tr h="1742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chemeClr val="tx1"/>
                          </a:solidFill>
                        </a:rPr>
                        <a:t>신청일시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chemeClr val="tx1"/>
                          </a:solidFill>
                        </a:rPr>
                        <a:t>충전금액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chemeClr val="tx1"/>
                          </a:solidFill>
                        </a:rPr>
                        <a:t>상태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chemeClr val="tx1"/>
                          </a:solidFill>
                        </a:rPr>
                        <a:t>삭제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500642"/>
                  </a:ext>
                </a:extLst>
              </a:tr>
              <a:tr h="1742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</a:rPr>
                        <a:t>2021-08-10 09:52:50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</a:rPr>
                        <a:t>1,000,000 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chemeClr val="tx1"/>
                          </a:solidFill>
                        </a:rPr>
                        <a:t>완료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066592"/>
                  </a:ext>
                </a:extLst>
              </a:tr>
              <a:tr h="1742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</a:rPr>
                        <a:t>2021-08-09 17:22:32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</a:rPr>
                        <a:t>1,000,000 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chemeClr val="tx1"/>
                          </a:solidFill>
                        </a:rPr>
                        <a:t>완료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322518"/>
                  </a:ext>
                </a:extLst>
              </a:tr>
            </a:tbl>
          </a:graphicData>
        </a:graphic>
      </p:graphicFrame>
      <p:sp>
        <p:nvSpPr>
          <p:cNvPr id="43" name="사각형: 둥근 모서리 42">
            <a:extLst>
              <a:ext uri="{FF2B5EF4-FFF2-40B4-BE49-F238E27FC236}">
                <a16:creationId xmlns:a16="http://schemas.microsoft.com/office/drawing/2014/main" id="{2F718066-8013-4EF8-B974-D9F88CEC7D10}"/>
              </a:ext>
            </a:extLst>
          </p:cNvPr>
          <p:cNvSpPr/>
          <p:nvPr/>
        </p:nvSpPr>
        <p:spPr>
          <a:xfrm>
            <a:off x="6974153" y="3711114"/>
            <a:ext cx="440483" cy="147020"/>
          </a:xfrm>
          <a:prstGeom prst="roundRect">
            <a:avLst>
              <a:gd name="adj" fmla="val 5977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>
                <a:solidFill>
                  <a:schemeClr val="bg1"/>
                </a:solidFill>
              </a:rPr>
              <a:t>삭제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44" name="사각형: 둥근 모서리 43">
            <a:extLst>
              <a:ext uri="{FF2B5EF4-FFF2-40B4-BE49-F238E27FC236}">
                <a16:creationId xmlns:a16="http://schemas.microsoft.com/office/drawing/2014/main" id="{6C823FB5-5509-4C51-8075-E98CC3F906D1}"/>
              </a:ext>
            </a:extLst>
          </p:cNvPr>
          <p:cNvSpPr/>
          <p:nvPr/>
        </p:nvSpPr>
        <p:spPr>
          <a:xfrm>
            <a:off x="6974153" y="3883777"/>
            <a:ext cx="440483" cy="147020"/>
          </a:xfrm>
          <a:prstGeom prst="roundRect">
            <a:avLst>
              <a:gd name="adj" fmla="val 5977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>
                <a:solidFill>
                  <a:schemeClr val="bg1"/>
                </a:solidFill>
              </a:rPr>
              <a:t>삭제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FA8E530-7841-430C-8595-D879996EABBC}"/>
              </a:ext>
            </a:extLst>
          </p:cNvPr>
          <p:cNvSpPr txBox="1"/>
          <p:nvPr/>
        </p:nvSpPr>
        <p:spPr>
          <a:xfrm>
            <a:off x="5968350" y="2017224"/>
            <a:ext cx="236443" cy="138499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bg1"/>
                </a:solidFill>
              </a:rPr>
              <a:t>2-1</a:t>
            </a:r>
            <a:endParaRPr lang="ko-KR" altLang="en-US" sz="900" dirty="0">
              <a:solidFill>
                <a:schemeClr val="bg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1C5CCCF-2E7C-4EFA-82E7-08D7006BDC3B}"/>
              </a:ext>
            </a:extLst>
          </p:cNvPr>
          <p:cNvSpPr txBox="1"/>
          <p:nvPr/>
        </p:nvSpPr>
        <p:spPr>
          <a:xfrm>
            <a:off x="5968350" y="2374828"/>
            <a:ext cx="236443" cy="138499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bg1"/>
                </a:solidFill>
              </a:rPr>
              <a:t>2-2</a:t>
            </a:r>
            <a:endParaRPr lang="ko-KR" altLang="en-US" sz="900" dirty="0">
              <a:solidFill>
                <a:schemeClr val="bg1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B22E65F-2299-4A32-9001-07AB860D6BDA}"/>
              </a:ext>
            </a:extLst>
          </p:cNvPr>
          <p:cNvSpPr txBox="1"/>
          <p:nvPr/>
        </p:nvSpPr>
        <p:spPr>
          <a:xfrm>
            <a:off x="1768741" y="3514031"/>
            <a:ext cx="236443" cy="138499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bg1"/>
                </a:solidFill>
              </a:rPr>
              <a:t>2-3</a:t>
            </a:r>
            <a:endParaRPr lang="ko-KR" altLang="en-US" sz="900" dirty="0">
              <a:solidFill>
                <a:schemeClr val="bg1"/>
              </a:solidFill>
            </a:endParaRPr>
          </a:p>
        </p:txBody>
      </p:sp>
      <p:sp>
        <p:nvSpPr>
          <p:cNvPr id="65" name="사각형: 둥근 모서리 64">
            <a:extLst>
              <a:ext uri="{FF2B5EF4-FFF2-40B4-BE49-F238E27FC236}">
                <a16:creationId xmlns:a16="http://schemas.microsoft.com/office/drawing/2014/main" id="{E967D961-5E12-459D-B22E-D6F77678C12D}"/>
              </a:ext>
            </a:extLst>
          </p:cNvPr>
          <p:cNvSpPr/>
          <p:nvPr/>
        </p:nvSpPr>
        <p:spPr>
          <a:xfrm>
            <a:off x="4783256" y="4130379"/>
            <a:ext cx="167640" cy="147063"/>
          </a:xfrm>
          <a:prstGeom prst="roundRect">
            <a:avLst>
              <a:gd name="adj" fmla="val 5977"/>
            </a:avLst>
          </a:prstGeom>
          <a:solidFill>
            <a:srgbClr val="EED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00" dirty="0">
                <a:solidFill>
                  <a:schemeClr val="tx1"/>
                </a:solidFill>
              </a:rPr>
              <a:t>1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ACC244D-61DD-4234-8260-268174953687}"/>
              </a:ext>
            </a:extLst>
          </p:cNvPr>
          <p:cNvSpPr txBox="1"/>
          <p:nvPr/>
        </p:nvSpPr>
        <p:spPr>
          <a:xfrm>
            <a:off x="9801382" y="1756606"/>
            <a:ext cx="2123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/>
              <a:t>코인충전 설명서 팝업으로 표시</a:t>
            </a:r>
            <a:endParaRPr lang="en-US" altLang="ko-KR" sz="900" dirty="0"/>
          </a:p>
          <a:p>
            <a:r>
              <a:rPr lang="en-US" altLang="ko-KR" sz="900" dirty="0"/>
              <a:t>(2</a:t>
            </a:r>
            <a:r>
              <a:rPr lang="ko-KR" altLang="en-US" sz="900" dirty="0"/>
              <a:t>페이지 참고</a:t>
            </a:r>
            <a:r>
              <a:rPr lang="en-US" altLang="ko-KR" sz="900" dirty="0"/>
              <a:t>)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BB8FDEA-3253-4B53-8210-B4FEE2B8AD68}"/>
              </a:ext>
            </a:extLst>
          </p:cNvPr>
          <p:cNvSpPr txBox="1"/>
          <p:nvPr/>
        </p:nvSpPr>
        <p:spPr>
          <a:xfrm>
            <a:off x="9801382" y="2214169"/>
            <a:ext cx="2123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 err="1"/>
              <a:t>코인충전바로가기</a:t>
            </a:r>
            <a:r>
              <a:rPr lang="ko-KR" altLang="en-US" sz="900" dirty="0"/>
              <a:t> </a:t>
            </a:r>
            <a:r>
              <a:rPr lang="en-US" altLang="ko-KR" sz="900" dirty="0"/>
              <a:t>: </a:t>
            </a:r>
            <a:r>
              <a:rPr lang="ko-KR" altLang="en-US" sz="900" dirty="0" err="1"/>
              <a:t>네오덱스</a:t>
            </a:r>
            <a:r>
              <a:rPr lang="ko-KR" altLang="en-US" sz="900" dirty="0"/>
              <a:t> 사이트로 이동</a:t>
            </a:r>
            <a:endParaRPr lang="en-US" altLang="ko-KR" sz="900" dirty="0"/>
          </a:p>
          <a:p>
            <a:r>
              <a:rPr lang="en-US" altLang="ko-KR" sz="900" dirty="0">
                <a:sym typeface="Wingdings" panose="05000000000000000000" pitchFamily="2" charset="2"/>
              </a:rPr>
              <a:t> </a:t>
            </a:r>
            <a:r>
              <a:rPr lang="ko-KR" altLang="en-US" sz="900" dirty="0" err="1">
                <a:sym typeface="Wingdings" panose="05000000000000000000" pitchFamily="2" charset="2"/>
              </a:rPr>
              <a:t>네오덱스에서</a:t>
            </a:r>
            <a:r>
              <a:rPr lang="ko-KR" altLang="en-US" sz="900" dirty="0">
                <a:sym typeface="Wingdings" panose="05000000000000000000" pitchFamily="2" charset="2"/>
              </a:rPr>
              <a:t> 코인 구매가 완료되면 </a:t>
            </a:r>
            <a:r>
              <a:rPr lang="ko-KR" altLang="en-US" sz="900" dirty="0" err="1">
                <a:sym typeface="Wingdings" panose="05000000000000000000" pitchFamily="2" charset="2"/>
              </a:rPr>
              <a:t>머니에</a:t>
            </a:r>
            <a:r>
              <a:rPr lang="ko-KR" altLang="en-US" sz="900" dirty="0">
                <a:sym typeface="Wingdings" panose="05000000000000000000" pitchFamily="2" charset="2"/>
              </a:rPr>
              <a:t> 반영</a:t>
            </a:r>
            <a:endParaRPr lang="en-US" altLang="ko-KR" sz="9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43AAD46-487F-4337-9274-0FE24DC42240}"/>
              </a:ext>
            </a:extLst>
          </p:cNvPr>
          <p:cNvSpPr txBox="1"/>
          <p:nvPr/>
        </p:nvSpPr>
        <p:spPr>
          <a:xfrm>
            <a:off x="9569837" y="1811446"/>
            <a:ext cx="236443" cy="138499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bg1"/>
                </a:solidFill>
              </a:rPr>
              <a:t>2-1</a:t>
            </a:r>
            <a:endParaRPr lang="ko-KR" altLang="en-US" sz="900" dirty="0">
              <a:solidFill>
                <a:schemeClr val="bg1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1497C070-1BA6-4982-B131-C2943B9D8529}"/>
              </a:ext>
            </a:extLst>
          </p:cNvPr>
          <p:cNvSpPr txBox="1"/>
          <p:nvPr/>
        </p:nvSpPr>
        <p:spPr>
          <a:xfrm>
            <a:off x="9569837" y="2271843"/>
            <a:ext cx="236443" cy="138499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bg1"/>
                </a:solidFill>
              </a:rPr>
              <a:t>2-2</a:t>
            </a:r>
            <a:endParaRPr lang="ko-KR" altLang="en-US" sz="900" dirty="0">
              <a:solidFill>
                <a:schemeClr val="bg1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9677C04-6A1A-444B-A414-EAAD2B982615}"/>
              </a:ext>
            </a:extLst>
          </p:cNvPr>
          <p:cNvSpPr txBox="1"/>
          <p:nvPr/>
        </p:nvSpPr>
        <p:spPr>
          <a:xfrm>
            <a:off x="9569837" y="2877530"/>
            <a:ext cx="236443" cy="138499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bg1"/>
                </a:solidFill>
              </a:rPr>
              <a:t>2-3</a:t>
            </a:r>
            <a:endParaRPr lang="ko-KR" altLang="en-US" sz="900" dirty="0">
              <a:solidFill>
                <a:schemeClr val="bg1"/>
              </a:solidFill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0602F9A-9167-4CCA-9C14-A6E4271E93D0}"/>
              </a:ext>
            </a:extLst>
          </p:cNvPr>
          <p:cNvSpPr txBox="1"/>
          <p:nvPr/>
        </p:nvSpPr>
        <p:spPr>
          <a:xfrm>
            <a:off x="9801382" y="2831664"/>
            <a:ext cx="212391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/>
              <a:t>코인 충전 금액 리스트가 표시된다</a:t>
            </a:r>
            <a:r>
              <a:rPr lang="en-US" altLang="ko-KR" sz="900" dirty="0"/>
              <a:t>. </a:t>
            </a:r>
          </a:p>
          <a:p>
            <a:r>
              <a:rPr lang="en-US" altLang="ko-KR" sz="900" dirty="0"/>
              <a:t>‘</a:t>
            </a:r>
            <a:r>
              <a:rPr lang="ko-KR" altLang="en-US" sz="900" dirty="0"/>
              <a:t>삭제</a:t>
            </a:r>
            <a:r>
              <a:rPr lang="en-US" altLang="ko-KR" sz="900" dirty="0"/>
              <a:t>’</a:t>
            </a:r>
            <a:r>
              <a:rPr lang="ko-KR" altLang="en-US" sz="900" dirty="0"/>
              <a:t>버튼을 누르면 해당 내역이 삭제된다</a:t>
            </a:r>
            <a:r>
              <a:rPr lang="en-US" altLang="ko-KR" sz="900" dirty="0"/>
              <a:t>.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A160534-97BC-4C97-9D71-F771CFC348A2}"/>
              </a:ext>
            </a:extLst>
          </p:cNvPr>
          <p:cNvSpPr txBox="1"/>
          <p:nvPr/>
        </p:nvSpPr>
        <p:spPr>
          <a:xfrm>
            <a:off x="1825800" y="1255496"/>
            <a:ext cx="725630" cy="184666"/>
          </a:xfrm>
          <a:prstGeom prst="rect">
            <a:avLst/>
          </a:prstGeom>
          <a:solidFill>
            <a:srgbClr val="474747"/>
          </a:solidFill>
        </p:spPr>
        <p:txBody>
          <a:bodyPr wrap="none" lIns="0" tIns="0" rIns="0" bIns="0" rtlCol="0" anchor="ctr">
            <a:noAutofit/>
          </a:bodyPr>
          <a:lstStyle>
            <a:defPPr>
              <a:defRPr lang="ko-KR"/>
            </a:defPPr>
            <a:lvl1pPr algn="ctr">
              <a:defRPr sz="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ko-KR" altLang="en-US" dirty="0"/>
              <a:t>캐쉬 충전신청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54537B2-5AD0-4CD4-8790-84FC5954A018}"/>
              </a:ext>
            </a:extLst>
          </p:cNvPr>
          <p:cNvSpPr txBox="1"/>
          <p:nvPr/>
        </p:nvSpPr>
        <p:spPr>
          <a:xfrm>
            <a:off x="3306229" y="1262615"/>
            <a:ext cx="725630" cy="177547"/>
          </a:xfrm>
          <a:prstGeom prst="rect">
            <a:avLst/>
          </a:prstGeom>
          <a:solidFill>
            <a:srgbClr val="474747"/>
          </a:solidFill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ko-KR" altLang="en-US" sz="600" dirty="0">
                <a:solidFill>
                  <a:schemeClr val="bg1">
                    <a:lumMod val="95000"/>
                  </a:schemeClr>
                </a:solidFill>
              </a:rPr>
              <a:t>환전신청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3453A69-541C-4187-ADF6-519CBDCFC126}"/>
              </a:ext>
            </a:extLst>
          </p:cNvPr>
          <p:cNvSpPr txBox="1"/>
          <p:nvPr/>
        </p:nvSpPr>
        <p:spPr>
          <a:xfrm>
            <a:off x="2558394" y="1262615"/>
            <a:ext cx="725630" cy="177547"/>
          </a:xfrm>
          <a:prstGeom prst="rect">
            <a:avLst/>
          </a:prstGeom>
          <a:solidFill>
            <a:srgbClr val="EED23D"/>
          </a:solidFill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ko-KR" altLang="en-US" sz="600" dirty="0"/>
              <a:t>코인 충전신청</a:t>
            </a:r>
          </a:p>
        </p:txBody>
      </p:sp>
      <p:pic>
        <p:nvPicPr>
          <p:cNvPr id="85" name="그림 84" descr="텍스트, 스크린샷, 검은색이(가) 표시된 사진&#10;&#10;자동 생성된 설명">
            <a:extLst>
              <a:ext uri="{FF2B5EF4-FFF2-40B4-BE49-F238E27FC236}">
                <a16:creationId xmlns:a16="http://schemas.microsoft.com/office/drawing/2014/main" id="{7794B1F2-F16E-468D-9BDC-84A6B194B7D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134" t="90164" r="134" b="565"/>
          <a:stretch/>
        </p:blipFill>
        <p:spPr>
          <a:xfrm>
            <a:off x="1768663" y="4340018"/>
            <a:ext cx="6196670" cy="237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568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그림 30" descr="텍스트, 스크린샷, 검은색이(가) 표시된 사진&#10;&#10;자동 생성된 설명">
            <a:extLst>
              <a:ext uri="{FF2B5EF4-FFF2-40B4-BE49-F238E27FC236}">
                <a16:creationId xmlns:a16="http://schemas.microsoft.com/office/drawing/2014/main" id="{69618D22-192C-4650-9344-4FA19894BE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5660"/>
          <a:stretch/>
        </p:blipFill>
        <p:spPr>
          <a:xfrm>
            <a:off x="1775090" y="1196042"/>
            <a:ext cx="6196670" cy="622658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4B313951-ED79-406F-B6BD-A22C335C638C}"/>
              </a:ext>
            </a:extLst>
          </p:cNvPr>
          <p:cNvSpPr txBox="1"/>
          <p:nvPr/>
        </p:nvSpPr>
        <p:spPr>
          <a:xfrm>
            <a:off x="1825800" y="1255496"/>
            <a:ext cx="725630" cy="184666"/>
          </a:xfrm>
          <a:prstGeom prst="rect">
            <a:avLst/>
          </a:prstGeom>
          <a:solidFill>
            <a:srgbClr val="474747"/>
          </a:solidFill>
        </p:spPr>
        <p:txBody>
          <a:bodyPr wrap="none" lIns="0" tIns="0" rIns="0" bIns="0" rtlCol="0" anchor="ctr">
            <a:noAutofit/>
          </a:bodyPr>
          <a:lstStyle>
            <a:defPPr>
              <a:defRPr lang="ko-KR"/>
            </a:defPPr>
            <a:lvl1pPr algn="ctr">
              <a:defRPr sz="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ko-KR" altLang="en-US" dirty="0"/>
              <a:t>캐쉬 충전신청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D4FAB59-C20D-404D-AE6E-AD6502A35161}"/>
              </a:ext>
            </a:extLst>
          </p:cNvPr>
          <p:cNvSpPr txBox="1"/>
          <p:nvPr/>
        </p:nvSpPr>
        <p:spPr>
          <a:xfrm>
            <a:off x="3306229" y="1262615"/>
            <a:ext cx="725630" cy="177547"/>
          </a:xfrm>
          <a:prstGeom prst="rect">
            <a:avLst/>
          </a:prstGeom>
          <a:solidFill>
            <a:srgbClr val="474747"/>
          </a:solidFill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ko-KR" altLang="en-US" sz="600" dirty="0">
                <a:solidFill>
                  <a:schemeClr val="bg1">
                    <a:lumMod val="95000"/>
                  </a:schemeClr>
                </a:solidFill>
              </a:rPr>
              <a:t>환전신청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849089D-FEB6-4178-82CF-EA269EB3B9C0}"/>
              </a:ext>
            </a:extLst>
          </p:cNvPr>
          <p:cNvSpPr txBox="1"/>
          <p:nvPr/>
        </p:nvSpPr>
        <p:spPr>
          <a:xfrm>
            <a:off x="2558394" y="1262615"/>
            <a:ext cx="725630" cy="177547"/>
          </a:xfrm>
          <a:prstGeom prst="rect">
            <a:avLst/>
          </a:prstGeom>
          <a:solidFill>
            <a:srgbClr val="EED23D"/>
          </a:solidFill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ko-KR" altLang="en-US" sz="600" dirty="0"/>
              <a:t>코인 충전신청</a:t>
            </a:r>
          </a:p>
        </p:txBody>
      </p:sp>
      <p:sp>
        <p:nvSpPr>
          <p:cNvPr id="54" name="사각형: 둥근 모서리 53">
            <a:extLst>
              <a:ext uri="{FF2B5EF4-FFF2-40B4-BE49-F238E27FC236}">
                <a16:creationId xmlns:a16="http://schemas.microsoft.com/office/drawing/2014/main" id="{04966E11-3243-43CE-BAB1-B32C6E6D675B}"/>
              </a:ext>
            </a:extLst>
          </p:cNvPr>
          <p:cNvSpPr/>
          <p:nvPr/>
        </p:nvSpPr>
        <p:spPr>
          <a:xfrm>
            <a:off x="1775090" y="1825197"/>
            <a:ext cx="6196670" cy="3203909"/>
          </a:xfrm>
          <a:prstGeom prst="roundRect">
            <a:avLst>
              <a:gd name="adj" fmla="val 0"/>
            </a:avLst>
          </a:prstGeom>
          <a:solidFill>
            <a:srgbClr val="0C0C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52" name="사각형: 둥근 모서리 51">
            <a:extLst>
              <a:ext uri="{FF2B5EF4-FFF2-40B4-BE49-F238E27FC236}">
                <a16:creationId xmlns:a16="http://schemas.microsoft.com/office/drawing/2014/main" id="{5DFF7DDF-13B7-454F-9BDC-AA3732C947DF}"/>
              </a:ext>
            </a:extLst>
          </p:cNvPr>
          <p:cNvSpPr/>
          <p:nvPr/>
        </p:nvSpPr>
        <p:spPr>
          <a:xfrm>
            <a:off x="2008187" y="1843594"/>
            <a:ext cx="5735638" cy="1930238"/>
          </a:xfrm>
          <a:prstGeom prst="roundRect">
            <a:avLst>
              <a:gd name="adj" fmla="val 0"/>
            </a:avLst>
          </a:pr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49" name="사각형: 둥근 모서리 48">
            <a:extLst>
              <a:ext uri="{FF2B5EF4-FFF2-40B4-BE49-F238E27FC236}">
                <a16:creationId xmlns:a16="http://schemas.microsoft.com/office/drawing/2014/main" id="{20ED24D4-760B-4348-971D-AF3BA60DF890}"/>
              </a:ext>
            </a:extLst>
          </p:cNvPr>
          <p:cNvSpPr/>
          <p:nvPr/>
        </p:nvSpPr>
        <p:spPr>
          <a:xfrm>
            <a:off x="2134778" y="2914750"/>
            <a:ext cx="5550308" cy="740875"/>
          </a:xfrm>
          <a:prstGeom prst="roundRect">
            <a:avLst>
              <a:gd name="adj" fmla="val 5977"/>
            </a:avLst>
          </a:prstGeom>
          <a:solidFill>
            <a:srgbClr val="34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1FF12130-F666-41E1-B6AE-E996C93A98C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5037"/>
          <a:stretch/>
        </p:blipFill>
        <p:spPr>
          <a:xfrm>
            <a:off x="82550" y="333375"/>
            <a:ext cx="3591828" cy="862667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968B4773-50BA-4D19-9888-B6C969E8A3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046" r="39904"/>
          <a:stretch/>
        </p:blipFill>
        <p:spPr>
          <a:xfrm>
            <a:off x="3447017" y="333375"/>
            <a:ext cx="2265027" cy="862667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D3779BC5-4E54-449A-ADCF-14D35C640274}"/>
              </a:ext>
            </a:extLst>
          </p:cNvPr>
          <p:cNvSpPr txBox="1"/>
          <p:nvPr/>
        </p:nvSpPr>
        <p:spPr>
          <a:xfrm>
            <a:off x="41087" y="47178"/>
            <a:ext cx="20361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/>
              <a:t>[</a:t>
            </a:r>
            <a:r>
              <a:rPr lang="ko-KR" altLang="en-US" sz="1100" b="1" dirty="0"/>
              <a:t>프론트</a:t>
            </a:r>
            <a:r>
              <a:rPr lang="en-US" altLang="ko-KR" sz="1100" b="1" dirty="0"/>
              <a:t>] </a:t>
            </a:r>
            <a:r>
              <a:rPr lang="ko-KR" altLang="en-US" sz="1100" b="1" dirty="0"/>
              <a:t>정산조회</a:t>
            </a:r>
            <a:r>
              <a:rPr lang="en-US" altLang="ko-KR" sz="1100" b="1" dirty="0"/>
              <a:t>&gt; </a:t>
            </a:r>
            <a:r>
              <a:rPr lang="ko-KR" altLang="en-US" sz="1100" b="1" dirty="0"/>
              <a:t>회원목록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8A3EE85F-5D36-4EA3-80EC-77CA0B25C0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9957" y="336548"/>
            <a:ext cx="3816132" cy="877890"/>
          </a:xfrm>
          <a:prstGeom prst="rect">
            <a:avLst/>
          </a:prstGeom>
        </p:spPr>
      </p:pic>
      <p:pic>
        <p:nvPicPr>
          <p:cNvPr id="39" name="그림 38" descr="텍스트, 스크린샷, 검은색이(가) 표시된 사진&#10;&#10;자동 생성된 설명">
            <a:extLst>
              <a:ext uri="{FF2B5EF4-FFF2-40B4-BE49-F238E27FC236}">
                <a16:creationId xmlns:a16="http://schemas.microsoft.com/office/drawing/2014/main" id="{5007C6A5-2FF6-4F23-9C73-07CA095A6A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500" b="75873"/>
          <a:stretch/>
        </p:blipFill>
        <p:spPr>
          <a:xfrm>
            <a:off x="1777947" y="1455494"/>
            <a:ext cx="6189050" cy="271844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28D72581-8D33-422F-A6E2-CF458A3EB584}"/>
              </a:ext>
            </a:extLst>
          </p:cNvPr>
          <p:cNvSpPr txBox="1"/>
          <p:nvPr/>
        </p:nvSpPr>
        <p:spPr>
          <a:xfrm>
            <a:off x="1828657" y="1461877"/>
            <a:ext cx="673582" cy="184666"/>
          </a:xfrm>
          <a:prstGeom prst="rect">
            <a:avLst/>
          </a:prstGeom>
          <a:solidFill>
            <a:srgbClr val="343434"/>
          </a:solidFill>
        </p:spPr>
        <p:txBody>
          <a:bodyPr wrap="none" rtlCol="0">
            <a:spAutoFit/>
          </a:bodyPr>
          <a:lstStyle/>
          <a:p>
            <a:r>
              <a:rPr lang="ko-KR" altLang="en-US" sz="600" dirty="0">
                <a:solidFill>
                  <a:srgbClr val="B1B0AF"/>
                </a:solidFill>
              </a:rPr>
              <a:t>코인 충전신청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00CB045-C49F-475D-9CE8-4C7A52BEC098}"/>
              </a:ext>
            </a:extLst>
          </p:cNvPr>
          <p:cNvSpPr txBox="1"/>
          <p:nvPr/>
        </p:nvSpPr>
        <p:spPr>
          <a:xfrm>
            <a:off x="9570074" y="1310527"/>
            <a:ext cx="236443" cy="161583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1050" dirty="0">
                <a:solidFill>
                  <a:schemeClr val="bg1"/>
                </a:solidFill>
              </a:rPr>
              <a:t>1</a:t>
            </a:r>
            <a:endParaRPr lang="ko-KR" altLang="en-US" sz="1050" dirty="0">
              <a:solidFill>
                <a:schemeClr val="bg1"/>
              </a:solidFill>
            </a:endParaRPr>
          </a:p>
        </p:txBody>
      </p:sp>
      <p:pic>
        <p:nvPicPr>
          <p:cNvPr id="46" name="그림 45" descr="텍스트, 스크린샷, 검은색이(가) 표시된 사진&#10;&#10;자동 생성된 설명">
            <a:extLst>
              <a:ext uri="{FF2B5EF4-FFF2-40B4-BE49-F238E27FC236}">
                <a16:creationId xmlns:a16="http://schemas.microsoft.com/office/drawing/2014/main" id="{CCE3A3C7-358C-481F-8F3E-07E535D25D0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228" b="69798"/>
          <a:stretch/>
        </p:blipFill>
        <p:spPr>
          <a:xfrm>
            <a:off x="1776360" y="1729840"/>
            <a:ext cx="6189050" cy="127234"/>
          </a:xfrm>
          <a:prstGeom prst="rect">
            <a:avLst/>
          </a:prstGeom>
        </p:spPr>
      </p:pic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8A409708-68AB-4EC4-A065-B6D82F35A6B9}"/>
              </a:ext>
            </a:extLst>
          </p:cNvPr>
          <p:cNvSpPr/>
          <p:nvPr/>
        </p:nvSpPr>
        <p:spPr>
          <a:xfrm>
            <a:off x="6214866" y="3011145"/>
            <a:ext cx="1208394" cy="213833"/>
          </a:xfrm>
          <a:prstGeom prst="roundRect">
            <a:avLst>
              <a:gd name="adj" fmla="val 5977"/>
            </a:avLst>
          </a:prstGeom>
          <a:solidFill>
            <a:srgbClr val="EED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err="1">
                <a:solidFill>
                  <a:schemeClr val="tx1"/>
                </a:solidFill>
              </a:rPr>
              <a:t>보유코인</a:t>
            </a:r>
            <a:r>
              <a:rPr lang="ko-KR" altLang="en-US" sz="700" dirty="0">
                <a:solidFill>
                  <a:schemeClr val="tx1"/>
                </a:solidFill>
              </a:rPr>
              <a:t> 확인</a:t>
            </a:r>
          </a:p>
        </p:txBody>
      </p:sp>
      <p:sp>
        <p:nvSpPr>
          <p:cNvPr id="48" name="사각형: 둥근 모서리 47">
            <a:extLst>
              <a:ext uri="{FF2B5EF4-FFF2-40B4-BE49-F238E27FC236}">
                <a16:creationId xmlns:a16="http://schemas.microsoft.com/office/drawing/2014/main" id="{D5CB7655-9959-475B-A7D5-96A46DC4CE7A}"/>
              </a:ext>
            </a:extLst>
          </p:cNvPr>
          <p:cNvSpPr/>
          <p:nvPr/>
        </p:nvSpPr>
        <p:spPr>
          <a:xfrm>
            <a:off x="4012454" y="3011145"/>
            <a:ext cx="2078783" cy="213833"/>
          </a:xfrm>
          <a:prstGeom prst="roundRect">
            <a:avLst>
              <a:gd name="adj" fmla="val 5977"/>
            </a:avLst>
          </a:prstGeom>
          <a:solidFill>
            <a:srgbClr val="191A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보유 코인 확인 버튼을 클릭해주세요</a:t>
            </a:r>
          </a:p>
        </p:txBody>
      </p:sp>
      <p:sp>
        <p:nvSpPr>
          <p:cNvPr id="50" name="사각형: 둥근 모서리 49">
            <a:extLst>
              <a:ext uri="{FF2B5EF4-FFF2-40B4-BE49-F238E27FC236}">
                <a16:creationId xmlns:a16="http://schemas.microsoft.com/office/drawing/2014/main" id="{D6927FBC-ED73-4300-A4DF-FDC7941F76B7}"/>
              </a:ext>
            </a:extLst>
          </p:cNvPr>
          <p:cNvSpPr/>
          <p:nvPr/>
        </p:nvSpPr>
        <p:spPr>
          <a:xfrm>
            <a:off x="3253640" y="3008923"/>
            <a:ext cx="758814" cy="213833"/>
          </a:xfrm>
          <a:prstGeom prst="roundRect">
            <a:avLst>
              <a:gd name="adj" fmla="val 5977"/>
            </a:avLst>
          </a:prstGeom>
          <a:solidFill>
            <a:srgbClr val="34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코인 보유 머니 </a:t>
            </a:r>
            <a:r>
              <a:rPr lang="en-US" altLang="ko-KR" sz="600" dirty="0">
                <a:solidFill>
                  <a:schemeClr val="bg1"/>
                </a:solidFill>
              </a:rPr>
              <a:t>: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51" name="사각형: 둥근 모서리 50">
            <a:extLst>
              <a:ext uri="{FF2B5EF4-FFF2-40B4-BE49-F238E27FC236}">
                <a16:creationId xmlns:a16="http://schemas.microsoft.com/office/drawing/2014/main" id="{B21F0FE9-BF2D-4254-A934-0E0C9033F4EB}"/>
              </a:ext>
            </a:extLst>
          </p:cNvPr>
          <p:cNvSpPr/>
          <p:nvPr/>
        </p:nvSpPr>
        <p:spPr>
          <a:xfrm>
            <a:off x="4360074" y="3355560"/>
            <a:ext cx="1208394" cy="213833"/>
          </a:xfrm>
          <a:prstGeom prst="roundRect">
            <a:avLst>
              <a:gd name="adj" fmla="val 5977"/>
            </a:avLst>
          </a:prstGeom>
          <a:solidFill>
            <a:srgbClr val="EED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>
                <a:solidFill>
                  <a:schemeClr val="tx1"/>
                </a:solidFill>
              </a:rPr>
              <a:t>게임 </a:t>
            </a:r>
            <a:r>
              <a:rPr lang="ko-KR" altLang="en-US" sz="700" dirty="0" err="1">
                <a:solidFill>
                  <a:schemeClr val="tx1"/>
                </a:solidFill>
              </a:rPr>
              <a:t>머니로</a:t>
            </a:r>
            <a:r>
              <a:rPr lang="ko-KR" altLang="en-US" sz="700" dirty="0">
                <a:solidFill>
                  <a:schemeClr val="tx1"/>
                </a:solidFill>
              </a:rPr>
              <a:t> 전환</a:t>
            </a: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id="{4A56A5C7-1999-46BA-BE4E-23FB206C3F5B}"/>
              </a:ext>
            </a:extLst>
          </p:cNvPr>
          <p:cNvSpPr/>
          <p:nvPr/>
        </p:nvSpPr>
        <p:spPr>
          <a:xfrm>
            <a:off x="2134778" y="1859237"/>
            <a:ext cx="5550308" cy="932956"/>
          </a:xfrm>
          <a:prstGeom prst="roundRect">
            <a:avLst>
              <a:gd name="adj" fmla="val 5977"/>
            </a:avLst>
          </a:prstGeom>
          <a:solidFill>
            <a:srgbClr val="34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1B0B65-522B-447B-A440-6AD223424044}"/>
              </a:ext>
            </a:extLst>
          </p:cNvPr>
          <p:cNvSpPr txBox="1"/>
          <p:nvPr/>
        </p:nvSpPr>
        <p:spPr>
          <a:xfrm>
            <a:off x="2134778" y="1868863"/>
            <a:ext cx="36022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dirty="0">
                <a:solidFill>
                  <a:schemeClr val="bg1"/>
                </a:solidFill>
              </a:rPr>
              <a:t>주의사항</a:t>
            </a:r>
            <a:endParaRPr lang="en-US" altLang="ko-KR" sz="600" dirty="0">
              <a:solidFill>
                <a:schemeClr val="bg1"/>
              </a:solidFill>
            </a:endParaRPr>
          </a:p>
          <a:p>
            <a:r>
              <a:rPr lang="ko-KR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▷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코인 거래소에서 코인 구매 후에 </a:t>
            </a:r>
            <a:r>
              <a:rPr lang="ko-KR" altLang="en-US" sz="600" dirty="0" err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머니로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전환 신청해야 합니다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r>
              <a:rPr lang="ko-KR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▷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거래도 아이디 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본인 로그인 아이디</a:t>
            </a:r>
            <a:endParaRPr lang="en-US" altLang="ko-KR" sz="6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▷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타인 명의 입금은 절대 충전 불가</a:t>
            </a:r>
            <a:endParaRPr lang="en-US" altLang="ko-KR" sz="6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▷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등록된 환전 계좌로만 입금 가능</a:t>
            </a:r>
            <a:endParaRPr lang="en-US" altLang="ko-KR" sz="6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▷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1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회 최대 한도 없음</a:t>
            </a:r>
            <a:endParaRPr lang="en-US" altLang="ko-KR" sz="6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▷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카카오페이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토스 송금 이용 불가능</a:t>
            </a:r>
            <a:endParaRPr lang="en-US" altLang="ko-KR" sz="6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▷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23:00~24:00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까지 거래소 점검으로 충전 확인 불가능</a:t>
            </a:r>
            <a:endParaRPr lang="en-US" altLang="ko-KR" sz="6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▷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코인 거래소와 자동 연동되며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거래소에서 코인 구매 후 새로 고침 시에 구매내역이 반영됩니다</a:t>
            </a:r>
            <a:r>
              <a:rPr lang="en-US" altLang="ko-KR" sz="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225F6670-869E-44EE-8BE0-4391D5994BBB}"/>
              </a:ext>
            </a:extLst>
          </p:cNvPr>
          <p:cNvSpPr/>
          <p:nvPr/>
        </p:nvSpPr>
        <p:spPr>
          <a:xfrm>
            <a:off x="6214866" y="2334691"/>
            <a:ext cx="1208394" cy="213833"/>
          </a:xfrm>
          <a:prstGeom prst="roundRect">
            <a:avLst>
              <a:gd name="adj" fmla="val 5977"/>
            </a:avLst>
          </a:prstGeom>
          <a:solidFill>
            <a:srgbClr val="EED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>
                <a:solidFill>
                  <a:schemeClr val="tx1"/>
                </a:solidFill>
              </a:rPr>
              <a:t>코인충전 바로가기</a:t>
            </a:r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id="{42D1E823-A125-4604-8648-89C9FA938B26}"/>
              </a:ext>
            </a:extLst>
          </p:cNvPr>
          <p:cNvSpPr/>
          <p:nvPr/>
        </p:nvSpPr>
        <p:spPr>
          <a:xfrm>
            <a:off x="6214866" y="1985245"/>
            <a:ext cx="1208394" cy="213833"/>
          </a:xfrm>
          <a:prstGeom prst="roundRect">
            <a:avLst>
              <a:gd name="adj" fmla="val 5977"/>
            </a:avLst>
          </a:prstGeom>
          <a:solidFill>
            <a:srgbClr val="191A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>
                <a:solidFill>
                  <a:schemeClr val="bg1"/>
                </a:solidFill>
              </a:rPr>
              <a:t>코인충전 설명서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F75AFAD-28DF-4A16-A4B8-F29E35357FC4}"/>
              </a:ext>
            </a:extLst>
          </p:cNvPr>
          <p:cNvSpPr txBox="1"/>
          <p:nvPr/>
        </p:nvSpPr>
        <p:spPr>
          <a:xfrm>
            <a:off x="9779934" y="1291085"/>
            <a:ext cx="2123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/>
              <a:t>코인충전 설명서 팝업으로 표시</a:t>
            </a:r>
            <a:endParaRPr lang="en-US" altLang="ko-KR" sz="900" dirty="0"/>
          </a:p>
          <a:p>
            <a:r>
              <a:rPr lang="ko-KR" altLang="en-US" sz="900" dirty="0" err="1">
                <a:solidFill>
                  <a:srgbClr val="FF0000"/>
                </a:solidFill>
              </a:rPr>
              <a:t>팝업창</a:t>
            </a:r>
            <a:r>
              <a:rPr lang="ko-KR" altLang="en-US" sz="900" dirty="0">
                <a:solidFill>
                  <a:srgbClr val="FF0000"/>
                </a:solidFill>
              </a:rPr>
              <a:t> 내 스크롤</a:t>
            </a:r>
            <a:endParaRPr lang="en-US" altLang="ko-KR" sz="900" dirty="0">
              <a:solidFill>
                <a:srgbClr val="FF0000"/>
              </a:solidFill>
            </a:endParaRPr>
          </a:p>
        </p:txBody>
      </p:sp>
      <p:pic>
        <p:nvPicPr>
          <p:cNvPr id="36" name="그림 35" descr="텍스트, 스크린샷, 검은색이(가) 표시된 사진&#10;&#10;자동 생성된 설명">
            <a:extLst>
              <a:ext uri="{FF2B5EF4-FFF2-40B4-BE49-F238E27FC236}">
                <a16:creationId xmlns:a16="http://schemas.microsoft.com/office/drawing/2014/main" id="{0EEB5C4F-7837-4F48-90CE-C79A8DCA4F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3144" b="9722"/>
          <a:stretch/>
        </p:blipFill>
        <p:spPr>
          <a:xfrm>
            <a:off x="1782128" y="3877386"/>
            <a:ext cx="6196669" cy="182517"/>
          </a:xfrm>
          <a:prstGeom prst="rect">
            <a:avLst/>
          </a:prstGeom>
        </p:spPr>
      </p:pic>
      <p:graphicFrame>
        <p:nvGraphicFramePr>
          <p:cNvPr id="37" name="표 36">
            <a:extLst>
              <a:ext uri="{FF2B5EF4-FFF2-40B4-BE49-F238E27FC236}">
                <a16:creationId xmlns:a16="http://schemas.microsoft.com/office/drawing/2014/main" id="{C7125E67-C51E-4F0C-96B7-AE0E013A9E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756299"/>
              </p:ext>
            </p:extLst>
          </p:nvPr>
        </p:nvGraphicFramePr>
        <p:xfrm>
          <a:off x="2029540" y="4193879"/>
          <a:ext cx="5687769" cy="522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780">
                  <a:extLst>
                    <a:ext uri="{9D8B030D-6E8A-4147-A177-3AD203B41FA5}">
                      <a16:colId xmlns:a16="http://schemas.microsoft.com/office/drawing/2014/main" val="1525350204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107031760"/>
                    </a:ext>
                  </a:extLst>
                </a:gridCol>
                <a:gridCol w="1572377">
                  <a:extLst>
                    <a:ext uri="{9D8B030D-6E8A-4147-A177-3AD203B41FA5}">
                      <a16:colId xmlns:a16="http://schemas.microsoft.com/office/drawing/2014/main" val="1888956894"/>
                    </a:ext>
                  </a:extLst>
                </a:gridCol>
                <a:gridCol w="1045546">
                  <a:extLst>
                    <a:ext uri="{9D8B030D-6E8A-4147-A177-3AD203B41FA5}">
                      <a16:colId xmlns:a16="http://schemas.microsoft.com/office/drawing/2014/main" val="2813745301"/>
                    </a:ext>
                  </a:extLst>
                </a:gridCol>
                <a:gridCol w="1045546">
                  <a:extLst>
                    <a:ext uri="{9D8B030D-6E8A-4147-A177-3AD203B41FA5}">
                      <a16:colId xmlns:a16="http://schemas.microsoft.com/office/drawing/2014/main" val="1276074960"/>
                    </a:ext>
                  </a:extLst>
                </a:gridCol>
              </a:tblGrid>
              <a:tr h="1742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chemeClr val="tx1"/>
                          </a:solidFill>
                        </a:rPr>
                        <a:t>신청일시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chemeClr val="tx1"/>
                          </a:solidFill>
                        </a:rPr>
                        <a:t>충전금액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chemeClr val="tx1"/>
                          </a:solidFill>
                        </a:rPr>
                        <a:t>상태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chemeClr val="tx1"/>
                          </a:solidFill>
                        </a:rPr>
                        <a:t>삭제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500642"/>
                  </a:ext>
                </a:extLst>
              </a:tr>
              <a:tr h="1742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</a:rPr>
                        <a:t>2021-08-10 09:52:50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</a:rPr>
                        <a:t>1,000,000 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chemeClr val="tx1"/>
                          </a:solidFill>
                        </a:rPr>
                        <a:t>완료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066592"/>
                  </a:ext>
                </a:extLst>
              </a:tr>
              <a:tr h="1742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</a:rPr>
                        <a:t>2021-08-09 17:22:32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</a:rPr>
                        <a:t>1,000,000 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chemeClr val="tx1"/>
                          </a:solidFill>
                        </a:rPr>
                        <a:t>완료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322518"/>
                  </a:ext>
                </a:extLst>
              </a:tr>
            </a:tbl>
          </a:graphicData>
        </a:graphic>
      </p:graphicFrame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CE2AFFA0-6210-46BD-912C-2250C8C572F2}"/>
              </a:ext>
            </a:extLst>
          </p:cNvPr>
          <p:cNvSpPr/>
          <p:nvPr/>
        </p:nvSpPr>
        <p:spPr>
          <a:xfrm>
            <a:off x="6987540" y="4381807"/>
            <a:ext cx="440483" cy="147020"/>
          </a:xfrm>
          <a:prstGeom prst="roundRect">
            <a:avLst>
              <a:gd name="adj" fmla="val 5977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>
                <a:solidFill>
                  <a:schemeClr val="bg1"/>
                </a:solidFill>
              </a:rPr>
              <a:t>삭제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id="{B2EFD84D-6DC8-4E72-B2BC-6F028C15A1B4}"/>
              </a:ext>
            </a:extLst>
          </p:cNvPr>
          <p:cNvSpPr/>
          <p:nvPr/>
        </p:nvSpPr>
        <p:spPr>
          <a:xfrm>
            <a:off x="6987540" y="4554470"/>
            <a:ext cx="440483" cy="147020"/>
          </a:xfrm>
          <a:prstGeom prst="roundRect">
            <a:avLst>
              <a:gd name="adj" fmla="val 5977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>
                <a:solidFill>
                  <a:schemeClr val="bg1"/>
                </a:solidFill>
              </a:rPr>
              <a:t>삭제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D5B53B7A-1217-4D62-8063-1CBD8A310CF0}"/>
              </a:ext>
            </a:extLst>
          </p:cNvPr>
          <p:cNvSpPr/>
          <p:nvPr/>
        </p:nvSpPr>
        <p:spPr>
          <a:xfrm>
            <a:off x="4796643" y="4801072"/>
            <a:ext cx="167640" cy="147063"/>
          </a:xfrm>
          <a:prstGeom prst="roundRect">
            <a:avLst>
              <a:gd name="adj" fmla="val 5977"/>
            </a:avLst>
          </a:prstGeom>
          <a:solidFill>
            <a:srgbClr val="EED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00" dirty="0">
                <a:solidFill>
                  <a:schemeClr val="tx1"/>
                </a:solidFill>
              </a:rPr>
              <a:t>1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pic>
        <p:nvPicPr>
          <p:cNvPr id="59" name="그림 58" descr="텍스트, 스크린샷, 검은색이(가) 표시된 사진&#10;&#10;자동 생성된 설명">
            <a:extLst>
              <a:ext uri="{FF2B5EF4-FFF2-40B4-BE49-F238E27FC236}">
                <a16:creationId xmlns:a16="http://schemas.microsoft.com/office/drawing/2014/main" id="{9E879530-E6E6-44AD-B21E-943827223F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34" t="90164" r="134" b="565"/>
          <a:stretch/>
        </p:blipFill>
        <p:spPr>
          <a:xfrm>
            <a:off x="1774430" y="5003091"/>
            <a:ext cx="6196670" cy="237178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77794BC9-3F32-4F5C-AC44-CEFD7339A8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4878" y="1287864"/>
            <a:ext cx="2518291" cy="7073780"/>
          </a:xfrm>
          <a:prstGeom prst="rect">
            <a:avLst/>
          </a:prstGeom>
        </p:spPr>
      </p:pic>
      <p:sp>
        <p:nvSpPr>
          <p:cNvPr id="18" name="자유형: 도형 17">
            <a:extLst>
              <a:ext uri="{FF2B5EF4-FFF2-40B4-BE49-F238E27FC236}">
                <a16:creationId xmlns:a16="http://schemas.microsoft.com/office/drawing/2014/main" id="{0623BA3C-B8E8-4D38-8923-4F039CD5F364}"/>
              </a:ext>
            </a:extLst>
          </p:cNvPr>
          <p:cNvSpPr/>
          <p:nvPr/>
        </p:nvSpPr>
        <p:spPr>
          <a:xfrm>
            <a:off x="5758213" y="1287864"/>
            <a:ext cx="323147" cy="904383"/>
          </a:xfrm>
          <a:custGeom>
            <a:avLst/>
            <a:gdLst>
              <a:gd name="connsiteX0" fmla="*/ 190149 w 323147"/>
              <a:gd name="connsiteY0" fmla="*/ 863275 h 904383"/>
              <a:gd name="connsiteX1" fmla="*/ 190149 w 323147"/>
              <a:gd name="connsiteY1" fmla="*/ 140337 h 904383"/>
              <a:gd name="connsiteX2" fmla="*/ 274721 w 323147"/>
              <a:gd name="connsiteY2" fmla="*/ 262005 h 904383"/>
              <a:gd name="connsiteX3" fmla="*/ 315126 w 323147"/>
              <a:gd name="connsiteY3" fmla="*/ 260995 h 904383"/>
              <a:gd name="connsiteX4" fmla="*/ 315126 w 323147"/>
              <a:gd name="connsiteY4" fmla="*/ 203877 h 904383"/>
              <a:gd name="connsiteX5" fmla="*/ 181776 w 323147"/>
              <a:gd name="connsiteY5" fmla="*/ 12036 h 904383"/>
              <a:gd name="connsiteX6" fmla="*/ 141371 w 323147"/>
              <a:gd name="connsiteY6" fmla="*/ 12036 h 904383"/>
              <a:gd name="connsiteX7" fmla="*/ 8021 w 323147"/>
              <a:gd name="connsiteY7" fmla="*/ 203877 h 904383"/>
              <a:gd name="connsiteX8" fmla="*/ 8723 w 323147"/>
              <a:gd name="connsiteY8" fmla="*/ 262005 h 904383"/>
              <a:gd name="connsiteX9" fmla="*/ 48426 w 323147"/>
              <a:gd name="connsiteY9" fmla="*/ 262005 h 904383"/>
              <a:gd name="connsiteX10" fmla="*/ 132999 w 323147"/>
              <a:gd name="connsiteY10" fmla="*/ 140337 h 904383"/>
              <a:gd name="connsiteX11" fmla="*/ 132999 w 323147"/>
              <a:gd name="connsiteY11" fmla="*/ 863275 h 904383"/>
              <a:gd name="connsiteX12" fmla="*/ 161574 w 323147"/>
              <a:gd name="connsiteY12" fmla="*/ 904384 h 904383"/>
              <a:gd name="connsiteX13" fmla="*/ 190149 w 323147"/>
              <a:gd name="connsiteY13" fmla="*/ 863275 h 904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3147" h="904383">
                <a:moveTo>
                  <a:pt x="190149" y="863275"/>
                </a:moveTo>
                <a:lnTo>
                  <a:pt x="190149" y="140337"/>
                </a:lnTo>
                <a:lnTo>
                  <a:pt x="274721" y="262005"/>
                </a:lnTo>
                <a:cubicBezTo>
                  <a:pt x="286073" y="277777"/>
                  <a:pt x="304163" y="277325"/>
                  <a:pt x="315126" y="260995"/>
                </a:cubicBezTo>
                <a:cubicBezTo>
                  <a:pt x="325822" y="245064"/>
                  <a:pt x="325822" y="219808"/>
                  <a:pt x="315126" y="203877"/>
                </a:cubicBezTo>
                <a:lnTo>
                  <a:pt x="181776" y="12036"/>
                </a:lnTo>
                <a:cubicBezTo>
                  <a:pt x="170618" y="-4012"/>
                  <a:pt x="152530" y="-4012"/>
                  <a:pt x="141371" y="12036"/>
                </a:cubicBezTo>
                <a:lnTo>
                  <a:pt x="8021" y="203877"/>
                </a:lnTo>
                <a:cubicBezTo>
                  <a:pt x="-2942" y="220208"/>
                  <a:pt x="-2628" y="246233"/>
                  <a:pt x="8723" y="262005"/>
                </a:cubicBezTo>
                <a:cubicBezTo>
                  <a:pt x="19797" y="277390"/>
                  <a:pt x="37352" y="277390"/>
                  <a:pt x="48426" y="262005"/>
                </a:cubicBezTo>
                <a:lnTo>
                  <a:pt x="132999" y="140337"/>
                </a:lnTo>
                <a:lnTo>
                  <a:pt x="132999" y="863275"/>
                </a:lnTo>
                <a:cubicBezTo>
                  <a:pt x="132999" y="885979"/>
                  <a:pt x="145792" y="904384"/>
                  <a:pt x="161574" y="904384"/>
                </a:cubicBezTo>
                <a:cubicBezTo>
                  <a:pt x="177356" y="904384"/>
                  <a:pt x="190149" y="885979"/>
                  <a:pt x="190149" y="863275"/>
                </a:cubicBezTo>
                <a:close/>
              </a:path>
            </a:pathLst>
          </a:custGeom>
          <a:solidFill>
            <a:schemeClr val="accent4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19" name="자유형: 도형 18">
            <a:extLst>
              <a:ext uri="{FF2B5EF4-FFF2-40B4-BE49-F238E27FC236}">
                <a16:creationId xmlns:a16="http://schemas.microsoft.com/office/drawing/2014/main" id="{E507FB8C-7CDE-4DA0-BC77-B73CC4E02148}"/>
              </a:ext>
            </a:extLst>
          </p:cNvPr>
          <p:cNvSpPr/>
          <p:nvPr/>
        </p:nvSpPr>
        <p:spPr>
          <a:xfrm>
            <a:off x="5758213" y="2303896"/>
            <a:ext cx="323147" cy="904383"/>
          </a:xfrm>
          <a:custGeom>
            <a:avLst/>
            <a:gdLst>
              <a:gd name="connsiteX0" fmla="*/ 190149 w 323147"/>
              <a:gd name="connsiteY0" fmla="*/ 41109 h 904383"/>
              <a:gd name="connsiteX1" fmla="*/ 190149 w 323147"/>
              <a:gd name="connsiteY1" fmla="*/ 764047 h 904383"/>
              <a:gd name="connsiteX2" fmla="*/ 274721 w 323147"/>
              <a:gd name="connsiteY2" fmla="*/ 642379 h 904383"/>
              <a:gd name="connsiteX3" fmla="*/ 315126 w 323147"/>
              <a:gd name="connsiteY3" fmla="*/ 643389 h 904383"/>
              <a:gd name="connsiteX4" fmla="*/ 315126 w 323147"/>
              <a:gd name="connsiteY4" fmla="*/ 700507 h 904383"/>
              <a:gd name="connsiteX5" fmla="*/ 181776 w 323147"/>
              <a:gd name="connsiteY5" fmla="*/ 892348 h 904383"/>
              <a:gd name="connsiteX6" fmla="*/ 141371 w 323147"/>
              <a:gd name="connsiteY6" fmla="*/ 892348 h 904383"/>
              <a:gd name="connsiteX7" fmla="*/ 8021 w 323147"/>
              <a:gd name="connsiteY7" fmla="*/ 700507 h 904383"/>
              <a:gd name="connsiteX8" fmla="*/ 8723 w 323147"/>
              <a:gd name="connsiteY8" fmla="*/ 642379 h 904383"/>
              <a:gd name="connsiteX9" fmla="*/ 48426 w 323147"/>
              <a:gd name="connsiteY9" fmla="*/ 642379 h 904383"/>
              <a:gd name="connsiteX10" fmla="*/ 132999 w 323147"/>
              <a:gd name="connsiteY10" fmla="*/ 764047 h 904383"/>
              <a:gd name="connsiteX11" fmla="*/ 132999 w 323147"/>
              <a:gd name="connsiteY11" fmla="*/ 41109 h 904383"/>
              <a:gd name="connsiteX12" fmla="*/ 161574 w 323147"/>
              <a:gd name="connsiteY12" fmla="*/ 0 h 904383"/>
              <a:gd name="connsiteX13" fmla="*/ 190149 w 323147"/>
              <a:gd name="connsiteY13" fmla="*/ 41109 h 904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3147" h="904383">
                <a:moveTo>
                  <a:pt x="190149" y="41109"/>
                </a:moveTo>
                <a:lnTo>
                  <a:pt x="190149" y="764047"/>
                </a:lnTo>
                <a:lnTo>
                  <a:pt x="274721" y="642379"/>
                </a:lnTo>
                <a:cubicBezTo>
                  <a:pt x="286073" y="626607"/>
                  <a:pt x="304163" y="627059"/>
                  <a:pt x="315126" y="643389"/>
                </a:cubicBezTo>
                <a:cubicBezTo>
                  <a:pt x="325821" y="659320"/>
                  <a:pt x="325821" y="684576"/>
                  <a:pt x="315126" y="700507"/>
                </a:cubicBezTo>
                <a:lnTo>
                  <a:pt x="181776" y="892348"/>
                </a:lnTo>
                <a:cubicBezTo>
                  <a:pt x="170618" y="908395"/>
                  <a:pt x="152530" y="908395"/>
                  <a:pt x="141371" y="892348"/>
                </a:cubicBezTo>
                <a:lnTo>
                  <a:pt x="8021" y="700507"/>
                </a:lnTo>
                <a:cubicBezTo>
                  <a:pt x="-2942" y="684176"/>
                  <a:pt x="-2628" y="658151"/>
                  <a:pt x="8723" y="642379"/>
                </a:cubicBezTo>
                <a:cubicBezTo>
                  <a:pt x="19797" y="626993"/>
                  <a:pt x="37352" y="626993"/>
                  <a:pt x="48426" y="642379"/>
                </a:cubicBezTo>
                <a:lnTo>
                  <a:pt x="132999" y="764047"/>
                </a:lnTo>
                <a:lnTo>
                  <a:pt x="132999" y="41109"/>
                </a:lnTo>
                <a:cubicBezTo>
                  <a:pt x="132999" y="18404"/>
                  <a:pt x="145792" y="0"/>
                  <a:pt x="161574" y="0"/>
                </a:cubicBezTo>
                <a:cubicBezTo>
                  <a:pt x="177356" y="0"/>
                  <a:pt x="190149" y="18404"/>
                  <a:pt x="190149" y="41109"/>
                </a:cubicBezTo>
                <a:close/>
              </a:path>
            </a:pathLst>
          </a:custGeom>
          <a:solidFill>
            <a:schemeClr val="accent4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84EB14B-FB14-4A45-8A80-E80AA56F47BF}"/>
              </a:ext>
            </a:extLst>
          </p:cNvPr>
          <p:cNvSpPr txBox="1"/>
          <p:nvPr/>
        </p:nvSpPr>
        <p:spPr>
          <a:xfrm>
            <a:off x="3231727" y="1295379"/>
            <a:ext cx="236443" cy="161583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1050" dirty="0">
                <a:solidFill>
                  <a:schemeClr val="bg1"/>
                </a:solidFill>
              </a:rPr>
              <a:t>1</a:t>
            </a:r>
            <a:endParaRPr lang="ko-KR" altLang="en-US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11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7A1DD4C7-4772-4DA6-8792-E195E81BF6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057"/>
          <a:stretch/>
        </p:blipFill>
        <p:spPr>
          <a:xfrm>
            <a:off x="158750" y="333375"/>
            <a:ext cx="3020060" cy="5377297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3327A4F9-25CD-4014-B1FF-09A16C833C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196" b="31032"/>
          <a:stretch/>
        </p:blipFill>
        <p:spPr>
          <a:xfrm>
            <a:off x="3246896" y="333374"/>
            <a:ext cx="2951974" cy="5457825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3B784FC4-526E-4D6A-85EB-299AD4D7549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915" b="-1"/>
          <a:stretch/>
        </p:blipFill>
        <p:spPr>
          <a:xfrm>
            <a:off x="6266956" y="380999"/>
            <a:ext cx="3145168" cy="541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295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2577</TotalTime>
  <Words>310</Words>
  <Application>Microsoft Office PowerPoint</Application>
  <PresentationFormat>와이드스크린</PresentationFormat>
  <Paragraphs>98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맑은 고딕</vt:lpstr>
      <vt:lpstr>맑은 고딕 Semilight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박 삼열</dc:creator>
  <cp:lastModifiedBy>박 삼열</cp:lastModifiedBy>
  <cp:revision>3</cp:revision>
  <dcterms:created xsi:type="dcterms:W3CDTF">2021-08-17T06:09:27Z</dcterms:created>
  <dcterms:modified xsi:type="dcterms:W3CDTF">2021-08-19T02:38:44Z</dcterms:modified>
</cp:coreProperties>
</file>