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11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2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50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53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62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79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23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661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373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58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30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C4C8-05FE-41F0-9EF6-92493435BD7E}" type="datetimeFigureOut">
              <a:rPr lang="ko-KR" altLang="en-US" smtClean="0"/>
              <a:pPr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5DB95-B4EE-4AD1-BD1D-F3E0CB1063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57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그룹 49"/>
          <p:cNvGrpSpPr/>
          <p:nvPr/>
        </p:nvGrpSpPr>
        <p:grpSpPr>
          <a:xfrm>
            <a:off x="567120" y="1427312"/>
            <a:ext cx="947018" cy="2793397"/>
            <a:chOff x="755576" y="1912511"/>
            <a:chExt cx="913182" cy="2793397"/>
          </a:xfrm>
        </p:grpSpPr>
        <p:sp>
          <p:nvSpPr>
            <p:cNvPr id="51" name="모서리가 둥근 직사각형 50"/>
            <p:cNvSpPr/>
            <p:nvPr/>
          </p:nvSpPr>
          <p:spPr>
            <a:xfrm>
              <a:off x="755576" y="2041612"/>
              <a:ext cx="609600" cy="26642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50758" y="1912511"/>
              <a:ext cx="8180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1000" dirty="0" err="1" smtClean="0"/>
                <a:t>Kwin</a:t>
              </a:r>
              <a:r>
                <a:rPr lang="en-US" altLang="ko-KR" sz="1000" dirty="0" smtClean="0"/>
                <a:t>, </a:t>
              </a:r>
              <a:r>
                <a:rPr lang="en-US" altLang="ko-KR" sz="1000" dirty="0" err="1" smtClean="0"/>
                <a:t>asbet</a:t>
              </a:r>
              <a:endParaRPr lang="en-US" altLang="ko-KR" sz="1000" dirty="0" smtClean="0"/>
            </a:p>
            <a:p>
              <a:r>
                <a:rPr lang="en-US" altLang="ko-KR" sz="1000" dirty="0" err="1" smtClean="0"/>
                <a:t>onoff</a:t>
              </a:r>
              <a:r>
                <a:rPr lang="en-US" altLang="ko-KR" sz="1000" dirty="0" smtClean="0"/>
                <a:t>, tiger</a:t>
              </a:r>
            </a:p>
          </p:txBody>
        </p:sp>
        <p:pic>
          <p:nvPicPr>
            <p:cNvPr id="53" name="Picture 32" descr="ICON_PDA_Q30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575" y="2323728"/>
              <a:ext cx="287049" cy="555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32" descr="ICON_PDA_Q30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575" y="3111441"/>
              <a:ext cx="287049" cy="555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32" descr="ICON_PDA_Q30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575" y="3881813"/>
              <a:ext cx="287049" cy="555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5" name="그룹 104"/>
          <p:cNvGrpSpPr/>
          <p:nvPr/>
        </p:nvGrpSpPr>
        <p:grpSpPr>
          <a:xfrm>
            <a:off x="2405671" y="2268155"/>
            <a:ext cx="1296144" cy="1368151"/>
            <a:chOff x="6507236" y="315422"/>
            <a:chExt cx="1296144" cy="468099"/>
          </a:xfrm>
        </p:grpSpPr>
        <p:sp>
          <p:nvSpPr>
            <p:cNvPr id="107" name="모서리가 둥근 직사각형 106"/>
            <p:cNvSpPr/>
            <p:nvPr/>
          </p:nvSpPr>
          <p:spPr>
            <a:xfrm>
              <a:off x="6507236" y="315422"/>
              <a:ext cx="1296144" cy="46809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ko-KR" altLang="en-US" sz="800" dirty="0" smtClean="0">
                  <a:solidFill>
                    <a:schemeClr val="tx1"/>
                  </a:solidFill>
                </a:rPr>
                <a:t>기능 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: </a:t>
              </a:r>
              <a:r>
                <a:rPr lang="ko-KR" altLang="en-US" sz="800" dirty="0" smtClean="0">
                  <a:solidFill>
                    <a:schemeClr val="tx1"/>
                  </a:solidFill>
                </a:rPr>
                <a:t>결제서버</a:t>
              </a:r>
              <a:endParaRPr lang="en-US" altLang="ko-KR" sz="800" dirty="0">
                <a:solidFill>
                  <a:schemeClr val="tx1"/>
                </a:solidFill>
              </a:endParaRPr>
            </a:p>
            <a:p>
              <a:r>
                <a:rPr lang="ko-KR" altLang="en-US" sz="800" dirty="0" smtClean="0">
                  <a:solidFill>
                    <a:schemeClr val="tx1"/>
                  </a:solidFill>
                </a:rPr>
                <a:t>플랫폼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 : </a:t>
              </a:r>
              <a:r>
                <a:rPr lang="en-US" altLang="ko-KR" sz="800" dirty="0" err="1" smtClean="0">
                  <a:solidFill>
                    <a:schemeClr val="tx1"/>
                  </a:solidFill>
                </a:rPr>
                <a:t>php</a:t>
              </a:r>
              <a:endParaRPr lang="en-US" altLang="ko-KR" sz="800" dirty="0" smtClean="0">
                <a:solidFill>
                  <a:schemeClr val="tx1"/>
                </a:solidFill>
              </a:endParaRPr>
            </a:p>
            <a:p>
              <a:r>
                <a:rPr lang="ko-KR" altLang="en-US" sz="800" dirty="0" smtClean="0">
                  <a:solidFill>
                    <a:schemeClr val="tx1"/>
                  </a:solidFill>
                </a:rPr>
                <a:t>프로토콜 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: HTTP</a:t>
              </a:r>
            </a:p>
          </p:txBody>
        </p:sp>
        <p:pic>
          <p:nvPicPr>
            <p:cNvPr id="111" name="Picture 4" descr="C:\Users\Abject-3D\Desktop\VMWare Files\FINAL diagrams\Basic Virtualization\3D PNGs\VMW_10Q2_DGRM_vShieldEndpoint_R5_1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91547" y="518479"/>
              <a:ext cx="767583" cy="195263"/>
            </a:xfrm>
            <a:prstGeom prst="rect">
              <a:avLst/>
            </a:prstGeom>
            <a:noFill/>
          </p:spPr>
        </p:pic>
      </p:grpSp>
      <p:sp>
        <p:nvSpPr>
          <p:cNvPr id="121" name="날짜 개체 틀 3"/>
          <p:cNvSpPr>
            <a:spLocks noGrp="1"/>
          </p:cNvSpPr>
          <p:nvPr>
            <p:ph type="dt" sz="half" idx="10"/>
          </p:nvPr>
        </p:nvSpPr>
        <p:spPr>
          <a:xfrm>
            <a:off x="35496" y="6453336"/>
            <a:ext cx="2133600" cy="365125"/>
          </a:xfrm>
        </p:spPr>
        <p:txBody>
          <a:bodyPr/>
          <a:lstStyle/>
          <a:p>
            <a:fld id="{50D8289F-D303-4FEB-96E2-52E5612A33BD}" type="datetime1">
              <a:rPr lang="ko-KR" altLang="en-US" smtClean="0"/>
              <a:pPr/>
              <a:t>2022-03-14</a:t>
            </a:fld>
            <a:endParaRPr lang="ko-KR" altLang="en-US" dirty="0"/>
          </a:p>
        </p:txBody>
      </p:sp>
      <p:grpSp>
        <p:nvGrpSpPr>
          <p:cNvPr id="126" name="그룹 125"/>
          <p:cNvGrpSpPr/>
          <p:nvPr/>
        </p:nvGrpSpPr>
        <p:grpSpPr>
          <a:xfrm>
            <a:off x="1907704" y="387319"/>
            <a:ext cx="2027713" cy="1182869"/>
            <a:chOff x="6652668" y="-1736913"/>
            <a:chExt cx="2240685" cy="3527892"/>
          </a:xfrm>
        </p:grpSpPr>
        <p:pic>
          <p:nvPicPr>
            <p:cNvPr id="128" name="Picture 3" descr="C:\Users\Abject-3D\Desktop\VMWare Files\FINAL diagrams\Basic Virtualization\3D PNGs\DGRM_VMware_View_Composer_Q109_Comm-(2)_3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24013" y="574643"/>
              <a:ext cx="631336" cy="771632"/>
            </a:xfrm>
            <a:prstGeom prst="rect">
              <a:avLst/>
            </a:prstGeom>
            <a:noFill/>
          </p:spPr>
        </p:pic>
        <p:sp>
          <p:nvSpPr>
            <p:cNvPr id="131" name="모서리가 둥근 직사각형 130"/>
            <p:cNvSpPr/>
            <p:nvPr/>
          </p:nvSpPr>
          <p:spPr>
            <a:xfrm>
              <a:off x="6786012" y="-1038954"/>
              <a:ext cx="2107341" cy="2829933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altLang="ko-KR" sz="800" dirty="0" smtClean="0">
                <a:solidFill>
                  <a:schemeClr val="tx1"/>
                </a:solidFill>
              </a:endParaRPr>
            </a:p>
            <a:p>
              <a:r>
                <a:rPr lang="ko-KR" altLang="en-US" sz="800" dirty="0" err="1" smtClean="0">
                  <a:solidFill>
                    <a:schemeClr val="tx1"/>
                  </a:solidFill>
                </a:rPr>
                <a:t>스팩</a:t>
              </a:r>
              <a:r>
                <a:rPr lang="ko-KR" altLang="en-US" sz="8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: </a:t>
              </a:r>
              <a:r>
                <a:rPr lang="en-US" altLang="ko-KR" sz="800" dirty="0" err="1" smtClean="0">
                  <a:solidFill>
                    <a:schemeClr val="tx1"/>
                  </a:solidFill>
                </a:rPr>
                <a:t>ubuntu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 + </a:t>
              </a:r>
              <a:r>
                <a:rPr lang="en-US" altLang="ko-KR" sz="800" dirty="0" err="1" smtClean="0">
                  <a:solidFill>
                    <a:schemeClr val="tx1"/>
                  </a:solidFill>
                </a:rPr>
                <a:t>Mysql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 5.7 </a:t>
              </a:r>
              <a:r>
                <a:rPr lang="ko-KR" altLang="en-US" sz="800" dirty="0" smtClean="0">
                  <a:solidFill>
                    <a:schemeClr val="tx1"/>
                  </a:solidFill>
                </a:rPr>
                <a:t>이상</a:t>
              </a:r>
              <a:endParaRPr lang="en-US" altLang="ko-KR" sz="800" dirty="0">
                <a:solidFill>
                  <a:srgbClr val="FF0000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652668" y="-1736913"/>
              <a:ext cx="362601" cy="24621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DB</a:t>
              </a:r>
              <a:endParaRPr lang="ko-KR" altLang="en-US" sz="1000" dirty="0"/>
            </a:p>
          </p:txBody>
        </p:sp>
      </p:grpSp>
      <p:sp>
        <p:nvSpPr>
          <p:cNvPr id="83" name="모서리가 둥근 직사각형 82"/>
          <p:cNvSpPr/>
          <p:nvPr/>
        </p:nvSpPr>
        <p:spPr>
          <a:xfrm>
            <a:off x="4657080" y="2331455"/>
            <a:ext cx="142507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dirty="0" smtClean="0">
                <a:solidFill>
                  <a:schemeClr val="tx1"/>
                </a:solidFill>
              </a:rPr>
              <a:t>기능 </a:t>
            </a:r>
            <a:r>
              <a:rPr lang="en-US" altLang="ko-KR" sz="800" dirty="0" smtClean="0">
                <a:solidFill>
                  <a:schemeClr val="tx1"/>
                </a:solidFill>
              </a:rPr>
              <a:t>: </a:t>
            </a:r>
            <a:r>
              <a:rPr lang="en-US" altLang="ko-KR" sz="800" dirty="0" err="1" smtClean="0">
                <a:solidFill>
                  <a:schemeClr val="tx1"/>
                </a:solidFill>
              </a:rPr>
              <a:t>paywin</a:t>
            </a:r>
            <a:endParaRPr lang="en-US" altLang="ko-KR" sz="800" dirty="0" smtClean="0">
              <a:solidFill>
                <a:schemeClr val="tx1"/>
              </a:solidFill>
            </a:endParaRPr>
          </a:p>
          <a:p>
            <a:r>
              <a:rPr lang="ko-KR" altLang="en-US" sz="800" dirty="0" smtClean="0">
                <a:solidFill>
                  <a:schemeClr val="tx1"/>
                </a:solidFill>
              </a:rPr>
              <a:t>프로토콜 </a:t>
            </a:r>
            <a:r>
              <a:rPr lang="en-US" altLang="ko-KR" sz="800" dirty="0" smtClean="0">
                <a:solidFill>
                  <a:schemeClr val="tx1"/>
                </a:solidFill>
              </a:rPr>
              <a:t>: http</a:t>
            </a:r>
          </a:p>
        </p:txBody>
      </p:sp>
      <p:pic>
        <p:nvPicPr>
          <p:cNvPr id="85" name="Picture 4" descr="C:\Users\Abject-3D\Desktop\VMWare Files\FINAL diagrams\Basic Virtualization\3D PNGs\VMW_10Q2_DGRM_vShieldEndpoint_R5_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9559" y="2876014"/>
            <a:ext cx="767583" cy="450562"/>
          </a:xfrm>
          <a:prstGeom prst="rect">
            <a:avLst/>
          </a:prstGeom>
          <a:noFill/>
        </p:spPr>
      </p:pic>
      <p:sp>
        <p:nvSpPr>
          <p:cNvPr id="101" name="TextBox 100"/>
          <p:cNvSpPr txBox="1"/>
          <p:nvPr/>
        </p:nvSpPr>
        <p:spPr>
          <a:xfrm>
            <a:off x="185868" y="25286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구조도</a:t>
            </a:r>
            <a:endParaRPr lang="ko-KR" altLang="en-US" sz="1000" dirty="0"/>
          </a:p>
        </p:txBody>
      </p:sp>
      <p:cxnSp>
        <p:nvCxnSpPr>
          <p:cNvPr id="12" name="직선 화살표 연결선 11"/>
          <p:cNvCxnSpPr>
            <a:stCxn id="107" idx="3"/>
            <a:endCxn id="83" idx="1"/>
          </p:cNvCxnSpPr>
          <p:nvPr/>
        </p:nvCxnSpPr>
        <p:spPr>
          <a:xfrm flipV="1">
            <a:off x="3701815" y="2943523"/>
            <a:ext cx="955265" cy="870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>
            <a:endCxn id="107" idx="1"/>
          </p:cNvCxnSpPr>
          <p:nvPr/>
        </p:nvCxnSpPr>
        <p:spPr>
          <a:xfrm>
            <a:off x="1231017" y="2944726"/>
            <a:ext cx="1174654" cy="75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/>
          <p:nvPr/>
        </p:nvCxnSpPr>
        <p:spPr>
          <a:xfrm>
            <a:off x="2992447" y="1627367"/>
            <a:ext cx="0" cy="5616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6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31</Words>
  <Application>Microsoft Office PowerPoint</Application>
  <PresentationFormat>화면 슬라이드 쇼(4:3)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Microsoft 계정</cp:lastModifiedBy>
  <cp:revision>80</cp:revision>
  <dcterms:created xsi:type="dcterms:W3CDTF">2014-04-09T11:24:30Z</dcterms:created>
  <dcterms:modified xsi:type="dcterms:W3CDTF">2022-03-15T07:25:53Z</dcterms:modified>
</cp:coreProperties>
</file>