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3" r:id="rId3"/>
    <p:sldId id="294" r:id="rId4"/>
    <p:sldId id="297" r:id="rId5"/>
    <p:sldId id="258" r:id="rId6"/>
    <p:sldId id="259" r:id="rId7"/>
    <p:sldId id="261" r:id="rId8"/>
    <p:sldId id="263" r:id="rId9"/>
    <p:sldId id="264" r:id="rId10"/>
    <p:sldId id="265" r:id="rId11"/>
    <p:sldId id="268" r:id="rId12"/>
    <p:sldId id="260" r:id="rId13"/>
    <p:sldId id="267" r:id="rId14"/>
    <p:sldId id="289" r:id="rId15"/>
    <p:sldId id="291" r:id="rId16"/>
    <p:sldId id="295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90" r:id="rId26"/>
    <p:sldId id="279" r:id="rId27"/>
    <p:sldId id="292" r:id="rId28"/>
    <p:sldId id="280" r:id="rId29"/>
    <p:sldId id="298" r:id="rId30"/>
    <p:sldId id="281" r:id="rId31"/>
    <p:sldId id="282" r:id="rId32"/>
    <p:sldId id="283" r:id="rId33"/>
  </p:sldIdLst>
  <p:sldSz cx="12192000" cy="6858000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3ED6F97-0D02-4A27-A220-C7A40E407DAD}">
          <p14:sldIdLst>
            <p14:sldId id="256"/>
            <p14:sldId id="293"/>
            <p14:sldId id="294"/>
            <p14:sldId id="297"/>
            <p14:sldId id="258"/>
            <p14:sldId id="259"/>
            <p14:sldId id="261"/>
            <p14:sldId id="263"/>
            <p14:sldId id="264"/>
            <p14:sldId id="265"/>
            <p14:sldId id="268"/>
            <p14:sldId id="260"/>
            <p14:sldId id="267"/>
            <p14:sldId id="289"/>
            <p14:sldId id="291"/>
            <p14:sldId id="295"/>
            <p14:sldId id="270"/>
            <p14:sldId id="271"/>
            <p14:sldId id="273"/>
            <p14:sldId id="274"/>
            <p14:sldId id="275"/>
            <p14:sldId id="276"/>
            <p14:sldId id="277"/>
            <p14:sldId id="278"/>
            <p14:sldId id="290"/>
            <p14:sldId id="279"/>
            <p14:sldId id="292"/>
            <p14:sldId id="280"/>
            <p14:sldId id="298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2" pos="5995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F02C7-066D-4549-BBC1-356D6745922F}" v="320" dt="2022-02-07T04:35:08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5" autoAdjust="0"/>
  </p:normalViewPr>
  <p:slideViewPr>
    <p:cSldViewPr snapToGrid="0">
      <p:cViewPr>
        <p:scale>
          <a:sx n="100" d="100"/>
          <a:sy n="100" d="100"/>
        </p:scale>
        <p:origin x="936" y="390"/>
      </p:cViewPr>
      <p:guideLst>
        <p:guide pos="599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박 삼열" userId="464345c8057810ea" providerId="LiveId" clId="{C80F02C7-066D-4549-BBC1-356D6745922F}"/>
    <pc:docChg chg="undo custSel addSld delSld modSld modSection">
      <pc:chgData name="박 삼열" userId="464345c8057810ea" providerId="LiveId" clId="{C80F02C7-066D-4549-BBC1-356D6745922F}" dt="2022-02-07T04:35:37.976" v="3980" actId="1076"/>
      <pc:docMkLst>
        <pc:docMk/>
      </pc:docMkLst>
      <pc:sldChg chg="modSp mod">
        <pc:chgData name="박 삼열" userId="464345c8057810ea" providerId="LiveId" clId="{C80F02C7-066D-4549-BBC1-356D6745922F}" dt="2022-02-07T04:21:18.400" v="3636" actId="403"/>
        <pc:sldMkLst>
          <pc:docMk/>
          <pc:sldMk cId="158130223" sldId="256"/>
        </pc:sldMkLst>
        <pc:spChg chg="mod">
          <ac:chgData name="박 삼열" userId="464345c8057810ea" providerId="LiveId" clId="{C80F02C7-066D-4549-BBC1-356D6745922F}" dt="2022-02-07T04:21:18.400" v="3636" actId="403"/>
          <ac:spMkLst>
            <pc:docMk/>
            <pc:sldMk cId="158130223" sldId="256"/>
            <ac:spMk id="4" creationId="{00000000-0000-0000-0000-000000000000}"/>
          </ac:spMkLst>
        </pc:spChg>
      </pc:sldChg>
      <pc:sldChg chg="del">
        <pc:chgData name="박 삼열" userId="464345c8057810ea" providerId="LiveId" clId="{C80F02C7-066D-4549-BBC1-356D6745922F}" dt="2022-02-07T01:38:31.322" v="102" actId="47"/>
        <pc:sldMkLst>
          <pc:docMk/>
          <pc:sldMk cId="2577945173" sldId="257"/>
        </pc:sldMkLst>
      </pc:sldChg>
      <pc:sldChg chg="addSp delSp modSp mod">
        <pc:chgData name="박 삼열" userId="464345c8057810ea" providerId="LiveId" clId="{C80F02C7-066D-4549-BBC1-356D6745922F}" dt="2022-02-07T04:35:37.976" v="3980" actId="1076"/>
        <pc:sldMkLst>
          <pc:docMk/>
          <pc:sldMk cId="3623904288" sldId="258"/>
        </pc:sldMkLst>
        <pc:spChg chg="mod">
          <ac:chgData name="박 삼열" userId="464345c8057810ea" providerId="LiveId" clId="{C80F02C7-066D-4549-BBC1-356D6745922F}" dt="2022-02-07T04:35:28.654" v="3978" actId="1036"/>
          <ac:spMkLst>
            <pc:docMk/>
            <pc:sldMk cId="3623904288" sldId="258"/>
            <ac:spMk id="26" creationId="{00000000-0000-0000-0000-000000000000}"/>
          </ac:spMkLst>
        </pc:spChg>
        <pc:spChg chg="mod">
          <ac:chgData name="박 삼열" userId="464345c8057810ea" providerId="LiveId" clId="{C80F02C7-066D-4549-BBC1-356D6745922F}" dt="2022-02-07T04:35:01.179" v="3945" actId="1076"/>
          <ac:spMkLst>
            <pc:docMk/>
            <pc:sldMk cId="3623904288" sldId="258"/>
            <ac:spMk id="36" creationId="{00000000-0000-0000-0000-000000000000}"/>
          </ac:spMkLst>
        </pc:spChg>
        <pc:spChg chg="mod">
          <ac:chgData name="박 삼열" userId="464345c8057810ea" providerId="LiveId" clId="{C80F02C7-066D-4549-BBC1-356D6745922F}" dt="2022-02-07T04:35:01.179" v="3945" actId="1076"/>
          <ac:spMkLst>
            <pc:docMk/>
            <pc:sldMk cId="3623904288" sldId="258"/>
            <ac:spMk id="61" creationId="{00000000-0000-0000-0000-000000000000}"/>
          </ac:spMkLst>
        </pc:spChg>
        <pc:spChg chg="mod">
          <ac:chgData name="박 삼열" userId="464345c8057810ea" providerId="LiveId" clId="{C80F02C7-066D-4549-BBC1-356D6745922F}" dt="2022-02-07T04:35:01.179" v="3945" actId="1076"/>
          <ac:spMkLst>
            <pc:docMk/>
            <pc:sldMk cId="3623904288" sldId="258"/>
            <ac:spMk id="85" creationId="{00000000-0000-0000-0000-000000000000}"/>
          </ac:spMkLst>
        </pc:spChg>
        <pc:spChg chg="mod">
          <ac:chgData name="박 삼열" userId="464345c8057810ea" providerId="LiveId" clId="{C80F02C7-066D-4549-BBC1-356D6745922F}" dt="2022-02-07T04:35:01.179" v="3945" actId="1076"/>
          <ac:spMkLst>
            <pc:docMk/>
            <pc:sldMk cId="3623904288" sldId="258"/>
            <ac:spMk id="10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1:21.759" v="121" actId="20577"/>
          <ac:spMkLst>
            <pc:docMk/>
            <pc:sldMk cId="3623904288" sldId="258"/>
            <ac:spMk id="123" creationId="{00000000-0000-0000-0000-000000000000}"/>
          </ac:spMkLst>
        </pc:spChg>
        <pc:spChg chg="mod">
          <ac:chgData name="박 삼열" userId="464345c8057810ea" providerId="LiveId" clId="{C80F02C7-066D-4549-BBC1-356D6745922F}" dt="2022-02-07T04:35:37.976" v="3980" actId="1076"/>
          <ac:spMkLst>
            <pc:docMk/>
            <pc:sldMk cId="3623904288" sldId="258"/>
            <ac:spMk id="141" creationId="{3518AD37-72F8-4E28-9529-F85A87CB409C}"/>
          </ac:spMkLst>
        </pc:spChg>
        <pc:spChg chg="add mod">
          <ac:chgData name="박 삼열" userId="464345c8057810ea" providerId="LiveId" clId="{C80F02C7-066D-4549-BBC1-356D6745922F}" dt="2022-02-07T01:50:03.806" v="484" actId="1076"/>
          <ac:spMkLst>
            <pc:docMk/>
            <pc:sldMk cId="3623904288" sldId="258"/>
            <ac:spMk id="149" creationId="{E5887CC4-A694-4720-9167-72CCB1C3AAED}"/>
          </ac:spMkLst>
        </pc:spChg>
        <pc:spChg chg="add mod">
          <ac:chgData name="박 삼열" userId="464345c8057810ea" providerId="LiveId" clId="{C80F02C7-066D-4549-BBC1-356D6745922F}" dt="2022-02-07T04:35:15.467" v="3967" actId="1076"/>
          <ac:spMkLst>
            <pc:docMk/>
            <pc:sldMk cId="3623904288" sldId="258"/>
            <ac:spMk id="150" creationId="{8621D4C8-E510-44EE-BA4B-583A6E7453D7}"/>
          </ac:spMkLst>
        </pc:spChg>
        <pc:spChg chg="mod">
          <ac:chgData name="박 삼열" userId="464345c8057810ea" providerId="LiveId" clId="{C80F02C7-066D-4549-BBC1-356D6745922F}" dt="2022-02-07T01:48:12.512" v="401" actId="1035"/>
          <ac:spMkLst>
            <pc:docMk/>
            <pc:sldMk cId="3623904288" sldId="258"/>
            <ac:spMk id="153" creationId="{1680D7C4-193A-4998-A642-EF4FAA77D077}"/>
          </ac:spMkLst>
        </pc:spChg>
        <pc:spChg chg="mod">
          <ac:chgData name="박 삼열" userId="464345c8057810ea" providerId="LiveId" clId="{C80F02C7-066D-4549-BBC1-356D6745922F}" dt="2022-02-07T01:41:02.996" v="114" actId="207"/>
          <ac:spMkLst>
            <pc:docMk/>
            <pc:sldMk cId="3623904288" sldId="258"/>
            <ac:spMk id="154" creationId="{EB20539C-F0CB-4881-810A-9FFE7A690E92}"/>
          </ac:spMkLst>
        </pc:spChg>
        <pc:spChg chg="mod">
          <ac:chgData name="박 삼열" userId="464345c8057810ea" providerId="LiveId" clId="{C80F02C7-066D-4549-BBC1-356D6745922F}" dt="2022-02-07T01:48:12.512" v="401" actId="1035"/>
          <ac:spMkLst>
            <pc:docMk/>
            <pc:sldMk cId="3623904288" sldId="258"/>
            <ac:spMk id="155" creationId="{845149A5-7EFA-460F-871D-BF650F585769}"/>
          </ac:spMkLst>
        </pc:spChg>
        <pc:spChg chg="mod">
          <ac:chgData name="박 삼열" userId="464345c8057810ea" providerId="LiveId" clId="{C80F02C7-066D-4549-BBC1-356D6745922F}" dt="2022-02-07T01:48:17.938" v="403" actId="1035"/>
          <ac:spMkLst>
            <pc:docMk/>
            <pc:sldMk cId="3623904288" sldId="258"/>
            <ac:spMk id="156" creationId="{5385B352-8EB9-4131-862F-9EAF379D8240}"/>
          </ac:spMkLst>
        </pc:spChg>
        <pc:spChg chg="mod">
          <ac:chgData name="박 삼열" userId="464345c8057810ea" providerId="LiveId" clId="{C80F02C7-066D-4549-BBC1-356D6745922F}" dt="2022-02-07T01:48:24.184" v="404" actId="1035"/>
          <ac:spMkLst>
            <pc:docMk/>
            <pc:sldMk cId="3623904288" sldId="258"/>
            <ac:spMk id="157" creationId="{A1286009-F576-4CE3-B34C-B4292598DF7F}"/>
          </ac:spMkLst>
        </pc:spChg>
        <pc:spChg chg="mod">
          <ac:chgData name="박 삼열" userId="464345c8057810ea" providerId="LiveId" clId="{C80F02C7-066D-4549-BBC1-356D6745922F}" dt="2022-02-07T01:48:26.496" v="405" actId="1035"/>
          <ac:spMkLst>
            <pc:docMk/>
            <pc:sldMk cId="3623904288" sldId="258"/>
            <ac:spMk id="158" creationId="{A708B13F-8002-4FB3-8AD9-F47E963CF7D3}"/>
          </ac:spMkLst>
        </pc:spChg>
        <pc:spChg chg="mod">
          <ac:chgData name="박 삼열" userId="464345c8057810ea" providerId="LiveId" clId="{C80F02C7-066D-4549-BBC1-356D6745922F}" dt="2022-02-07T01:48:29.042" v="406" actId="1035"/>
          <ac:spMkLst>
            <pc:docMk/>
            <pc:sldMk cId="3623904288" sldId="258"/>
            <ac:spMk id="159" creationId="{60223484-0F5F-4814-BE57-E0F443D1182A}"/>
          </ac:spMkLst>
        </pc:spChg>
        <pc:spChg chg="del mod">
          <ac:chgData name="박 삼열" userId="464345c8057810ea" providerId="LiveId" clId="{C80F02C7-066D-4549-BBC1-356D6745922F}" dt="2022-02-07T02:51:27.065" v="2445" actId="478"/>
          <ac:spMkLst>
            <pc:docMk/>
            <pc:sldMk cId="3623904288" sldId="258"/>
            <ac:spMk id="160" creationId="{603BB21E-D343-4F92-891A-430538348431}"/>
          </ac:spMkLst>
        </pc:spChg>
        <pc:spChg chg="mod">
          <ac:chgData name="박 삼열" userId="464345c8057810ea" providerId="LiveId" clId="{C80F02C7-066D-4549-BBC1-356D6745922F}" dt="2022-02-07T01:40:56.133" v="113" actId="207"/>
          <ac:spMkLst>
            <pc:docMk/>
            <pc:sldMk cId="3623904288" sldId="258"/>
            <ac:spMk id="164" creationId="{DD97B5D3-E11F-40F3-BE3C-2C96FA569407}"/>
          </ac:spMkLst>
        </pc:spChg>
        <pc:spChg chg="mod">
          <ac:chgData name="박 삼열" userId="464345c8057810ea" providerId="LiveId" clId="{C80F02C7-066D-4549-BBC1-356D6745922F}" dt="2022-02-07T01:40:56.133" v="113" actId="207"/>
          <ac:spMkLst>
            <pc:docMk/>
            <pc:sldMk cId="3623904288" sldId="258"/>
            <ac:spMk id="165" creationId="{4B2C1B2A-B937-4E57-B657-296DD4753C6B}"/>
          </ac:spMkLst>
        </pc:spChg>
        <pc:spChg chg="mod">
          <ac:chgData name="박 삼열" userId="464345c8057810ea" providerId="LiveId" clId="{C80F02C7-066D-4549-BBC1-356D6745922F}" dt="2022-02-07T01:40:56.133" v="113" actId="207"/>
          <ac:spMkLst>
            <pc:docMk/>
            <pc:sldMk cId="3623904288" sldId="258"/>
            <ac:spMk id="166" creationId="{13E32E43-E22B-4522-80AE-9CECEC0105E7}"/>
          </ac:spMkLst>
        </pc:spChg>
        <pc:spChg chg="mod">
          <ac:chgData name="박 삼열" userId="464345c8057810ea" providerId="LiveId" clId="{C80F02C7-066D-4549-BBC1-356D6745922F}" dt="2022-02-07T01:40:56.133" v="113" actId="207"/>
          <ac:spMkLst>
            <pc:docMk/>
            <pc:sldMk cId="3623904288" sldId="258"/>
            <ac:spMk id="167" creationId="{29EE69DB-BF75-4A34-A2BB-C13B2E46F7A1}"/>
          </ac:spMkLst>
        </pc:spChg>
        <pc:spChg chg="mod">
          <ac:chgData name="박 삼열" userId="464345c8057810ea" providerId="LiveId" clId="{C80F02C7-066D-4549-BBC1-356D6745922F}" dt="2022-02-07T01:40:56.133" v="113" actId="207"/>
          <ac:spMkLst>
            <pc:docMk/>
            <pc:sldMk cId="3623904288" sldId="258"/>
            <ac:spMk id="168" creationId="{AC59C7DF-286F-433D-9129-0ABF6C989071}"/>
          </ac:spMkLst>
        </pc:spChg>
        <pc:spChg chg="mod">
          <ac:chgData name="박 삼열" userId="464345c8057810ea" providerId="LiveId" clId="{C80F02C7-066D-4549-BBC1-356D6745922F}" dt="2022-02-07T01:48:12.512" v="401" actId="1035"/>
          <ac:spMkLst>
            <pc:docMk/>
            <pc:sldMk cId="3623904288" sldId="258"/>
            <ac:spMk id="169" creationId="{C272AEB1-82D3-4BDF-8D85-75182AAF152D}"/>
          </ac:spMkLst>
        </pc:spChg>
        <pc:cxnChg chg="mod">
          <ac:chgData name="박 삼열" userId="464345c8057810ea" providerId="LiveId" clId="{C80F02C7-066D-4549-BBC1-356D6745922F}" dt="2022-02-07T04:35:32.978" v="3979" actId="14100"/>
          <ac:cxnSpMkLst>
            <pc:docMk/>
            <pc:sldMk cId="3623904288" sldId="258"/>
            <ac:cxnSpMk id="24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4:35:12.269" v="3966" actId="1037"/>
          <ac:cxnSpMkLst>
            <pc:docMk/>
            <pc:sldMk cId="3623904288" sldId="258"/>
            <ac:cxnSpMk id="51" creationId="{00000000-0000-0000-0000-000000000000}"/>
          </ac:cxnSpMkLst>
        </pc:cxnChg>
      </pc:sldChg>
      <pc:sldChg chg="delSp modSp mod">
        <pc:chgData name="박 삼열" userId="464345c8057810ea" providerId="LiveId" clId="{C80F02C7-066D-4549-BBC1-356D6745922F}" dt="2022-02-07T03:09:41.805" v="3547" actId="1076"/>
        <pc:sldMkLst>
          <pc:docMk/>
          <pc:sldMk cId="1177102307" sldId="259"/>
        </pc:sldMkLst>
        <pc:spChg chg="mod">
          <ac:chgData name="박 삼열" userId="464345c8057810ea" providerId="LiveId" clId="{C80F02C7-066D-4549-BBC1-356D6745922F}" dt="2022-02-07T03:09:32.971" v="3545" actId="207"/>
          <ac:spMkLst>
            <pc:docMk/>
            <pc:sldMk cId="1177102307" sldId="259"/>
            <ac:spMk id="2" creationId="{00000000-0000-0000-0000-000000000000}"/>
          </ac:spMkLst>
        </pc:spChg>
        <pc:spChg chg="mod">
          <ac:chgData name="박 삼열" userId="464345c8057810ea" providerId="LiveId" clId="{C80F02C7-066D-4549-BBC1-356D6745922F}" dt="2022-02-07T03:09:38.107" v="3546" actId="207"/>
          <ac:spMkLst>
            <pc:docMk/>
            <pc:sldMk cId="1177102307" sldId="259"/>
            <ac:spMk id="3" creationId="{00000000-0000-0000-0000-000000000000}"/>
          </ac:spMkLst>
        </pc:spChg>
        <pc:spChg chg="mod">
          <ac:chgData name="박 삼열" userId="464345c8057810ea" providerId="LiveId" clId="{C80F02C7-066D-4549-BBC1-356D6745922F}" dt="2022-02-07T03:09:32.971" v="3545" actId="207"/>
          <ac:spMkLst>
            <pc:docMk/>
            <pc:sldMk cId="1177102307" sldId="259"/>
            <ac:spMk id="4" creationId="{00000000-0000-0000-0000-000000000000}"/>
          </ac:spMkLst>
        </pc:spChg>
        <pc:spChg chg="mod">
          <ac:chgData name="박 삼열" userId="464345c8057810ea" providerId="LiveId" clId="{C80F02C7-066D-4549-BBC1-356D6745922F}" dt="2022-02-07T03:09:32.971" v="3545" actId="207"/>
          <ac:spMkLst>
            <pc:docMk/>
            <pc:sldMk cId="1177102307" sldId="259"/>
            <ac:spMk id="5" creationId="{00000000-0000-0000-0000-000000000000}"/>
          </ac:spMkLst>
        </pc:spChg>
        <pc:spChg chg="mod">
          <ac:chgData name="박 삼열" userId="464345c8057810ea" providerId="LiveId" clId="{C80F02C7-066D-4549-BBC1-356D6745922F}" dt="2022-02-07T03:09:32.971" v="3545" actId="207"/>
          <ac:spMkLst>
            <pc:docMk/>
            <pc:sldMk cId="1177102307" sldId="259"/>
            <ac:spMk id="6" creationId="{00000000-0000-0000-0000-000000000000}"/>
          </ac:spMkLst>
        </pc:spChg>
        <pc:spChg chg="mod">
          <ac:chgData name="박 삼열" userId="464345c8057810ea" providerId="LiveId" clId="{C80F02C7-066D-4549-BBC1-356D6745922F}" dt="2022-02-07T03:09:32.971" v="3545" actId="207"/>
          <ac:spMkLst>
            <pc:docMk/>
            <pc:sldMk cId="1177102307" sldId="259"/>
            <ac:spMk id="7" creationId="{00000000-0000-0000-0000-000000000000}"/>
          </ac:spMkLst>
        </pc:spChg>
        <pc:spChg chg="mod">
          <ac:chgData name="박 삼열" userId="464345c8057810ea" providerId="LiveId" clId="{C80F02C7-066D-4549-BBC1-356D6745922F}" dt="2022-02-07T03:09:32.971" v="3545" actId="207"/>
          <ac:spMkLst>
            <pc:docMk/>
            <pc:sldMk cId="1177102307" sldId="259"/>
            <ac:spMk id="8" creationId="{00000000-0000-0000-0000-000000000000}"/>
          </ac:spMkLst>
        </pc:spChg>
        <pc:spChg chg="del mod">
          <ac:chgData name="박 삼열" userId="464345c8057810ea" providerId="LiveId" clId="{C80F02C7-066D-4549-BBC1-356D6745922F}" dt="2022-02-07T03:09:27.297" v="3544" actId="478"/>
          <ac:spMkLst>
            <pc:docMk/>
            <pc:sldMk cId="1177102307" sldId="259"/>
            <ac:spMk id="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2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2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2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2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3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3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3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3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3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3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3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3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4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4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4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4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4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4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4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4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4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4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6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6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6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6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6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6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6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6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6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7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7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7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7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7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7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7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7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8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8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8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8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8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9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9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9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9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9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9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9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9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9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9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0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0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0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0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0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0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0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0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1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1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1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1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1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1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1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1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1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1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2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2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77102307" sldId="259"/>
            <ac:spMk id="123" creationId="{00000000-0000-0000-0000-000000000000}"/>
          </ac:spMkLst>
        </pc:spChg>
        <pc:spChg chg="del mod">
          <ac:chgData name="박 삼열" userId="464345c8057810ea" providerId="LiveId" clId="{C80F02C7-066D-4549-BBC1-356D6745922F}" dt="2022-02-07T03:09:23.224" v="3543" actId="478"/>
          <ac:spMkLst>
            <pc:docMk/>
            <pc:sldMk cId="1177102307" sldId="259"/>
            <ac:spMk id="124" creationId="{00000000-0000-0000-0000-000000000000}"/>
          </ac:spMkLst>
        </pc:spChg>
        <pc:spChg chg="mod">
          <ac:chgData name="박 삼열" userId="464345c8057810ea" providerId="LiveId" clId="{C80F02C7-066D-4549-BBC1-356D6745922F}" dt="2022-02-07T03:09:41.805" v="3547" actId="1076"/>
          <ac:spMkLst>
            <pc:docMk/>
            <pc:sldMk cId="1177102307" sldId="259"/>
            <ac:spMk id="175" creationId="{00000000-0000-0000-0000-000000000000}"/>
          </ac:spMkLst>
        </pc:spChg>
        <pc:grpChg chg="mod">
          <ac:chgData name="박 삼열" userId="464345c8057810ea" providerId="LiveId" clId="{C80F02C7-066D-4549-BBC1-356D6745922F}" dt="2022-02-07T01:40:32.294" v="112"/>
          <ac:grpSpMkLst>
            <pc:docMk/>
            <pc:sldMk cId="1177102307" sldId="259"/>
            <ac:grpSpMk id="23" creationId="{00000000-0000-0000-0000-000000000000}"/>
          </ac:grpSpMkLst>
        </pc:grp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22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24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25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51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52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53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54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55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56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57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58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60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83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84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102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103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1177102307" sldId="259"/>
            <ac:cxnSpMk id="121" creationId="{00000000-0000-0000-0000-000000000000}"/>
          </ac:cxnSpMkLst>
        </pc:cxnChg>
      </pc:sldChg>
      <pc:sldChg chg="addSp delSp modSp mod">
        <pc:chgData name="박 삼열" userId="464345c8057810ea" providerId="LiveId" clId="{C80F02C7-066D-4549-BBC1-356D6745922F}" dt="2022-02-07T04:22:23.141" v="3645" actId="1035"/>
        <pc:sldMkLst>
          <pc:docMk/>
          <pc:sldMk cId="1737299239" sldId="260"/>
        </pc:sldMkLst>
        <pc:spChg chg="mod">
          <ac:chgData name="박 삼열" userId="464345c8057810ea" providerId="LiveId" clId="{C80F02C7-066D-4549-BBC1-356D6745922F}" dt="2022-02-07T01:52:27.642" v="510" actId="207"/>
          <ac:spMkLst>
            <pc:docMk/>
            <pc:sldMk cId="1737299239" sldId="260"/>
            <ac:spMk id="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2:33.587" v="511" actId="207"/>
          <ac:spMkLst>
            <pc:docMk/>
            <pc:sldMk cId="1737299239" sldId="260"/>
            <ac:spMk id="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2:39.299" v="513" actId="1035"/>
          <ac:spMkLst>
            <pc:docMk/>
            <pc:sldMk cId="1737299239" sldId="260"/>
            <ac:spMk id="4" creationId="{00000000-0000-0000-0000-000000000000}"/>
          </ac:spMkLst>
        </pc:spChg>
        <pc:spChg chg="del mod">
          <ac:chgData name="박 삼열" userId="464345c8057810ea" providerId="LiveId" clId="{C80F02C7-066D-4549-BBC1-356D6745922F}" dt="2022-02-07T04:22:08.301" v="3641" actId="478"/>
          <ac:spMkLst>
            <pc:docMk/>
            <pc:sldMk cId="1737299239" sldId="260"/>
            <ac:spMk id="5" creationId="{00000000-0000-0000-0000-000000000000}"/>
          </ac:spMkLst>
        </pc:spChg>
        <pc:spChg chg="mod">
          <ac:chgData name="박 삼열" userId="464345c8057810ea" providerId="LiveId" clId="{C80F02C7-066D-4549-BBC1-356D6745922F}" dt="2022-02-07T04:22:05.862" v="3640" actId="1076"/>
          <ac:spMkLst>
            <pc:docMk/>
            <pc:sldMk cId="1737299239" sldId="260"/>
            <ac:spMk id="1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737299239" sldId="260"/>
            <ac:spMk id="12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2:33.587" v="511" actId="207"/>
          <ac:spMkLst>
            <pc:docMk/>
            <pc:sldMk cId="1737299239" sldId="260"/>
            <ac:spMk id="175" creationId="{6EDB9002-E6AC-4E96-B41D-A6DE2B431429}"/>
          </ac:spMkLst>
        </pc:spChg>
        <pc:spChg chg="del mod">
          <ac:chgData name="박 삼열" userId="464345c8057810ea" providerId="LiveId" clId="{C80F02C7-066D-4549-BBC1-356D6745922F}" dt="2022-02-07T04:22:08.301" v="3641" actId="478"/>
          <ac:spMkLst>
            <pc:docMk/>
            <pc:sldMk cId="1737299239" sldId="260"/>
            <ac:spMk id="176" creationId="{A2DD1E59-D724-4CA4-BE50-F4BB2E2FA353}"/>
          </ac:spMkLst>
        </pc:spChg>
        <pc:spChg chg="del mod">
          <ac:chgData name="박 삼열" userId="464345c8057810ea" providerId="LiveId" clId="{C80F02C7-066D-4549-BBC1-356D6745922F}" dt="2022-02-07T04:22:08.301" v="3641" actId="478"/>
          <ac:spMkLst>
            <pc:docMk/>
            <pc:sldMk cId="1737299239" sldId="260"/>
            <ac:spMk id="177" creationId="{CFF79E92-8B85-4A41-A4BD-92C3B4D3E99B}"/>
          </ac:spMkLst>
        </pc:spChg>
        <pc:spChg chg="del mod">
          <ac:chgData name="박 삼열" userId="464345c8057810ea" providerId="LiveId" clId="{C80F02C7-066D-4549-BBC1-356D6745922F}" dt="2022-02-07T04:22:08.301" v="3641" actId="478"/>
          <ac:spMkLst>
            <pc:docMk/>
            <pc:sldMk cId="1737299239" sldId="260"/>
            <ac:spMk id="178" creationId="{8052A6C1-3186-4726-82C7-2A944A366CB1}"/>
          </ac:spMkLst>
        </pc:spChg>
        <pc:spChg chg="del mod">
          <ac:chgData name="박 삼열" userId="464345c8057810ea" providerId="LiveId" clId="{C80F02C7-066D-4549-BBC1-356D6745922F}" dt="2022-02-07T04:22:08.301" v="3641" actId="478"/>
          <ac:spMkLst>
            <pc:docMk/>
            <pc:sldMk cId="1737299239" sldId="260"/>
            <ac:spMk id="179" creationId="{31895D88-9FA0-4859-9875-9953644CFB16}"/>
          </ac:spMkLst>
        </pc:spChg>
        <pc:spChg chg="del">
          <ac:chgData name="박 삼열" userId="464345c8057810ea" providerId="LiveId" clId="{C80F02C7-066D-4549-BBC1-356D6745922F}" dt="2022-02-07T03:09:02.455" v="3535" actId="478"/>
          <ac:spMkLst>
            <pc:docMk/>
            <pc:sldMk cId="1737299239" sldId="260"/>
            <ac:spMk id="186" creationId="{C7D1DE80-BBD1-46BD-87E1-B6BACD33031E}"/>
          </ac:spMkLst>
        </pc:spChg>
        <pc:spChg chg="del mod">
          <ac:chgData name="박 삼열" userId="464345c8057810ea" providerId="LiveId" clId="{C80F02C7-066D-4549-BBC1-356D6745922F}" dt="2022-02-07T01:43:58.758" v="192" actId="478"/>
          <ac:spMkLst>
            <pc:docMk/>
            <pc:sldMk cId="1737299239" sldId="260"/>
            <ac:spMk id="198" creationId="{B886EF80-9E85-4266-AD11-412D0FB3950E}"/>
          </ac:spMkLst>
        </pc:spChg>
        <pc:spChg chg="add del mod">
          <ac:chgData name="박 삼열" userId="464345c8057810ea" providerId="LiveId" clId="{C80F02C7-066D-4549-BBC1-356D6745922F}" dt="2022-02-07T04:22:08.301" v="3641" actId="478"/>
          <ac:spMkLst>
            <pc:docMk/>
            <pc:sldMk cId="1737299239" sldId="260"/>
            <ac:spMk id="199" creationId="{ECAC76D7-1EC0-4B47-8280-96E12C3FDF55}"/>
          </ac:spMkLst>
        </pc:spChg>
        <pc:spChg chg="add mod">
          <ac:chgData name="박 삼열" userId="464345c8057810ea" providerId="LiveId" clId="{C80F02C7-066D-4549-BBC1-356D6745922F}" dt="2022-02-07T01:52:15.942" v="509"/>
          <ac:spMkLst>
            <pc:docMk/>
            <pc:sldMk cId="1737299239" sldId="260"/>
            <ac:spMk id="200" creationId="{95607DE0-F5A8-41BD-9D15-589E672BC978}"/>
          </ac:spMkLst>
        </pc:spChg>
        <pc:spChg chg="add del mod">
          <ac:chgData name="박 삼열" userId="464345c8057810ea" providerId="LiveId" clId="{C80F02C7-066D-4549-BBC1-356D6745922F}" dt="2022-02-07T04:22:13.520" v="3643" actId="478"/>
          <ac:spMkLst>
            <pc:docMk/>
            <pc:sldMk cId="1737299239" sldId="260"/>
            <ac:spMk id="201" creationId="{F4602B60-CFB9-4E41-9D4F-532E81D5B98A}"/>
          </ac:spMkLst>
        </pc:spChg>
        <pc:spChg chg="add mod">
          <ac:chgData name="박 삼열" userId="464345c8057810ea" providerId="LiveId" clId="{C80F02C7-066D-4549-BBC1-356D6745922F}" dt="2022-02-07T04:22:23.141" v="3645" actId="1035"/>
          <ac:spMkLst>
            <pc:docMk/>
            <pc:sldMk cId="1737299239" sldId="260"/>
            <ac:spMk id="202" creationId="{64BDE2B1-8967-4C6A-971E-DFC9B2AD8E24}"/>
          </ac:spMkLst>
        </pc:spChg>
        <pc:spChg chg="add mod">
          <ac:chgData name="박 삼열" userId="464345c8057810ea" providerId="LiveId" clId="{C80F02C7-066D-4549-BBC1-356D6745922F}" dt="2022-02-07T04:22:23.141" v="3645" actId="1035"/>
          <ac:spMkLst>
            <pc:docMk/>
            <pc:sldMk cId="1737299239" sldId="260"/>
            <ac:spMk id="203" creationId="{2378F2B6-3FF8-4A9F-9A17-1449B7DF237E}"/>
          </ac:spMkLst>
        </pc:spChg>
        <pc:spChg chg="add mod">
          <ac:chgData name="박 삼열" userId="464345c8057810ea" providerId="LiveId" clId="{C80F02C7-066D-4549-BBC1-356D6745922F}" dt="2022-02-07T04:22:23.141" v="3645" actId="1035"/>
          <ac:spMkLst>
            <pc:docMk/>
            <pc:sldMk cId="1737299239" sldId="260"/>
            <ac:spMk id="204" creationId="{6CEDC757-4C56-41AC-971B-476C26F375B0}"/>
          </ac:spMkLst>
        </pc:spChg>
        <pc:spChg chg="add mod">
          <ac:chgData name="박 삼열" userId="464345c8057810ea" providerId="LiveId" clId="{C80F02C7-066D-4549-BBC1-356D6745922F}" dt="2022-02-07T04:22:23.141" v="3645" actId="1035"/>
          <ac:spMkLst>
            <pc:docMk/>
            <pc:sldMk cId="1737299239" sldId="260"/>
            <ac:spMk id="205" creationId="{1F382BB5-6E62-410D-8286-D2B4DFE44EA6}"/>
          </ac:spMkLst>
        </pc:spChg>
        <pc:spChg chg="add mod">
          <ac:chgData name="박 삼열" userId="464345c8057810ea" providerId="LiveId" clId="{C80F02C7-066D-4549-BBC1-356D6745922F}" dt="2022-02-07T04:22:23.141" v="3645" actId="1035"/>
          <ac:spMkLst>
            <pc:docMk/>
            <pc:sldMk cId="1737299239" sldId="260"/>
            <ac:spMk id="206" creationId="{61842869-A4FA-4291-B8EC-DEC21417550D}"/>
          </ac:spMkLst>
        </pc:spChg>
      </pc:sldChg>
      <pc:sldChg chg="addSp delSp modSp mod">
        <pc:chgData name="박 삼열" userId="464345c8057810ea" providerId="LiveId" clId="{C80F02C7-066D-4549-BBC1-356D6745922F}" dt="2022-02-07T03:09:14.263" v="3541" actId="478"/>
        <pc:sldMkLst>
          <pc:docMk/>
          <pc:sldMk cId="2203708523" sldId="261"/>
        </pc:sldMkLst>
        <pc:spChg chg="mod">
          <ac:chgData name="박 삼열" userId="464345c8057810ea" providerId="LiveId" clId="{C80F02C7-066D-4549-BBC1-356D6745922F}" dt="2022-02-07T01:40:32.294" v="112"/>
          <ac:spMkLst>
            <pc:docMk/>
            <pc:sldMk cId="2203708523" sldId="261"/>
            <ac:spMk id="66" creationId="{00000000-0000-0000-0000-000000000000}"/>
          </ac:spMkLst>
        </pc:spChg>
        <pc:spChg chg="add mod">
          <ac:chgData name="박 삼열" userId="464345c8057810ea" providerId="LiveId" clId="{C80F02C7-066D-4549-BBC1-356D6745922F}" dt="2022-02-07T01:50:12.033" v="485"/>
          <ac:spMkLst>
            <pc:docMk/>
            <pc:sldMk cId="2203708523" sldId="261"/>
            <ac:spMk id="79" creationId="{C91AC36C-907C-4EFD-AEFC-9943A219FD4D}"/>
          </ac:spMkLst>
        </pc:spChg>
        <pc:spChg chg="mod">
          <ac:chgData name="박 삼열" userId="464345c8057810ea" providerId="LiveId" clId="{C80F02C7-066D-4549-BBC1-356D6745922F}" dt="2022-02-07T01:50:26.038" v="486" actId="207"/>
          <ac:spMkLst>
            <pc:docMk/>
            <pc:sldMk cId="2203708523" sldId="261"/>
            <ac:spMk id="98" creationId="{08C57A28-B1AA-42E5-B48A-FBEE372E8CD5}"/>
          </ac:spMkLst>
        </pc:spChg>
        <pc:spChg chg="mod">
          <ac:chgData name="박 삼열" userId="464345c8057810ea" providerId="LiveId" clId="{C80F02C7-066D-4549-BBC1-356D6745922F}" dt="2022-02-07T01:41:56.617" v="123" actId="207"/>
          <ac:spMkLst>
            <pc:docMk/>
            <pc:sldMk cId="2203708523" sldId="261"/>
            <ac:spMk id="99" creationId="{9B22605B-5CFE-4B66-9180-A72596EA4F27}"/>
          </ac:spMkLst>
        </pc:spChg>
        <pc:spChg chg="mod">
          <ac:chgData name="박 삼열" userId="464345c8057810ea" providerId="LiveId" clId="{C80F02C7-066D-4549-BBC1-356D6745922F}" dt="2022-02-07T01:50:26.038" v="486" actId="207"/>
          <ac:spMkLst>
            <pc:docMk/>
            <pc:sldMk cId="2203708523" sldId="261"/>
            <ac:spMk id="100" creationId="{3F307754-97B0-418B-A08D-2846A3FB076B}"/>
          </ac:spMkLst>
        </pc:spChg>
        <pc:spChg chg="mod">
          <ac:chgData name="박 삼열" userId="464345c8057810ea" providerId="LiveId" clId="{C80F02C7-066D-4549-BBC1-356D6745922F}" dt="2022-02-07T01:50:26.038" v="486" actId="207"/>
          <ac:spMkLst>
            <pc:docMk/>
            <pc:sldMk cId="2203708523" sldId="261"/>
            <ac:spMk id="101" creationId="{639126BA-0128-4975-A99A-30576EFAFD30}"/>
          </ac:spMkLst>
        </pc:spChg>
        <pc:spChg chg="mod">
          <ac:chgData name="박 삼열" userId="464345c8057810ea" providerId="LiveId" clId="{C80F02C7-066D-4549-BBC1-356D6745922F}" dt="2022-02-07T01:50:26.038" v="486" actId="207"/>
          <ac:spMkLst>
            <pc:docMk/>
            <pc:sldMk cId="2203708523" sldId="261"/>
            <ac:spMk id="102" creationId="{D5FCBD9C-6045-4449-9437-2FE59411F679}"/>
          </ac:spMkLst>
        </pc:spChg>
        <pc:spChg chg="mod">
          <ac:chgData name="박 삼열" userId="464345c8057810ea" providerId="LiveId" clId="{C80F02C7-066D-4549-BBC1-356D6745922F}" dt="2022-02-07T01:50:26.038" v="486" actId="207"/>
          <ac:spMkLst>
            <pc:docMk/>
            <pc:sldMk cId="2203708523" sldId="261"/>
            <ac:spMk id="103" creationId="{3BC4E59B-068C-4AAA-A04E-D8F6E17AB17B}"/>
          </ac:spMkLst>
        </pc:spChg>
        <pc:spChg chg="mod">
          <ac:chgData name="박 삼열" userId="464345c8057810ea" providerId="LiveId" clId="{C80F02C7-066D-4549-BBC1-356D6745922F}" dt="2022-02-07T01:50:26.038" v="486" actId="207"/>
          <ac:spMkLst>
            <pc:docMk/>
            <pc:sldMk cId="2203708523" sldId="261"/>
            <ac:spMk id="104" creationId="{7F8C03CC-A180-4B0E-A11B-2023BB6A7EBE}"/>
          </ac:spMkLst>
        </pc:spChg>
        <pc:spChg chg="del mod">
          <ac:chgData name="박 삼열" userId="464345c8057810ea" providerId="LiveId" clId="{C80F02C7-066D-4549-BBC1-356D6745922F}" dt="2022-02-07T03:09:14.263" v="3541" actId="478"/>
          <ac:spMkLst>
            <pc:docMk/>
            <pc:sldMk cId="2203708523" sldId="261"/>
            <ac:spMk id="105" creationId="{38E576A4-3094-4333-BDF8-B812CAF4456F}"/>
          </ac:spMkLst>
        </pc:spChg>
        <pc:spChg chg="mod">
          <ac:chgData name="박 삼열" userId="464345c8057810ea" providerId="LiveId" clId="{C80F02C7-066D-4549-BBC1-356D6745922F}" dt="2022-02-07T01:41:52.586" v="122" actId="207"/>
          <ac:spMkLst>
            <pc:docMk/>
            <pc:sldMk cId="2203708523" sldId="261"/>
            <ac:spMk id="109" creationId="{CA809FCE-BC91-4CDF-914C-0A32DD8C8A69}"/>
          </ac:spMkLst>
        </pc:spChg>
        <pc:spChg chg="mod">
          <ac:chgData name="박 삼열" userId="464345c8057810ea" providerId="LiveId" clId="{C80F02C7-066D-4549-BBC1-356D6745922F}" dt="2022-02-07T01:41:52.586" v="122" actId="207"/>
          <ac:spMkLst>
            <pc:docMk/>
            <pc:sldMk cId="2203708523" sldId="261"/>
            <ac:spMk id="110" creationId="{5FFB8694-3769-4709-A8C4-4DCABC676930}"/>
          </ac:spMkLst>
        </pc:spChg>
        <pc:spChg chg="mod">
          <ac:chgData name="박 삼열" userId="464345c8057810ea" providerId="LiveId" clId="{C80F02C7-066D-4549-BBC1-356D6745922F}" dt="2022-02-07T01:41:52.586" v="122" actId="207"/>
          <ac:spMkLst>
            <pc:docMk/>
            <pc:sldMk cId="2203708523" sldId="261"/>
            <ac:spMk id="111" creationId="{DA12D3C5-C862-4030-89B9-7D691BB0A2F8}"/>
          </ac:spMkLst>
        </pc:spChg>
        <pc:spChg chg="mod">
          <ac:chgData name="박 삼열" userId="464345c8057810ea" providerId="LiveId" clId="{C80F02C7-066D-4549-BBC1-356D6745922F}" dt="2022-02-07T01:41:52.586" v="122" actId="207"/>
          <ac:spMkLst>
            <pc:docMk/>
            <pc:sldMk cId="2203708523" sldId="261"/>
            <ac:spMk id="112" creationId="{2F4E3299-3731-4FCE-94A7-D6899329CA80}"/>
          </ac:spMkLst>
        </pc:spChg>
        <pc:spChg chg="mod">
          <ac:chgData name="박 삼열" userId="464345c8057810ea" providerId="LiveId" clId="{C80F02C7-066D-4549-BBC1-356D6745922F}" dt="2022-02-07T01:41:52.586" v="122" actId="207"/>
          <ac:spMkLst>
            <pc:docMk/>
            <pc:sldMk cId="2203708523" sldId="261"/>
            <ac:spMk id="113" creationId="{FD6565B7-19CB-426B-968A-EA3D2FB0870F}"/>
          </ac:spMkLst>
        </pc:spChg>
        <pc:spChg chg="mod">
          <ac:chgData name="박 삼열" userId="464345c8057810ea" providerId="LiveId" clId="{C80F02C7-066D-4549-BBC1-356D6745922F}" dt="2022-02-07T01:50:26.038" v="486" actId="207"/>
          <ac:spMkLst>
            <pc:docMk/>
            <pc:sldMk cId="2203708523" sldId="261"/>
            <ac:spMk id="114" creationId="{86AA1EF5-F56B-415C-A006-BAFBA4CBD241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2203708523" sldId="261"/>
            <ac:spMk id="12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2203708523" sldId="261"/>
            <ac:spMk id="175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3:09:11.096" v="3539" actId="478"/>
        <pc:sldMkLst>
          <pc:docMk/>
          <pc:sldMk cId="3798955493" sldId="263"/>
        </pc:sldMkLst>
        <pc:spChg chg="mod">
          <ac:chgData name="박 삼열" userId="464345c8057810ea" providerId="LiveId" clId="{C80F02C7-066D-4549-BBC1-356D6745922F}" dt="2022-02-07T01:50:36.021" v="488" actId="207"/>
          <ac:spMkLst>
            <pc:docMk/>
            <pc:sldMk cId="3798955493" sldId="263"/>
            <ac:spMk id="23" creationId="{6D72542C-9A63-4305-814E-01DF7AED0CD3}"/>
          </ac:spMkLst>
        </pc:spChg>
        <pc:spChg chg="mod">
          <ac:chgData name="박 삼열" userId="464345c8057810ea" providerId="LiveId" clId="{C80F02C7-066D-4549-BBC1-356D6745922F}" dt="2022-02-07T01:42:08.919" v="124" actId="207"/>
          <ac:spMkLst>
            <pc:docMk/>
            <pc:sldMk cId="3798955493" sldId="263"/>
            <ac:spMk id="24" creationId="{8AF91021-B53E-416C-B7C4-B45CB08B93BF}"/>
          </ac:spMkLst>
        </pc:spChg>
        <pc:spChg chg="mod">
          <ac:chgData name="박 삼열" userId="464345c8057810ea" providerId="LiveId" clId="{C80F02C7-066D-4549-BBC1-356D6745922F}" dt="2022-02-07T01:50:36.021" v="488" actId="207"/>
          <ac:spMkLst>
            <pc:docMk/>
            <pc:sldMk cId="3798955493" sldId="263"/>
            <ac:spMk id="25" creationId="{ACDE88AC-242E-4FC2-8BDE-DA5D3AEFBF4B}"/>
          </ac:spMkLst>
        </pc:spChg>
        <pc:spChg chg="mod">
          <ac:chgData name="박 삼열" userId="464345c8057810ea" providerId="LiveId" clId="{C80F02C7-066D-4549-BBC1-356D6745922F}" dt="2022-02-07T01:50:36.021" v="488" actId="207"/>
          <ac:spMkLst>
            <pc:docMk/>
            <pc:sldMk cId="3798955493" sldId="263"/>
            <ac:spMk id="26" creationId="{AA174D81-6FEC-4EF3-B65A-59299F95D0F2}"/>
          </ac:spMkLst>
        </pc:spChg>
        <pc:spChg chg="mod">
          <ac:chgData name="박 삼열" userId="464345c8057810ea" providerId="LiveId" clId="{C80F02C7-066D-4549-BBC1-356D6745922F}" dt="2022-02-07T01:50:36.021" v="488" actId="207"/>
          <ac:spMkLst>
            <pc:docMk/>
            <pc:sldMk cId="3798955493" sldId="263"/>
            <ac:spMk id="27" creationId="{B6B761DF-2EC0-4756-897A-E097774670C8}"/>
          </ac:spMkLst>
        </pc:spChg>
        <pc:spChg chg="mod">
          <ac:chgData name="박 삼열" userId="464345c8057810ea" providerId="LiveId" clId="{C80F02C7-066D-4549-BBC1-356D6745922F}" dt="2022-02-07T01:50:36.021" v="488" actId="207"/>
          <ac:spMkLst>
            <pc:docMk/>
            <pc:sldMk cId="3798955493" sldId="263"/>
            <ac:spMk id="28" creationId="{100FBA17-E1D1-4245-A866-DB50AD4AD07C}"/>
          </ac:spMkLst>
        </pc:spChg>
        <pc:spChg chg="mod">
          <ac:chgData name="박 삼열" userId="464345c8057810ea" providerId="LiveId" clId="{C80F02C7-066D-4549-BBC1-356D6745922F}" dt="2022-02-07T01:50:36.021" v="488" actId="207"/>
          <ac:spMkLst>
            <pc:docMk/>
            <pc:sldMk cId="3798955493" sldId="263"/>
            <ac:spMk id="29" creationId="{E55586F0-6CF0-49FF-8299-2FC315DB068A}"/>
          </ac:spMkLst>
        </pc:spChg>
        <pc:spChg chg="del">
          <ac:chgData name="박 삼열" userId="464345c8057810ea" providerId="LiveId" clId="{C80F02C7-066D-4549-BBC1-356D6745922F}" dt="2022-02-07T03:09:11.096" v="3539" actId="478"/>
          <ac:spMkLst>
            <pc:docMk/>
            <pc:sldMk cId="3798955493" sldId="263"/>
            <ac:spMk id="30" creationId="{3E6419CF-460D-45C2-8A5D-0ECA872384C1}"/>
          </ac:spMkLst>
        </pc:spChg>
        <pc:spChg chg="mod">
          <ac:chgData name="박 삼열" userId="464345c8057810ea" providerId="LiveId" clId="{C80F02C7-066D-4549-BBC1-356D6745922F}" dt="2022-02-07T01:42:15.910" v="125" actId="207"/>
          <ac:spMkLst>
            <pc:docMk/>
            <pc:sldMk cId="3798955493" sldId="263"/>
            <ac:spMk id="34" creationId="{F362095B-BEE5-43F8-8B73-A4DE69368514}"/>
          </ac:spMkLst>
        </pc:spChg>
        <pc:spChg chg="mod">
          <ac:chgData name="박 삼열" userId="464345c8057810ea" providerId="LiveId" clId="{C80F02C7-066D-4549-BBC1-356D6745922F}" dt="2022-02-07T01:42:15.910" v="125" actId="207"/>
          <ac:spMkLst>
            <pc:docMk/>
            <pc:sldMk cId="3798955493" sldId="263"/>
            <ac:spMk id="35" creationId="{21454225-61CA-4BF5-B749-C689F5445759}"/>
          </ac:spMkLst>
        </pc:spChg>
        <pc:spChg chg="mod">
          <ac:chgData name="박 삼열" userId="464345c8057810ea" providerId="LiveId" clId="{C80F02C7-066D-4549-BBC1-356D6745922F}" dt="2022-02-07T01:42:15.910" v="125" actId="207"/>
          <ac:spMkLst>
            <pc:docMk/>
            <pc:sldMk cId="3798955493" sldId="263"/>
            <ac:spMk id="36" creationId="{B19477DA-A3A3-4A43-9D87-8345B11435AC}"/>
          </ac:spMkLst>
        </pc:spChg>
        <pc:spChg chg="mod">
          <ac:chgData name="박 삼열" userId="464345c8057810ea" providerId="LiveId" clId="{C80F02C7-066D-4549-BBC1-356D6745922F}" dt="2022-02-07T01:42:15.910" v="125" actId="207"/>
          <ac:spMkLst>
            <pc:docMk/>
            <pc:sldMk cId="3798955493" sldId="263"/>
            <ac:spMk id="37" creationId="{B7238DA8-E5A6-4F91-95AA-52E81DCB0550}"/>
          </ac:spMkLst>
        </pc:spChg>
        <pc:spChg chg="mod">
          <ac:chgData name="박 삼열" userId="464345c8057810ea" providerId="LiveId" clId="{C80F02C7-066D-4549-BBC1-356D6745922F}" dt="2022-02-07T01:42:15.910" v="125" actId="207"/>
          <ac:spMkLst>
            <pc:docMk/>
            <pc:sldMk cId="3798955493" sldId="263"/>
            <ac:spMk id="38" creationId="{CAEA2E0C-7A55-4297-BCCA-CC36C83C31E7}"/>
          </ac:spMkLst>
        </pc:spChg>
        <pc:spChg chg="mod">
          <ac:chgData name="박 삼열" userId="464345c8057810ea" providerId="LiveId" clId="{C80F02C7-066D-4549-BBC1-356D6745922F}" dt="2022-02-07T01:50:36.021" v="488" actId="207"/>
          <ac:spMkLst>
            <pc:docMk/>
            <pc:sldMk cId="3798955493" sldId="263"/>
            <ac:spMk id="39" creationId="{A01B1D3C-7F90-4474-8BEE-25361AC456A9}"/>
          </ac:spMkLst>
        </pc:spChg>
        <pc:spChg chg="add mod">
          <ac:chgData name="박 삼열" userId="464345c8057810ea" providerId="LiveId" clId="{C80F02C7-066D-4549-BBC1-356D6745922F}" dt="2022-02-07T01:50:30.027" v="487"/>
          <ac:spMkLst>
            <pc:docMk/>
            <pc:sldMk cId="3798955493" sldId="263"/>
            <ac:spMk id="40" creationId="{4B791502-D894-402A-BA4E-139B2819D4C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98955493" sldId="263"/>
            <ac:spMk id="123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3:09:09.264" v="3538" actId="478"/>
        <pc:sldMkLst>
          <pc:docMk/>
          <pc:sldMk cId="3941991129" sldId="264"/>
        </pc:sldMkLst>
        <pc:spChg chg="mod">
          <ac:chgData name="박 삼열" userId="464345c8057810ea" providerId="LiveId" clId="{C80F02C7-066D-4549-BBC1-356D6745922F}" dt="2022-02-07T01:50:46.775" v="490" actId="207"/>
          <ac:spMkLst>
            <pc:docMk/>
            <pc:sldMk cId="3941991129" sldId="264"/>
            <ac:spMk id="25" creationId="{936482E4-54E8-49D5-9208-AD87C233AD43}"/>
          </ac:spMkLst>
        </pc:spChg>
        <pc:spChg chg="mod">
          <ac:chgData name="박 삼열" userId="464345c8057810ea" providerId="LiveId" clId="{C80F02C7-066D-4549-BBC1-356D6745922F}" dt="2022-02-07T01:50:52.179" v="491" actId="207"/>
          <ac:spMkLst>
            <pc:docMk/>
            <pc:sldMk cId="3941991129" sldId="264"/>
            <ac:spMk id="26" creationId="{17E826B5-4E49-43A5-9AAC-3D6DB00160ED}"/>
          </ac:spMkLst>
        </pc:spChg>
        <pc:spChg chg="mod">
          <ac:chgData name="박 삼열" userId="464345c8057810ea" providerId="LiveId" clId="{C80F02C7-066D-4549-BBC1-356D6745922F}" dt="2022-02-07T01:50:46.775" v="490" actId="207"/>
          <ac:spMkLst>
            <pc:docMk/>
            <pc:sldMk cId="3941991129" sldId="264"/>
            <ac:spMk id="27" creationId="{E231F76D-0EEB-4E13-BA62-2EF8BB009837}"/>
          </ac:spMkLst>
        </pc:spChg>
        <pc:spChg chg="mod">
          <ac:chgData name="박 삼열" userId="464345c8057810ea" providerId="LiveId" clId="{C80F02C7-066D-4549-BBC1-356D6745922F}" dt="2022-02-07T01:50:46.775" v="490" actId="207"/>
          <ac:spMkLst>
            <pc:docMk/>
            <pc:sldMk cId="3941991129" sldId="264"/>
            <ac:spMk id="28" creationId="{6ABF8799-18F7-4AE0-91F7-F54FCE76ED8B}"/>
          </ac:spMkLst>
        </pc:spChg>
        <pc:spChg chg="mod">
          <ac:chgData name="박 삼열" userId="464345c8057810ea" providerId="LiveId" clId="{C80F02C7-066D-4549-BBC1-356D6745922F}" dt="2022-02-07T01:50:46.775" v="490" actId="207"/>
          <ac:spMkLst>
            <pc:docMk/>
            <pc:sldMk cId="3941991129" sldId="264"/>
            <ac:spMk id="29" creationId="{7329FA40-A67D-40B5-9A8C-3E7DFC8D0B60}"/>
          </ac:spMkLst>
        </pc:spChg>
        <pc:spChg chg="mod">
          <ac:chgData name="박 삼열" userId="464345c8057810ea" providerId="LiveId" clId="{C80F02C7-066D-4549-BBC1-356D6745922F}" dt="2022-02-07T01:50:46.775" v="490" actId="207"/>
          <ac:spMkLst>
            <pc:docMk/>
            <pc:sldMk cId="3941991129" sldId="264"/>
            <ac:spMk id="30" creationId="{14C18FB6-98DD-4A7F-A84A-B03448D7D48C}"/>
          </ac:spMkLst>
        </pc:spChg>
        <pc:spChg chg="mod">
          <ac:chgData name="박 삼열" userId="464345c8057810ea" providerId="LiveId" clId="{C80F02C7-066D-4549-BBC1-356D6745922F}" dt="2022-02-07T01:50:46.775" v="490" actId="207"/>
          <ac:spMkLst>
            <pc:docMk/>
            <pc:sldMk cId="3941991129" sldId="264"/>
            <ac:spMk id="31" creationId="{695626B5-0FC6-4011-9275-3E45692B2E3E}"/>
          </ac:spMkLst>
        </pc:spChg>
        <pc:spChg chg="del">
          <ac:chgData name="박 삼열" userId="464345c8057810ea" providerId="LiveId" clId="{C80F02C7-066D-4549-BBC1-356D6745922F}" dt="2022-02-07T03:09:09.264" v="3538" actId="478"/>
          <ac:spMkLst>
            <pc:docMk/>
            <pc:sldMk cId="3941991129" sldId="264"/>
            <ac:spMk id="32" creationId="{73A7A0DC-F8F8-4A11-88F3-7196CE218755}"/>
          </ac:spMkLst>
        </pc:spChg>
        <pc:spChg chg="mod">
          <ac:chgData name="박 삼열" userId="464345c8057810ea" providerId="LiveId" clId="{C80F02C7-066D-4549-BBC1-356D6745922F}" dt="2022-02-07T01:51:00.597" v="492" actId="207"/>
          <ac:spMkLst>
            <pc:docMk/>
            <pc:sldMk cId="3941991129" sldId="264"/>
            <ac:spMk id="36" creationId="{30E297D8-D4DD-4A6A-9CEA-E9FB7E36EDCA}"/>
          </ac:spMkLst>
        </pc:spChg>
        <pc:spChg chg="mod">
          <ac:chgData name="박 삼열" userId="464345c8057810ea" providerId="LiveId" clId="{C80F02C7-066D-4549-BBC1-356D6745922F}" dt="2022-02-07T01:51:00.597" v="492" actId="207"/>
          <ac:spMkLst>
            <pc:docMk/>
            <pc:sldMk cId="3941991129" sldId="264"/>
            <ac:spMk id="37" creationId="{E15932B1-C813-4748-A81D-45B650764EFB}"/>
          </ac:spMkLst>
        </pc:spChg>
        <pc:spChg chg="mod">
          <ac:chgData name="박 삼열" userId="464345c8057810ea" providerId="LiveId" clId="{C80F02C7-066D-4549-BBC1-356D6745922F}" dt="2022-02-07T01:51:00.597" v="492" actId="207"/>
          <ac:spMkLst>
            <pc:docMk/>
            <pc:sldMk cId="3941991129" sldId="264"/>
            <ac:spMk id="38" creationId="{C8FD45FA-B8E3-48DA-AC75-F261667F2C51}"/>
          </ac:spMkLst>
        </pc:spChg>
        <pc:spChg chg="mod">
          <ac:chgData name="박 삼열" userId="464345c8057810ea" providerId="LiveId" clId="{C80F02C7-066D-4549-BBC1-356D6745922F}" dt="2022-02-07T01:51:00.597" v="492" actId="207"/>
          <ac:spMkLst>
            <pc:docMk/>
            <pc:sldMk cId="3941991129" sldId="264"/>
            <ac:spMk id="39" creationId="{EA97A87E-F4BD-44C8-83BF-007E7E66CF35}"/>
          </ac:spMkLst>
        </pc:spChg>
        <pc:spChg chg="mod">
          <ac:chgData name="박 삼열" userId="464345c8057810ea" providerId="LiveId" clId="{C80F02C7-066D-4549-BBC1-356D6745922F}" dt="2022-02-07T01:51:00.597" v="492" actId="207"/>
          <ac:spMkLst>
            <pc:docMk/>
            <pc:sldMk cId="3941991129" sldId="264"/>
            <ac:spMk id="40" creationId="{ABFB4DCF-E9B8-4691-82F6-939C437AAA1D}"/>
          </ac:spMkLst>
        </pc:spChg>
        <pc:spChg chg="mod">
          <ac:chgData name="박 삼열" userId="464345c8057810ea" providerId="LiveId" clId="{C80F02C7-066D-4549-BBC1-356D6745922F}" dt="2022-02-07T01:50:46.775" v="490" actId="207"/>
          <ac:spMkLst>
            <pc:docMk/>
            <pc:sldMk cId="3941991129" sldId="264"/>
            <ac:spMk id="41" creationId="{3F0F30F6-E25E-4466-8D49-E3C149D207FD}"/>
          </ac:spMkLst>
        </pc:spChg>
        <pc:spChg chg="add mod">
          <ac:chgData name="박 삼열" userId="464345c8057810ea" providerId="LiveId" clId="{C80F02C7-066D-4549-BBC1-356D6745922F}" dt="2022-02-07T01:50:38.386" v="489"/>
          <ac:spMkLst>
            <pc:docMk/>
            <pc:sldMk cId="3941991129" sldId="264"/>
            <ac:spMk id="42" creationId="{1B10CBD7-27C9-4E05-B95B-DB2220A1170B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941991129" sldId="264"/>
            <ac:spMk id="123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3:09:07.656" v="3537" actId="478"/>
        <pc:sldMkLst>
          <pc:docMk/>
          <pc:sldMk cId="2366612265" sldId="265"/>
        </pc:sldMkLst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30" creationId="{45600E84-13A2-4D90-910F-76731C5D9729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31" creationId="{4CC90B45-DA0D-4765-9983-CC48806CBF54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32" creationId="{505F1E34-3FF0-4531-AF88-34B33C5E8E72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33" creationId="{F244301D-9F0E-42C8-98F6-94F2AAD9382D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34" creationId="{5C19568F-1817-4869-8DDD-3065C28DBCCB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35" creationId="{E8B6A750-CA7C-44D5-BB5B-9728BDE8DEDF}"/>
          </ac:spMkLst>
        </pc:spChg>
        <pc:spChg chg="mod">
          <ac:chgData name="박 삼열" userId="464345c8057810ea" providerId="LiveId" clId="{C80F02C7-066D-4549-BBC1-356D6745922F}" dt="2022-02-07T01:51:43.599" v="500" actId="1035"/>
          <ac:spMkLst>
            <pc:docMk/>
            <pc:sldMk cId="2366612265" sldId="265"/>
            <ac:spMk id="36" creationId="{5ACF88AE-2154-4E49-B966-730B18414E78}"/>
          </ac:spMkLst>
        </pc:spChg>
        <pc:spChg chg="del mod">
          <ac:chgData name="박 삼열" userId="464345c8057810ea" providerId="LiveId" clId="{C80F02C7-066D-4549-BBC1-356D6745922F}" dt="2022-02-07T03:09:07.656" v="3537" actId="478"/>
          <ac:spMkLst>
            <pc:docMk/>
            <pc:sldMk cId="2366612265" sldId="265"/>
            <ac:spMk id="37" creationId="{BE314E81-2536-4A34-ADE2-6AEC14163F5C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39" creationId="{64FDA87B-3D4D-46C3-8699-21EA3D4FE9E1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40" creationId="{F2E774B0-9BFC-47C8-B04F-1E4BC78CADD7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41" creationId="{44BD3FE7-1454-4A9B-8ED1-334895DE0A4A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42" creationId="{D6E451BD-D5DB-4F7F-8243-17633750707D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43" creationId="{085A82A5-1FA1-449C-ABBF-8DC7A56EB58C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44" creationId="{75B3F87C-820B-4F40-9AF5-37E7E0E6AA78}"/>
          </ac:spMkLst>
        </pc:spChg>
        <pc:spChg chg="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45" creationId="{5C5D73DA-20C1-47B3-A148-475EE59AA238}"/>
          </ac:spMkLst>
        </pc:spChg>
        <pc:spChg chg="del mod">
          <ac:chgData name="박 삼열" userId="464345c8057810ea" providerId="LiveId" clId="{C80F02C7-066D-4549-BBC1-356D6745922F}" dt="2022-02-07T01:43:49.350" v="188" actId="478"/>
          <ac:spMkLst>
            <pc:docMk/>
            <pc:sldMk cId="2366612265" sldId="265"/>
            <ac:spMk id="46" creationId="{A7F70951-CFCB-466C-9843-46EF3E6B4E69}"/>
          </ac:spMkLst>
        </pc:spChg>
        <pc:spChg chg="add mod">
          <ac:chgData name="박 삼열" userId="464345c8057810ea" providerId="LiveId" clId="{C80F02C7-066D-4549-BBC1-356D6745922F}" dt="2022-02-07T01:51:40.435" v="499" actId="12788"/>
          <ac:spMkLst>
            <pc:docMk/>
            <pc:sldMk cId="2366612265" sldId="265"/>
            <ac:spMk id="47" creationId="{1A808290-468E-4410-9C67-33D59B67BB0D}"/>
          </ac:spMkLst>
        </pc:spChg>
        <pc:spChg chg="add mod">
          <ac:chgData name="박 삼열" userId="464345c8057810ea" providerId="LiveId" clId="{C80F02C7-066D-4549-BBC1-356D6745922F}" dt="2022-02-07T01:51:03.004" v="493"/>
          <ac:spMkLst>
            <pc:docMk/>
            <pc:sldMk cId="2366612265" sldId="265"/>
            <ac:spMk id="48" creationId="{06BE32A6-A559-4D3E-8FEF-92743B9A3DE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2366612265" sldId="265"/>
            <ac:spMk id="123" creationId="{00000000-0000-0000-0000-000000000000}"/>
          </ac:spMkLst>
        </pc:spChg>
        <pc:cxnChg chg="mod">
          <ac:chgData name="박 삼열" userId="464345c8057810ea" providerId="LiveId" clId="{C80F02C7-066D-4549-BBC1-356D6745922F}" dt="2022-02-07T01:51:40.435" v="499" actId="12788"/>
          <ac:cxnSpMkLst>
            <pc:docMk/>
            <pc:sldMk cId="2366612265" sldId="265"/>
            <ac:cxnSpMk id="38" creationId="{3426AF6A-088A-4347-BD73-F60C20F29607}"/>
          </ac:cxnSpMkLst>
        </pc:cxnChg>
      </pc:sldChg>
      <pc:sldChg chg="del">
        <pc:chgData name="박 삼열" userId="464345c8057810ea" providerId="LiveId" clId="{C80F02C7-066D-4549-BBC1-356D6745922F}" dt="2022-02-07T01:37:25.731" v="77" actId="47"/>
        <pc:sldMkLst>
          <pc:docMk/>
          <pc:sldMk cId="3293471429" sldId="266"/>
        </pc:sldMkLst>
      </pc:sldChg>
      <pc:sldChg chg="addSp delSp modSp mod">
        <pc:chgData name="박 삼열" userId="464345c8057810ea" providerId="LiveId" clId="{C80F02C7-066D-4549-BBC1-356D6745922F}" dt="2022-02-07T04:32:53.872" v="3915"/>
        <pc:sldMkLst>
          <pc:docMk/>
          <pc:sldMk cId="3720103783" sldId="267"/>
        </pc:sldMkLst>
        <pc:spChg chg="mod">
          <ac:chgData name="박 삼열" userId="464345c8057810ea" providerId="LiveId" clId="{C80F02C7-066D-4549-BBC1-356D6745922F}" dt="2022-02-07T02:36:06.946" v="2116" actId="207"/>
          <ac:spMkLst>
            <pc:docMk/>
            <pc:sldMk cId="3720103783" sldId="267"/>
            <ac:spMk id="2" creationId="{00000000-0000-0000-0000-000000000000}"/>
          </ac:spMkLst>
        </pc:spChg>
        <pc:spChg chg="mod">
          <ac:chgData name="박 삼열" userId="464345c8057810ea" providerId="LiveId" clId="{C80F02C7-066D-4549-BBC1-356D6745922F}" dt="2022-02-07T02:36:11.180" v="2117" actId="207"/>
          <ac:spMkLst>
            <pc:docMk/>
            <pc:sldMk cId="3720103783" sldId="267"/>
            <ac:spMk id="3" creationId="{00000000-0000-0000-0000-000000000000}"/>
          </ac:spMkLst>
        </pc:spChg>
        <pc:spChg chg="mod">
          <ac:chgData name="박 삼열" userId="464345c8057810ea" providerId="LiveId" clId="{C80F02C7-066D-4549-BBC1-356D6745922F}" dt="2022-02-07T02:36:06.946" v="2116" actId="207"/>
          <ac:spMkLst>
            <pc:docMk/>
            <pc:sldMk cId="3720103783" sldId="267"/>
            <ac:spMk id="4" creationId="{00000000-0000-0000-0000-000000000000}"/>
          </ac:spMkLst>
        </pc:spChg>
        <pc:spChg chg="mod">
          <ac:chgData name="박 삼열" userId="464345c8057810ea" providerId="LiveId" clId="{C80F02C7-066D-4549-BBC1-356D6745922F}" dt="2022-02-07T02:36:06.946" v="2116" actId="207"/>
          <ac:spMkLst>
            <pc:docMk/>
            <pc:sldMk cId="3720103783" sldId="267"/>
            <ac:spMk id="5" creationId="{00000000-0000-0000-0000-000000000000}"/>
          </ac:spMkLst>
        </pc:spChg>
        <pc:spChg chg="mod">
          <ac:chgData name="박 삼열" userId="464345c8057810ea" providerId="LiveId" clId="{C80F02C7-066D-4549-BBC1-356D6745922F}" dt="2022-02-07T02:36:06.946" v="2116" actId="207"/>
          <ac:spMkLst>
            <pc:docMk/>
            <pc:sldMk cId="3720103783" sldId="267"/>
            <ac:spMk id="6" creationId="{00000000-0000-0000-0000-000000000000}"/>
          </ac:spMkLst>
        </pc:spChg>
        <pc:spChg chg="mod">
          <ac:chgData name="박 삼열" userId="464345c8057810ea" providerId="LiveId" clId="{C80F02C7-066D-4549-BBC1-356D6745922F}" dt="2022-02-07T02:36:06.946" v="2116" actId="207"/>
          <ac:spMkLst>
            <pc:docMk/>
            <pc:sldMk cId="3720103783" sldId="267"/>
            <ac:spMk id="7" creationId="{00000000-0000-0000-0000-000000000000}"/>
          </ac:spMkLst>
        </pc:spChg>
        <pc:spChg chg="mod">
          <ac:chgData name="박 삼열" userId="464345c8057810ea" providerId="LiveId" clId="{C80F02C7-066D-4549-BBC1-356D6745922F}" dt="2022-02-07T02:36:06.946" v="2116" actId="207"/>
          <ac:spMkLst>
            <pc:docMk/>
            <pc:sldMk cId="3720103783" sldId="267"/>
            <ac:spMk id="8" creationId="{00000000-0000-0000-0000-000000000000}"/>
          </ac:spMkLst>
        </pc:spChg>
        <pc:spChg chg="del mod">
          <ac:chgData name="박 삼열" userId="464345c8057810ea" providerId="LiveId" clId="{C80F02C7-066D-4549-BBC1-356D6745922F}" dt="2022-02-07T03:08:55.424" v="3533" actId="478"/>
          <ac:spMkLst>
            <pc:docMk/>
            <pc:sldMk cId="3720103783" sldId="267"/>
            <ac:spMk id="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2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26" creationId="{00000000-0000-0000-0000-000000000000}"/>
          </ac:spMkLst>
        </pc:spChg>
        <pc:spChg chg="mod">
          <ac:chgData name="박 삼열" userId="464345c8057810ea" providerId="LiveId" clId="{C80F02C7-066D-4549-BBC1-356D6745922F}" dt="2022-02-07T02:55:18.394" v="2607" actId="14100"/>
          <ac:spMkLst>
            <pc:docMk/>
            <pc:sldMk cId="3720103783" sldId="267"/>
            <ac:spMk id="2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2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2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3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3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3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3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3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3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3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3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4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4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4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4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4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4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4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4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4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4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6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6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6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6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6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6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6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6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6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7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7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7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7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7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7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7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7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8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8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8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8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8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9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9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9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9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9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9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9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9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9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9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0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0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0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0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0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0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0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0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1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11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1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1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1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1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1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1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18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19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20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2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720103783" sldId="267"/>
            <ac:spMk id="123" creationId="{00000000-0000-0000-0000-000000000000}"/>
          </ac:spMkLst>
        </pc:spChg>
        <pc:spChg chg="del mod">
          <ac:chgData name="박 삼열" userId="464345c8057810ea" providerId="LiveId" clId="{C80F02C7-066D-4549-BBC1-356D6745922F}" dt="2022-02-07T02:36:20.401" v="2120" actId="478"/>
          <ac:spMkLst>
            <pc:docMk/>
            <pc:sldMk cId="3720103783" sldId="267"/>
            <ac:spMk id="124" creationId="{00000000-0000-0000-0000-000000000000}"/>
          </ac:spMkLst>
        </pc:spChg>
        <pc:spChg chg="mod">
          <ac:chgData name="박 삼열" userId="464345c8057810ea" providerId="LiveId" clId="{C80F02C7-066D-4549-BBC1-356D6745922F}" dt="2022-02-07T03:08:58.912" v="3534" actId="1076"/>
          <ac:spMkLst>
            <pc:docMk/>
            <pc:sldMk cId="3720103783" sldId="267"/>
            <ac:spMk id="175" creationId="{00000000-0000-0000-0000-000000000000}"/>
          </ac:spMkLst>
        </pc:spChg>
        <pc:spChg chg="add del mod">
          <ac:chgData name="박 삼열" userId="464345c8057810ea" providerId="LiveId" clId="{C80F02C7-066D-4549-BBC1-356D6745922F}" dt="2022-02-07T02:54:31.810" v="2564" actId="478"/>
          <ac:spMkLst>
            <pc:docMk/>
            <pc:sldMk cId="3720103783" sldId="267"/>
            <ac:spMk id="185" creationId="{F9EE2E21-6091-457C-B714-7A51C88C59F6}"/>
          </ac:spMkLst>
        </pc:spChg>
        <pc:spChg chg="add mod">
          <ac:chgData name="박 삼열" userId="464345c8057810ea" providerId="LiveId" clId="{C80F02C7-066D-4549-BBC1-356D6745922F}" dt="2022-02-07T02:54:55.575" v="2580" actId="20577"/>
          <ac:spMkLst>
            <pc:docMk/>
            <pc:sldMk cId="3720103783" sldId="267"/>
            <ac:spMk id="189" creationId="{40FC4B0A-2414-4E75-A0C3-ACDD6B5976C2}"/>
          </ac:spMkLst>
        </pc:spChg>
        <pc:spChg chg="add mod">
          <ac:chgData name="박 삼열" userId="464345c8057810ea" providerId="LiveId" clId="{C80F02C7-066D-4549-BBC1-356D6745922F}" dt="2022-02-07T02:54:58.735" v="2585" actId="20577"/>
          <ac:spMkLst>
            <pc:docMk/>
            <pc:sldMk cId="3720103783" sldId="267"/>
            <ac:spMk id="190" creationId="{3D22C8BC-3DA5-42ED-8F37-52393C1D9221}"/>
          </ac:spMkLst>
        </pc:spChg>
        <pc:spChg chg="add mod">
          <ac:chgData name="박 삼열" userId="464345c8057810ea" providerId="LiveId" clId="{C80F02C7-066D-4549-BBC1-356D6745922F}" dt="2022-02-07T02:54:52.087" v="2576" actId="20577"/>
          <ac:spMkLst>
            <pc:docMk/>
            <pc:sldMk cId="3720103783" sldId="267"/>
            <ac:spMk id="191" creationId="{5017F2E6-EF4E-4F31-9CB0-44044C474569}"/>
          </ac:spMkLst>
        </pc:spChg>
        <pc:spChg chg="del">
          <ac:chgData name="박 삼열" userId="464345c8057810ea" providerId="LiveId" clId="{C80F02C7-066D-4549-BBC1-356D6745922F}" dt="2022-02-07T02:52:20.628" v="2447" actId="478"/>
          <ac:spMkLst>
            <pc:docMk/>
            <pc:sldMk cId="3720103783" sldId="267"/>
            <ac:spMk id="192" creationId="{BDEDA370-E2B4-492C-9EEB-18D1B39226CF}"/>
          </ac:spMkLst>
        </pc:spChg>
        <pc:spChg chg="del">
          <ac:chgData name="박 삼열" userId="464345c8057810ea" providerId="LiveId" clId="{C80F02C7-066D-4549-BBC1-356D6745922F}" dt="2022-02-07T02:52:18.388" v="2446" actId="478"/>
          <ac:spMkLst>
            <pc:docMk/>
            <pc:sldMk cId="3720103783" sldId="267"/>
            <ac:spMk id="193" creationId="{E8D5E5EB-FD08-410F-B5B6-BD0283C430FE}"/>
          </ac:spMkLst>
        </pc:spChg>
        <pc:spChg chg="add mod">
          <ac:chgData name="박 삼열" userId="464345c8057810ea" providerId="LiveId" clId="{C80F02C7-066D-4549-BBC1-356D6745922F}" dt="2022-02-07T02:55:04.855" v="2593" actId="20577"/>
          <ac:spMkLst>
            <pc:docMk/>
            <pc:sldMk cId="3720103783" sldId="267"/>
            <ac:spMk id="201" creationId="{B9ADB96B-A8AB-4FFB-A019-4B4AE91562D9}"/>
          </ac:spMkLst>
        </pc:spChg>
        <pc:spChg chg="add mod">
          <ac:chgData name="박 삼열" userId="464345c8057810ea" providerId="LiveId" clId="{C80F02C7-066D-4549-BBC1-356D6745922F}" dt="2022-02-07T02:55:07.680" v="2598" actId="20577"/>
          <ac:spMkLst>
            <pc:docMk/>
            <pc:sldMk cId="3720103783" sldId="267"/>
            <ac:spMk id="204" creationId="{10251B18-ECC8-47E9-8396-A5BC19A2A59C}"/>
          </ac:spMkLst>
        </pc:spChg>
        <pc:spChg chg="add mod">
          <ac:chgData name="박 삼열" userId="464345c8057810ea" providerId="LiveId" clId="{C80F02C7-066D-4549-BBC1-356D6745922F}" dt="2022-02-07T02:55:02.143" v="2589" actId="20577"/>
          <ac:spMkLst>
            <pc:docMk/>
            <pc:sldMk cId="3720103783" sldId="267"/>
            <ac:spMk id="209" creationId="{5E119165-CE48-46FF-AFC0-55A5BBE7D1B8}"/>
          </ac:spMkLst>
        </pc:spChg>
        <pc:spChg chg="add mod">
          <ac:chgData name="박 삼열" userId="464345c8057810ea" providerId="LiveId" clId="{C80F02C7-066D-4549-BBC1-356D6745922F}" dt="2022-02-07T02:55:20.862" v="2608" actId="1076"/>
          <ac:spMkLst>
            <pc:docMk/>
            <pc:sldMk cId="3720103783" sldId="267"/>
            <ac:spMk id="210" creationId="{91BFD147-D4CA-49FB-A5F6-892495A84E6C}"/>
          </ac:spMkLst>
        </pc:spChg>
        <pc:grpChg chg="mod">
          <ac:chgData name="박 삼열" userId="464345c8057810ea" providerId="LiveId" clId="{C80F02C7-066D-4549-BBC1-356D6745922F}" dt="2022-02-07T01:40:32.294" v="112"/>
          <ac:grpSpMkLst>
            <pc:docMk/>
            <pc:sldMk cId="3720103783" sldId="267"/>
            <ac:grpSpMk id="23" creationId="{00000000-0000-0000-0000-000000000000}"/>
          </ac:grpSpMkLst>
        </pc:grpChg>
        <pc:graphicFrameChg chg="add mod modGraphic">
          <ac:chgData name="박 삼열" userId="464345c8057810ea" providerId="LiveId" clId="{C80F02C7-066D-4549-BBC1-356D6745922F}" dt="2022-02-07T02:54:15.265" v="2559" actId="20577"/>
          <ac:graphicFrameMkLst>
            <pc:docMk/>
            <pc:sldMk cId="3720103783" sldId="267"/>
            <ac:graphicFrameMk id="19" creationId="{54E06A8A-3D56-4C38-A2EE-871C8FD2B06E}"/>
          </ac:graphicFrameMkLst>
        </pc:graphicFrameChg>
        <pc:graphicFrameChg chg="mod modGraphic">
          <ac:chgData name="박 삼열" userId="464345c8057810ea" providerId="LiveId" clId="{C80F02C7-066D-4549-BBC1-356D6745922F}" dt="2022-02-07T04:32:53.872" v="3915"/>
          <ac:graphicFrameMkLst>
            <pc:docMk/>
            <pc:sldMk cId="3720103783" sldId="267"/>
            <ac:graphicFrameMk id="167" creationId="{48EC58DC-86A1-4422-B2A6-890AA2F5E082}"/>
          </ac:graphicFrameMkLst>
        </pc:graphicFrame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22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24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25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51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52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53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54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55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56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57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58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60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83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84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102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103" creationId="{00000000-0000-0000-0000-000000000000}"/>
          </ac:cxnSpMkLst>
        </pc:cxnChg>
        <pc:cxnChg chg="mod">
          <ac:chgData name="박 삼열" userId="464345c8057810ea" providerId="LiveId" clId="{C80F02C7-066D-4549-BBC1-356D6745922F}" dt="2022-02-07T01:40:32.294" v="112"/>
          <ac:cxnSpMkLst>
            <pc:docMk/>
            <pc:sldMk cId="3720103783" sldId="267"/>
            <ac:cxnSpMk id="121" creationId="{00000000-0000-0000-0000-000000000000}"/>
          </ac:cxnSpMkLst>
        </pc:cxnChg>
      </pc:sldChg>
      <pc:sldChg chg="addSp delSp modSp mod">
        <pc:chgData name="박 삼열" userId="464345c8057810ea" providerId="LiveId" clId="{C80F02C7-066D-4549-BBC1-356D6745922F}" dt="2022-02-07T04:21:59.277" v="3638" actId="1035"/>
        <pc:sldMkLst>
          <pc:docMk/>
          <pc:sldMk cId="2825016790" sldId="268"/>
        </pc:sldMkLst>
        <pc:spChg chg="mod">
          <ac:chgData name="박 삼열" userId="464345c8057810ea" providerId="LiveId" clId="{C80F02C7-066D-4549-BBC1-356D6745922F}" dt="2022-02-07T01:52:03.030" v="506" actId="207"/>
          <ac:spMkLst>
            <pc:docMk/>
            <pc:sldMk cId="2825016790" sldId="268"/>
            <ac:spMk id="40" creationId="{A45F01C5-EF03-4B6B-896A-C8E35FF6DD18}"/>
          </ac:spMkLst>
        </pc:spChg>
        <pc:spChg chg="mod">
          <ac:chgData name="박 삼열" userId="464345c8057810ea" providerId="LiveId" clId="{C80F02C7-066D-4549-BBC1-356D6745922F}" dt="2022-02-07T01:52:06.810" v="507" actId="207"/>
          <ac:spMkLst>
            <pc:docMk/>
            <pc:sldMk cId="2825016790" sldId="268"/>
            <ac:spMk id="41" creationId="{C4020AF7-CEB1-457E-B7BB-A412E2DAE3AE}"/>
          </ac:spMkLst>
        </pc:spChg>
        <pc:spChg chg="mod">
          <ac:chgData name="박 삼열" userId="464345c8057810ea" providerId="LiveId" clId="{C80F02C7-066D-4549-BBC1-356D6745922F}" dt="2022-02-07T01:52:03.030" v="506" actId="207"/>
          <ac:spMkLst>
            <pc:docMk/>
            <pc:sldMk cId="2825016790" sldId="268"/>
            <ac:spMk id="42" creationId="{908EC5F6-C2AE-40BE-9807-DD7291607DC9}"/>
          </ac:spMkLst>
        </pc:spChg>
        <pc:spChg chg="mod">
          <ac:chgData name="박 삼열" userId="464345c8057810ea" providerId="LiveId" clId="{C80F02C7-066D-4549-BBC1-356D6745922F}" dt="2022-02-07T01:52:03.030" v="506" actId="207"/>
          <ac:spMkLst>
            <pc:docMk/>
            <pc:sldMk cId="2825016790" sldId="268"/>
            <ac:spMk id="43" creationId="{C7D49FCD-BDD6-4D64-A2B6-E798D15B2899}"/>
          </ac:spMkLst>
        </pc:spChg>
        <pc:spChg chg="mod">
          <ac:chgData name="박 삼열" userId="464345c8057810ea" providerId="LiveId" clId="{C80F02C7-066D-4549-BBC1-356D6745922F}" dt="2022-02-07T01:52:03.030" v="506" actId="207"/>
          <ac:spMkLst>
            <pc:docMk/>
            <pc:sldMk cId="2825016790" sldId="268"/>
            <ac:spMk id="44" creationId="{568CDA46-9F20-431B-B1D6-04F0118F7DE0}"/>
          </ac:spMkLst>
        </pc:spChg>
        <pc:spChg chg="mod">
          <ac:chgData name="박 삼열" userId="464345c8057810ea" providerId="LiveId" clId="{C80F02C7-066D-4549-BBC1-356D6745922F}" dt="2022-02-07T01:52:03.030" v="506" actId="207"/>
          <ac:spMkLst>
            <pc:docMk/>
            <pc:sldMk cId="2825016790" sldId="268"/>
            <ac:spMk id="45" creationId="{E783B6FB-C1A6-4439-AE0E-629899B809CB}"/>
          </ac:spMkLst>
        </pc:spChg>
        <pc:spChg chg="mod">
          <ac:chgData name="박 삼열" userId="464345c8057810ea" providerId="LiveId" clId="{C80F02C7-066D-4549-BBC1-356D6745922F}" dt="2022-02-07T04:21:59.277" v="3638" actId="1035"/>
          <ac:spMkLst>
            <pc:docMk/>
            <pc:sldMk cId="2825016790" sldId="268"/>
            <ac:spMk id="46" creationId="{BB570C7C-92DE-4AF3-B973-889FFE6A6FA6}"/>
          </ac:spMkLst>
        </pc:spChg>
        <pc:spChg chg="del">
          <ac:chgData name="박 삼열" userId="464345c8057810ea" providerId="LiveId" clId="{C80F02C7-066D-4549-BBC1-356D6745922F}" dt="2022-02-07T03:09:05.439" v="3536" actId="478"/>
          <ac:spMkLst>
            <pc:docMk/>
            <pc:sldMk cId="2825016790" sldId="268"/>
            <ac:spMk id="47" creationId="{B63D454F-930D-4077-BD5B-9566924DEE59}"/>
          </ac:spMkLst>
        </pc:spChg>
        <pc:spChg chg="mod">
          <ac:chgData name="박 삼열" userId="464345c8057810ea" providerId="LiveId" clId="{C80F02C7-066D-4549-BBC1-356D6745922F}" dt="2022-02-07T01:52:13.124" v="508" actId="207"/>
          <ac:spMkLst>
            <pc:docMk/>
            <pc:sldMk cId="2825016790" sldId="268"/>
            <ac:spMk id="51" creationId="{62944081-D6B4-44DE-AE55-2DA1877F937A}"/>
          </ac:spMkLst>
        </pc:spChg>
        <pc:spChg chg="mod">
          <ac:chgData name="박 삼열" userId="464345c8057810ea" providerId="LiveId" clId="{C80F02C7-066D-4549-BBC1-356D6745922F}" dt="2022-02-07T01:52:13.124" v="508" actId="207"/>
          <ac:spMkLst>
            <pc:docMk/>
            <pc:sldMk cId="2825016790" sldId="268"/>
            <ac:spMk id="52" creationId="{8828B865-CC08-4925-B411-89AF91A4D89A}"/>
          </ac:spMkLst>
        </pc:spChg>
        <pc:spChg chg="mod">
          <ac:chgData name="박 삼열" userId="464345c8057810ea" providerId="LiveId" clId="{C80F02C7-066D-4549-BBC1-356D6745922F}" dt="2022-02-07T01:52:13.124" v="508" actId="207"/>
          <ac:spMkLst>
            <pc:docMk/>
            <pc:sldMk cId="2825016790" sldId="268"/>
            <ac:spMk id="53" creationId="{9CFB8839-04BE-4008-8714-384EFE864F2D}"/>
          </ac:spMkLst>
        </pc:spChg>
        <pc:spChg chg="mod">
          <ac:chgData name="박 삼열" userId="464345c8057810ea" providerId="LiveId" clId="{C80F02C7-066D-4549-BBC1-356D6745922F}" dt="2022-02-07T01:52:13.124" v="508" actId="207"/>
          <ac:spMkLst>
            <pc:docMk/>
            <pc:sldMk cId="2825016790" sldId="268"/>
            <ac:spMk id="54" creationId="{C503AB18-E895-4F06-98E4-89D8E7073105}"/>
          </ac:spMkLst>
        </pc:spChg>
        <pc:spChg chg="mod">
          <ac:chgData name="박 삼열" userId="464345c8057810ea" providerId="LiveId" clId="{C80F02C7-066D-4549-BBC1-356D6745922F}" dt="2022-02-07T01:52:13.124" v="508" actId="207"/>
          <ac:spMkLst>
            <pc:docMk/>
            <pc:sldMk cId="2825016790" sldId="268"/>
            <ac:spMk id="55" creationId="{1EDA9970-BBFD-4D39-B517-60283A86E55B}"/>
          </ac:spMkLst>
        </pc:spChg>
        <pc:spChg chg="del mod">
          <ac:chgData name="박 삼열" userId="464345c8057810ea" providerId="LiveId" clId="{C80F02C7-066D-4549-BBC1-356D6745922F}" dt="2022-02-07T01:43:52.854" v="190" actId="478"/>
          <ac:spMkLst>
            <pc:docMk/>
            <pc:sldMk cId="2825016790" sldId="268"/>
            <ac:spMk id="56" creationId="{EFF8F236-0A14-4DFC-BBAD-BF9F8EF21F41}"/>
          </ac:spMkLst>
        </pc:spChg>
        <pc:spChg chg="add mod">
          <ac:chgData name="박 삼열" userId="464345c8057810ea" providerId="LiveId" clId="{C80F02C7-066D-4549-BBC1-356D6745922F}" dt="2022-02-07T01:52:03.030" v="506" actId="207"/>
          <ac:spMkLst>
            <pc:docMk/>
            <pc:sldMk cId="2825016790" sldId="268"/>
            <ac:spMk id="57" creationId="{610BCCD1-1A1C-4048-990D-79AB900D9775}"/>
          </ac:spMkLst>
        </pc:spChg>
        <pc:spChg chg="add mod">
          <ac:chgData name="박 삼열" userId="464345c8057810ea" providerId="LiveId" clId="{C80F02C7-066D-4549-BBC1-356D6745922F}" dt="2022-02-07T01:51:49.046" v="502"/>
          <ac:spMkLst>
            <pc:docMk/>
            <pc:sldMk cId="2825016790" sldId="268"/>
            <ac:spMk id="58" creationId="{B786E372-6967-43F6-BE3E-DF56B2C5E843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2825016790" sldId="268"/>
            <ac:spMk id="123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3:08:41.063" v="3529" actId="478"/>
        <pc:sldMkLst>
          <pc:docMk/>
          <pc:sldMk cId="2325517691" sldId="270"/>
        </pc:sldMkLst>
        <pc:spChg chg="mod">
          <ac:chgData name="박 삼열" userId="464345c8057810ea" providerId="LiveId" clId="{C80F02C7-066D-4549-BBC1-356D6745922F}" dt="2022-02-07T01:56:35.087" v="524" actId="207"/>
          <ac:spMkLst>
            <pc:docMk/>
            <pc:sldMk cId="2325517691" sldId="270"/>
            <ac:spMk id="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6:35.087" v="524" actId="207"/>
          <ac:spMkLst>
            <pc:docMk/>
            <pc:sldMk cId="2325517691" sldId="270"/>
            <ac:spMk id="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6:35.087" v="524" actId="207"/>
          <ac:spMkLst>
            <pc:docMk/>
            <pc:sldMk cId="2325517691" sldId="270"/>
            <ac:spMk id="6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6:35.087" v="524" actId="207"/>
          <ac:spMkLst>
            <pc:docMk/>
            <pc:sldMk cId="2325517691" sldId="270"/>
            <ac:spMk id="7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6:35.087" v="524" actId="207"/>
          <ac:spMkLst>
            <pc:docMk/>
            <pc:sldMk cId="2325517691" sldId="270"/>
            <ac:spMk id="8" creationId="{00000000-0000-0000-0000-000000000000}"/>
          </ac:spMkLst>
        </pc:spChg>
        <pc:spChg chg="del">
          <ac:chgData name="박 삼열" userId="464345c8057810ea" providerId="LiveId" clId="{C80F02C7-066D-4549-BBC1-356D6745922F}" dt="2022-02-07T03:08:41.063" v="3529" actId="478"/>
          <ac:spMkLst>
            <pc:docMk/>
            <pc:sldMk cId="2325517691" sldId="270"/>
            <ac:spMk id="9" creationId="{00000000-0000-0000-0000-000000000000}"/>
          </ac:spMkLst>
        </pc:spChg>
        <pc:spChg chg="ord">
          <ac:chgData name="박 삼열" userId="464345c8057810ea" providerId="LiveId" clId="{C80F02C7-066D-4549-BBC1-356D6745922F}" dt="2022-02-07T01:44:36.021" v="205" actId="166"/>
          <ac:spMkLst>
            <pc:docMk/>
            <pc:sldMk cId="2325517691" sldId="270"/>
            <ac:spMk id="34" creationId="{953086DE-F56D-4BF5-AF84-9C8098F9114E}"/>
          </ac:spMkLst>
        </pc:spChg>
        <pc:spChg chg="mod">
          <ac:chgData name="박 삼열" userId="464345c8057810ea" providerId="LiveId" clId="{C80F02C7-066D-4549-BBC1-356D6745922F}" dt="2022-02-07T01:56:48.471" v="525" actId="207"/>
          <ac:spMkLst>
            <pc:docMk/>
            <pc:sldMk cId="2325517691" sldId="270"/>
            <ac:spMk id="40" creationId="{442BC6C7-3677-43EE-B001-99E763088888}"/>
          </ac:spMkLst>
        </pc:spChg>
        <pc:spChg chg="mod">
          <ac:chgData name="박 삼열" userId="464345c8057810ea" providerId="LiveId" clId="{C80F02C7-066D-4549-BBC1-356D6745922F}" dt="2022-02-07T01:56:48.471" v="525" actId="207"/>
          <ac:spMkLst>
            <pc:docMk/>
            <pc:sldMk cId="2325517691" sldId="270"/>
            <ac:spMk id="41" creationId="{16DF117D-EE1C-4484-87F0-28EB8D5611F5}"/>
          </ac:spMkLst>
        </pc:spChg>
        <pc:spChg chg="mod">
          <ac:chgData name="박 삼열" userId="464345c8057810ea" providerId="LiveId" clId="{C80F02C7-066D-4549-BBC1-356D6745922F}" dt="2022-02-07T02:56:08.228" v="2618" actId="14100"/>
          <ac:spMkLst>
            <pc:docMk/>
            <pc:sldMk cId="2325517691" sldId="270"/>
            <ac:spMk id="42" creationId="{E3D52879-748E-4E7C-85E9-A0D9A523DCDC}"/>
          </ac:spMkLst>
        </pc:spChg>
        <pc:spChg chg="mod">
          <ac:chgData name="박 삼열" userId="464345c8057810ea" providerId="LiveId" clId="{C80F02C7-066D-4549-BBC1-356D6745922F}" dt="2022-02-07T01:56:53.071" v="526" actId="207"/>
          <ac:spMkLst>
            <pc:docMk/>
            <pc:sldMk cId="2325517691" sldId="270"/>
            <ac:spMk id="43" creationId="{3CAC6E0B-1378-4C8C-907C-C5AB14AA69FB}"/>
          </ac:spMkLst>
        </pc:spChg>
        <pc:spChg chg="mod">
          <ac:chgData name="박 삼열" userId="464345c8057810ea" providerId="LiveId" clId="{C80F02C7-066D-4549-BBC1-356D6745922F}" dt="2022-02-07T01:56:53.071" v="526" actId="207"/>
          <ac:spMkLst>
            <pc:docMk/>
            <pc:sldMk cId="2325517691" sldId="270"/>
            <ac:spMk id="44" creationId="{FCC3F756-DC2D-4E64-9830-4A0FA6FED9A3}"/>
          </ac:spMkLst>
        </pc:spChg>
        <pc:spChg chg="mod">
          <ac:chgData name="박 삼열" userId="464345c8057810ea" providerId="LiveId" clId="{C80F02C7-066D-4549-BBC1-356D6745922F}" dt="2022-02-07T01:56:35.087" v="524" actId="207"/>
          <ac:spMkLst>
            <pc:docMk/>
            <pc:sldMk cId="2325517691" sldId="270"/>
            <ac:spMk id="45" creationId="{00000000-0000-0000-0000-000000000000}"/>
          </ac:spMkLst>
        </pc:spChg>
        <pc:spChg chg="del mod">
          <ac:chgData name="박 삼열" userId="464345c8057810ea" providerId="LiveId" clId="{C80F02C7-066D-4549-BBC1-356D6745922F}" dt="2022-02-07T01:44:25.936" v="202" actId="478"/>
          <ac:spMkLst>
            <pc:docMk/>
            <pc:sldMk cId="2325517691" sldId="270"/>
            <ac:spMk id="46" creationId="{D8418C4C-D0DF-49DC-8D7F-46CA20D9F36E}"/>
          </ac:spMkLst>
        </pc:spChg>
        <pc:spChg chg="add mod">
          <ac:chgData name="박 삼열" userId="464345c8057810ea" providerId="LiveId" clId="{C80F02C7-066D-4549-BBC1-356D6745922F}" dt="2022-02-07T01:56:35.087" v="524" actId="207"/>
          <ac:spMkLst>
            <pc:docMk/>
            <pc:sldMk cId="2325517691" sldId="270"/>
            <ac:spMk id="47" creationId="{702CF29E-5369-44CA-9E41-1C8640D6A104}"/>
          </ac:spMkLst>
        </pc:spChg>
        <pc:spChg chg="add mod">
          <ac:chgData name="박 삼열" userId="464345c8057810ea" providerId="LiveId" clId="{C80F02C7-066D-4549-BBC1-356D6745922F}" dt="2022-02-07T02:10:32.673" v="803"/>
          <ac:spMkLst>
            <pc:docMk/>
            <pc:sldMk cId="2325517691" sldId="270"/>
            <ac:spMk id="48" creationId="{9003593E-325A-416A-AD12-097FD273F60B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2325517691" sldId="270"/>
            <ac:spMk id="123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4:15:03.414" v="3584" actId="1035"/>
        <pc:sldMkLst>
          <pc:docMk/>
          <pc:sldMk cId="2082563472" sldId="271"/>
        </pc:sldMkLst>
        <pc:spChg chg="add del mod">
          <ac:chgData name="박 삼열" userId="464345c8057810ea" providerId="LiveId" clId="{C80F02C7-066D-4549-BBC1-356D6745922F}" dt="2022-02-07T01:31:20.747" v="27" actId="478"/>
          <ac:spMkLst>
            <pc:docMk/>
            <pc:sldMk cId="2082563472" sldId="271"/>
            <ac:spMk id="31" creationId="{C9D3F178-AA3C-4177-BF8B-9AE9E5440E05}"/>
          </ac:spMkLst>
        </pc:spChg>
        <pc:spChg chg="mod">
          <ac:chgData name="박 삼열" userId="464345c8057810ea" providerId="LiveId" clId="{C80F02C7-066D-4549-BBC1-356D6745922F}" dt="2022-02-07T01:57:06.031" v="527" actId="207"/>
          <ac:spMkLst>
            <pc:docMk/>
            <pc:sldMk cId="2082563472" sldId="271"/>
            <ac:spMk id="32" creationId="{EA384FC0-4227-4FA5-9259-5A9251ED79C7}"/>
          </ac:spMkLst>
        </pc:spChg>
        <pc:spChg chg="mod">
          <ac:chgData name="박 삼열" userId="464345c8057810ea" providerId="LiveId" clId="{C80F02C7-066D-4549-BBC1-356D6745922F}" dt="2022-02-07T01:57:06.031" v="527" actId="207"/>
          <ac:spMkLst>
            <pc:docMk/>
            <pc:sldMk cId="2082563472" sldId="271"/>
            <ac:spMk id="33" creationId="{9AAE3308-280E-4CCA-B6F3-7EE5CCE5F93B}"/>
          </ac:spMkLst>
        </pc:spChg>
        <pc:spChg chg="mod">
          <ac:chgData name="박 삼열" userId="464345c8057810ea" providerId="LiveId" clId="{C80F02C7-066D-4549-BBC1-356D6745922F}" dt="2022-02-07T01:57:06.031" v="527" actId="207"/>
          <ac:spMkLst>
            <pc:docMk/>
            <pc:sldMk cId="2082563472" sldId="271"/>
            <ac:spMk id="34" creationId="{06D0CB12-5731-4A34-8C40-7731B4EAAEE1}"/>
          </ac:spMkLst>
        </pc:spChg>
        <pc:spChg chg="mod">
          <ac:chgData name="박 삼열" userId="464345c8057810ea" providerId="LiveId" clId="{C80F02C7-066D-4549-BBC1-356D6745922F}" dt="2022-02-07T01:57:06.031" v="527" actId="207"/>
          <ac:spMkLst>
            <pc:docMk/>
            <pc:sldMk cId="2082563472" sldId="271"/>
            <ac:spMk id="35" creationId="{7404E606-E9D1-479D-8D0E-C24EEE665FCC}"/>
          </ac:spMkLst>
        </pc:spChg>
        <pc:spChg chg="mod">
          <ac:chgData name="박 삼열" userId="464345c8057810ea" providerId="LiveId" clId="{C80F02C7-066D-4549-BBC1-356D6745922F}" dt="2022-02-07T04:15:03.414" v="3584" actId="1035"/>
          <ac:spMkLst>
            <pc:docMk/>
            <pc:sldMk cId="2082563472" sldId="271"/>
            <ac:spMk id="36" creationId="{BA98177D-5873-434B-83E7-53320D8A7A61}"/>
          </ac:spMkLst>
        </pc:spChg>
        <pc:spChg chg="del">
          <ac:chgData name="박 삼열" userId="464345c8057810ea" providerId="LiveId" clId="{C80F02C7-066D-4549-BBC1-356D6745922F}" dt="2022-02-07T03:08:38.079" v="3528" actId="478"/>
          <ac:spMkLst>
            <pc:docMk/>
            <pc:sldMk cId="2082563472" sldId="271"/>
            <ac:spMk id="37" creationId="{6DDB04EF-8F3C-444A-AA81-8D4712C0E023}"/>
          </ac:spMkLst>
        </pc:spChg>
        <pc:spChg chg="add del mod">
          <ac:chgData name="박 삼열" userId="464345c8057810ea" providerId="LiveId" clId="{C80F02C7-066D-4549-BBC1-356D6745922F}" dt="2022-02-07T01:34:57.266" v="48" actId="478"/>
          <ac:spMkLst>
            <pc:docMk/>
            <pc:sldMk cId="2082563472" sldId="271"/>
            <ac:spMk id="40" creationId="{1235CC49-F8A9-42D0-AA18-9ADEC993C0F9}"/>
          </ac:spMkLst>
        </pc:spChg>
        <pc:spChg chg="add del mod">
          <ac:chgData name="박 삼열" userId="464345c8057810ea" providerId="LiveId" clId="{C80F02C7-066D-4549-BBC1-356D6745922F}" dt="2022-02-07T01:34:32.081" v="45" actId="478"/>
          <ac:spMkLst>
            <pc:docMk/>
            <pc:sldMk cId="2082563472" sldId="271"/>
            <ac:spMk id="41" creationId="{64A9E63D-885A-4CEC-AC35-373265755D67}"/>
          </ac:spMkLst>
        </pc:spChg>
        <pc:spChg chg="add del mod">
          <ac:chgData name="박 삼열" userId="464345c8057810ea" providerId="LiveId" clId="{C80F02C7-066D-4549-BBC1-356D6745922F}" dt="2022-02-07T01:34:33.537" v="46" actId="478"/>
          <ac:spMkLst>
            <pc:docMk/>
            <pc:sldMk cId="2082563472" sldId="271"/>
            <ac:spMk id="42" creationId="{CF91FE7F-D2AE-4138-93F6-A6E78272CE54}"/>
          </ac:spMkLst>
        </pc:spChg>
        <pc:spChg chg="del">
          <ac:chgData name="박 삼열" userId="464345c8057810ea" providerId="LiveId" clId="{C80F02C7-066D-4549-BBC1-356D6745922F}" dt="2022-02-07T01:32:31.668" v="36" actId="478"/>
          <ac:spMkLst>
            <pc:docMk/>
            <pc:sldMk cId="2082563472" sldId="271"/>
            <ac:spMk id="48" creationId="{1708D244-EE36-45D7-86C7-13E4377BF392}"/>
          </ac:spMkLst>
        </pc:spChg>
        <pc:spChg chg="del mod">
          <ac:chgData name="박 삼열" userId="464345c8057810ea" providerId="LiveId" clId="{C80F02C7-066D-4549-BBC1-356D6745922F}" dt="2022-02-07T01:36:09.190" v="67" actId="478"/>
          <ac:spMkLst>
            <pc:docMk/>
            <pc:sldMk cId="2082563472" sldId="271"/>
            <ac:spMk id="50" creationId="{2C95A483-B7DA-44FA-9B1A-05EED34225F4}"/>
          </ac:spMkLst>
        </pc:spChg>
        <pc:spChg chg="add del">
          <ac:chgData name="박 삼열" userId="464345c8057810ea" providerId="LiveId" clId="{C80F02C7-066D-4549-BBC1-356D6745922F}" dt="2022-02-07T01:31:45.308" v="32" actId="478"/>
          <ac:spMkLst>
            <pc:docMk/>
            <pc:sldMk cId="2082563472" sldId="271"/>
            <ac:spMk id="51" creationId="{EAF0836E-F6D0-4650-B167-4455B606BECE}"/>
          </ac:spMkLst>
        </pc:spChg>
        <pc:spChg chg="del mod">
          <ac:chgData name="박 삼열" userId="464345c8057810ea" providerId="LiveId" clId="{C80F02C7-066D-4549-BBC1-356D6745922F}" dt="2022-02-07T01:36:22.789" v="70" actId="478"/>
          <ac:spMkLst>
            <pc:docMk/>
            <pc:sldMk cId="2082563472" sldId="271"/>
            <ac:spMk id="52" creationId="{013FF27C-5A6F-44D0-8E40-1506CE6E871D}"/>
          </ac:spMkLst>
        </pc:spChg>
        <pc:spChg chg="del">
          <ac:chgData name="박 삼열" userId="464345c8057810ea" providerId="LiveId" clId="{C80F02C7-066D-4549-BBC1-356D6745922F}" dt="2022-02-07T01:32:31.668" v="36" actId="478"/>
          <ac:spMkLst>
            <pc:docMk/>
            <pc:sldMk cId="2082563472" sldId="271"/>
            <ac:spMk id="53" creationId="{AD5C2A8E-2DCF-4450-813A-BA0FCEE57C97}"/>
          </ac:spMkLst>
        </pc:spChg>
        <pc:spChg chg="del">
          <ac:chgData name="박 삼열" userId="464345c8057810ea" providerId="LiveId" clId="{C80F02C7-066D-4549-BBC1-356D6745922F}" dt="2022-02-07T01:32:31.668" v="36" actId="478"/>
          <ac:spMkLst>
            <pc:docMk/>
            <pc:sldMk cId="2082563472" sldId="271"/>
            <ac:spMk id="54" creationId="{0AD447BD-FFFE-4634-B25A-C55A522C3752}"/>
          </ac:spMkLst>
        </pc:spChg>
        <pc:spChg chg="mod">
          <ac:chgData name="박 삼열" userId="464345c8057810ea" providerId="LiveId" clId="{C80F02C7-066D-4549-BBC1-356D6745922F}" dt="2022-02-07T01:57:14.520" v="528" actId="207"/>
          <ac:spMkLst>
            <pc:docMk/>
            <pc:sldMk cId="2082563472" sldId="271"/>
            <ac:spMk id="55" creationId="{6B2ADD03-60C2-4D51-9A2F-1862E581F9B5}"/>
          </ac:spMkLst>
        </pc:spChg>
        <pc:spChg chg="mod">
          <ac:chgData name="박 삼열" userId="464345c8057810ea" providerId="LiveId" clId="{C80F02C7-066D-4549-BBC1-356D6745922F}" dt="2022-02-07T01:57:14.520" v="528" actId="207"/>
          <ac:spMkLst>
            <pc:docMk/>
            <pc:sldMk cId="2082563472" sldId="271"/>
            <ac:spMk id="56" creationId="{82BF7C61-2D7D-4941-870C-0C466224A4E0}"/>
          </ac:spMkLst>
        </pc:spChg>
        <pc:spChg chg="mod">
          <ac:chgData name="박 삼열" userId="464345c8057810ea" providerId="LiveId" clId="{C80F02C7-066D-4549-BBC1-356D6745922F}" dt="2022-02-07T01:57:14.520" v="528" actId="207"/>
          <ac:spMkLst>
            <pc:docMk/>
            <pc:sldMk cId="2082563472" sldId="271"/>
            <ac:spMk id="57" creationId="{A7FED386-1194-4CB3-BAE8-A24D36C42ECC}"/>
          </ac:spMkLst>
        </pc:spChg>
        <pc:spChg chg="mod">
          <ac:chgData name="박 삼열" userId="464345c8057810ea" providerId="LiveId" clId="{C80F02C7-066D-4549-BBC1-356D6745922F}" dt="2022-02-07T01:57:18.848" v="529" actId="207"/>
          <ac:spMkLst>
            <pc:docMk/>
            <pc:sldMk cId="2082563472" sldId="271"/>
            <ac:spMk id="58" creationId="{74B203D9-940F-4D5D-81DC-F7DC29D86A19}"/>
          </ac:spMkLst>
        </pc:spChg>
        <pc:spChg chg="mod">
          <ac:chgData name="박 삼열" userId="464345c8057810ea" providerId="LiveId" clId="{C80F02C7-066D-4549-BBC1-356D6745922F}" dt="2022-02-07T01:57:18.848" v="529" actId="207"/>
          <ac:spMkLst>
            <pc:docMk/>
            <pc:sldMk cId="2082563472" sldId="271"/>
            <ac:spMk id="59" creationId="{5338D602-10D7-441C-8930-F9CD1715153C}"/>
          </ac:spMkLst>
        </pc:spChg>
        <pc:spChg chg="mod">
          <ac:chgData name="박 삼열" userId="464345c8057810ea" providerId="LiveId" clId="{C80F02C7-066D-4549-BBC1-356D6745922F}" dt="2022-02-07T01:57:06.031" v="527" actId="207"/>
          <ac:spMkLst>
            <pc:docMk/>
            <pc:sldMk cId="2082563472" sldId="271"/>
            <ac:spMk id="60" creationId="{309DA10C-E268-4A18-B350-E83E31985A98}"/>
          </ac:spMkLst>
        </pc:spChg>
        <pc:spChg chg="mod">
          <ac:chgData name="박 삼열" userId="464345c8057810ea" providerId="LiveId" clId="{C80F02C7-066D-4549-BBC1-356D6745922F}" dt="2022-02-07T01:57:06.031" v="527" actId="207"/>
          <ac:spMkLst>
            <pc:docMk/>
            <pc:sldMk cId="2082563472" sldId="271"/>
            <ac:spMk id="61" creationId="{6D02AE6A-F65F-4A43-9042-AC6E0AD3E46B}"/>
          </ac:spMkLst>
        </pc:spChg>
        <pc:spChg chg="add mod">
          <ac:chgData name="박 삼열" userId="464345c8057810ea" providerId="LiveId" clId="{C80F02C7-066D-4549-BBC1-356D6745922F}" dt="2022-02-07T01:36:16.998" v="69" actId="1076"/>
          <ac:spMkLst>
            <pc:docMk/>
            <pc:sldMk cId="2082563472" sldId="271"/>
            <ac:spMk id="62" creationId="{1E268CAB-345D-4572-9F10-86AB75AAD1D9}"/>
          </ac:spMkLst>
        </pc:spChg>
        <pc:spChg chg="add del mod">
          <ac:chgData name="박 삼열" userId="464345c8057810ea" providerId="LiveId" clId="{C80F02C7-066D-4549-BBC1-356D6745922F}" dt="2022-02-07T01:35:06.738" v="51" actId="478"/>
          <ac:spMkLst>
            <pc:docMk/>
            <pc:sldMk cId="2082563472" sldId="271"/>
            <ac:spMk id="63" creationId="{045DBB33-B189-4975-86BC-CEECFF068899}"/>
          </ac:spMkLst>
        </pc:spChg>
        <pc:spChg chg="add del mod">
          <ac:chgData name="박 삼열" userId="464345c8057810ea" providerId="LiveId" clId="{C80F02C7-066D-4549-BBC1-356D6745922F}" dt="2022-02-07T01:35:07.523" v="52" actId="478"/>
          <ac:spMkLst>
            <pc:docMk/>
            <pc:sldMk cId="2082563472" sldId="271"/>
            <ac:spMk id="64" creationId="{365BDD69-BB75-4B28-82FC-106AD9D23C43}"/>
          </ac:spMkLst>
        </pc:spChg>
        <pc:spChg chg="add mod">
          <ac:chgData name="박 삼열" userId="464345c8057810ea" providerId="LiveId" clId="{C80F02C7-066D-4549-BBC1-356D6745922F}" dt="2022-02-07T01:35:29.393" v="58" actId="14100"/>
          <ac:spMkLst>
            <pc:docMk/>
            <pc:sldMk cId="2082563472" sldId="271"/>
            <ac:spMk id="65" creationId="{8CD580CF-134C-4FD8-B2B9-55918A160801}"/>
          </ac:spMkLst>
        </pc:spChg>
        <pc:spChg chg="add mod">
          <ac:chgData name="박 삼열" userId="464345c8057810ea" providerId="LiveId" clId="{C80F02C7-066D-4549-BBC1-356D6745922F}" dt="2022-02-07T01:35:45.091" v="62" actId="20577"/>
          <ac:spMkLst>
            <pc:docMk/>
            <pc:sldMk cId="2082563472" sldId="271"/>
            <ac:spMk id="66" creationId="{9A0402E8-46D7-4385-BD30-25BBC859A189}"/>
          </ac:spMkLst>
        </pc:spChg>
        <pc:spChg chg="add mod">
          <ac:chgData name="박 삼열" userId="464345c8057810ea" providerId="LiveId" clId="{C80F02C7-066D-4549-BBC1-356D6745922F}" dt="2022-02-07T01:35:32.558" v="59" actId="14100"/>
          <ac:spMkLst>
            <pc:docMk/>
            <pc:sldMk cId="2082563472" sldId="271"/>
            <ac:spMk id="67" creationId="{A75B32E1-5033-47BD-9889-EC777E8BF875}"/>
          </ac:spMkLst>
        </pc:spChg>
        <pc:spChg chg="add mod">
          <ac:chgData name="박 삼열" userId="464345c8057810ea" providerId="LiveId" clId="{C80F02C7-066D-4549-BBC1-356D6745922F}" dt="2022-02-07T01:35:36.688" v="60" actId="1076"/>
          <ac:spMkLst>
            <pc:docMk/>
            <pc:sldMk cId="2082563472" sldId="271"/>
            <ac:spMk id="68" creationId="{3506AF85-618C-46DE-81A5-1F5E7F54D12F}"/>
          </ac:spMkLst>
        </pc:spChg>
        <pc:spChg chg="add mod">
          <ac:chgData name="박 삼열" userId="464345c8057810ea" providerId="LiveId" clId="{C80F02C7-066D-4549-BBC1-356D6745922F}" dt="2022-02-07T01:35:02.728" v="50" actId="1076"/>
          <ac:spMkLst>
            <pc:docMk/>
            <pc:sldMk cId="2082563472" sldId="271"/>
            <ac:spMk id="69" creationId="{0B1E82E9-0B68-468E-845C-4A1FE7697AD7}"/>
          </ac:spMkLst>
        </pc:spChg>
        <pc:spChg chg="add mod">
          <ac:chgData name="박 삼열" userId="464345c8057810ea" providerId="LiveId" clId="{C80F02C7-066D-4549-BBC1-356D6745922F}" dt="2022-02-07T01:35:02.728" v="50" actId="1076"/>
          <ac:spMkLst>
            <pc:docMk/>
            <pc:sldMk cId="2082563472" sldId="271"/>
            <ac:spMk id="70" creationId="{CB4559E9-110B-4132-8D11-B129E9FEEB6C}"/>
          </ac:spMkLst>
        </pc:spChg>
        <pc:spChg chg="add mod">
          <ac:chgData name="박 삼열" userId="464345c8057810ea" providerId="LiveId" clId="{C80F02C7-066D-4549-BBC1-356D6745922F}" dt="2022-02-07T04:15:01.379" v="3583" actId="1076"/>
          <ac:spMkLst>
            <pc:docMk/>
            <pc:sldMk cId="2082563472" sldId="271"/>
            <ac:spMk id="71" creationId="{EAB7E7A2-3A18-4941-8090-DF89B53EEEEF}"/>
          </ac:spMkLst>
        </pc:spChg>
        <pc:spChg chg="add mod">
          <ac:chgData name="박 삼열" userId="464345c8057810ea" providerId="LiveId" clId="{C80F02C7-066D-4549-BBC1-356D6745922F}" dt="2022-02-07T01:36:07.417" v="66" actId="571"/>
          <ac:spMkLst>
            <pc:docMk/>
            <pc:sldMk cId="2082563472" sldId="271"/>
            <ac:spMk id="73" creationId="{50D8F617-1CAF-4ACE-9D17-2F20B893049F}"/>
          </ac:spMkLst>
        </pc:spChg>
        <pc:spChg chg="add mod">
          <ac:chgData name="박 삼열" userId="464345c8057810ea" providerId="LiveId" clId="{C80F02C7-066D-4549-BBC1-356D6745922F}" dt="2022-02-07T01:36:14.349" v="68" actId="571"/>
          <ac:spMkLst>
            <pc:docMk/>
            <pc:sldMk cId="2082563472" sldId="271"/>
            <ac:spMk id="74" creationId="{5005CE1E-8E52-454C-B99B-8698114FFE3D}"/>
          </ac:spMkLst>
        </pc:spChg>
        <pc:spChg chg="add mod">
          <ac:chgData name="박 삼열" userId="464345c8057810ea" providerId="LiveId" clId="{C80F02C7-066D-4549-BBC1-356D6745922F}" dt="2022-02-07T01:36:31.022" v="72" actId="1076"/>
          <ac:spMkLst>
            <pc:docMk/>
            <pc:sldMk cId="2082563472" sldId="271"/>
            <ac:spMk id="75" creationId="{C0B42388-BBBA-4567-AF0E-5006AFEBB3A4}"/>
          </ac:spMkLst>
        </pc:spChg>
        <pc:spChg chg="add mod">
          <ac:chgData name="박 삼열" userId="464345c8057810ea" providerId="LiveId" clId="{C80F02C7-066D-4549-BBC1-356D6745922F}" dt="2022-02-07T02:10:33.271" v="804"/>
          <ac:spMkLst>
            <pc:docMk/>
            <pc:sldMk cId="2082563472" sldId="271"/>
            <ac:spMk id="76" creationId="{3C7CFAF3-DF2E-4CDA-B226-3DD006BF0A3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2082563472" sldId="271"/>
            <ac:spMk id="123" creationId="{00000000-0000-0000-0000-000000000000}"/>
          </ac:spMkLst>
        </pc:spChg>
        <pc:graphicFrameChg chg="modGraphic">
          <ac:chgData name="박 삼열" userId="464345c8057810ea" providerId="LiveId" clId="{C80F02C7-066D-4549-BBC1-356D6745922F}" dt="2022-02-07T01:32:59.607" v="40" actId="2165"/>
          <ac:graphicFrameMkLst>
            <pc:docMk/>
            <pc:sldMk cId="2082563472" sldId="271"/>
            <ac:graphicFrameMk id="20" creationId="{A76D0612-B9AD-4AB7-8DB9-9C820AEA3037}"/>
          </ac:graphicFrameMkLst>
        </pc:graphicFrameChg>
        <pc:graphicFrameChg chg="add mod modGraphic">
          <ac:chgData name="박 삼열" userId="464345c8057810ea" providerId="LiveId" clId="{C80F02C7-066D-4549-BBC1-356D6745922F}" dt="2022-02-07T01:35:23.977" v="57" actId="14734"/>
          <ac:graphicFrameMkLst>
            <pc:docMk/>
            <pc:sldMk cId="2082563472" sldId="271"/>
            <ac:graphicFrameMk id="43" creationId="{1085420C-BBDC-4DAF-8300-8574AECF7CB9}"/>
          </ac:graphicFrameMkLst>
        </pc:graphicFrameChg>
        <pc:graphicFrameChg chg="add mod modGraphic">
          <ac:chgData name="박 삼열" userId="464345c8057810ea" providerId="LiveId" clId="{C80F02C7-066D-4549-BBC1-356D6745922F}" dt="2022-02-07T01:35:59.035" v="65" actId="20577"/>
          <ac:graphicFrameMkLst>
            <pc:docMk/>
            <pc:sldMk cId="2082563472" sldId="271"/>
            <ac:graphicFrameMk id="44" creationId="{65FB1E4A-B1F4-42EA-9072-19CE8AA9E1D1}"/>
          </ac:graphicFrameMkLst>
        </pc:graphicFrameChg>
        <pc:graphicFrameChg chg="add mod">
          <ac:chgData name="박 삼열" userId="464345c8057810ea" providerId="LiveId" clId="{C80F02C7-066D-4549-BBC1-356D6745922F}" dt="2022-02-07T04:15:01.379" v="3583" actId="1076"/>
          <ac:graphicFrameMkLst>
            <pc:docMk/>
            <pc:sldMk cId="2082563472" sldId="271"/>
            <ac:graphicFrameMk id="72" creationId="{9D376107-7C29-4017-AC59-7086CE7B4F15}"/>
          </ac:graphicFrameMkLst>
        </pc:graphicFrameChg>
        <pc:picChg chg="add del mod">
          <ac:chgData name="박 삼열" userId="464345c8057810ea" providerId="LiveId" clId="{C80F02C7-066D-4549-BBC1-356D6745922F}" dt="2022-02-07T01:34:34.256" v="47" actId="478"/>
          <ac:picMkLst>
            <pc:docMk/>
            <pc:sldMk cId="2082563472" sldId="271"/>
            <ac:picMk id="3" creationId="{75AE4442-70E0-4867-9510-073BE02C28F2}"/>
          </ac:picMkLst>
        </pc:picChg>
        <pc:picChg chg="add del mod modCrop">
          <ac:chgData name="박 삼열" userId="464345c8057810ea" providerId="LiveId" clId="{C80F02C7-066D-4549-BBC1-356D6745922F}" dt="2022-02-07T01:31:58.993" v="33" actId="732"/>
          <ac:picMkLst>
            <pc:docMk/>
            <pc:sldMk cId="2082563472" sldId="271"/>
            <ac:picMk id="38" creationId="{EED54D27-CCE0-415E-8FA6-9BB887C699BD}"/>
          </ac:picMkLst>
        </pc:picChg>
        <pc:cxnChg chg="add del">
          <ac:chgData name="박 삼열" userId="464345c8057810ea" providerId="LiveId" clId="{C80F02C7-066D-4549-BBC1-356D6745922F}" dt="2022-02-07T01:36:58.349" v="74" actId="478"/>
          <ac:cxnSpMkLst>
            <pc:docMk/>
            <pc:sldMk cId="2082563472" sldId="271"/>
            <ac:cxnSpMk id="5" creationId="{DAD24501-51F9-409A-8D34-83BA171DDD68}"/>
          </ac:cxnSpMkLst>
        </pc:cxnChg>
        <pc:cxnChg chg="add mod">
          <ac:chgData name="박 삼열" userId="464345c8057810ea" providerId="LiveId" clId="{C80F02C7-066D-4549-BBC1-356D6745922F}" dt="2022-02-07T01:37:03.981" v="76" actId="13822"/>
          <ac:cxnSpMkLst>
            <pc:docMk/>
            <pc:sldMk cId="2082563472" sldId="271"/>
            <ac:cxnSpMk id="7" creationId="{86D362D1-6B89-4076-B877-B883D6565B8A}"/>
          </ac:cxnSpMkLst>
        </pc:cxnChg>
      </pc:sldChg>
      <pc:sldChg chg="addSp delSp modSp mod">
        <pc:chgData name="박 삼열" userId="464345c8057810ea" providerId="LiveId" clId="{C80F02C7-066D-4549-BBC1-356D6745922F}" dt="2022-02-07T03:08:34.799" v="3527" actId="478"/>
        <pc:sldMkLst>
          <pc:docMk/>
          <pc:sldMk cId="1396141700" sldId="273"/>
        </pc:sldMkLst>
        <pc:spChg chg="mod">
          <ac:chgData name="박 삼열" userId="464345c8057810ea" providerId="LiveId" clId="{C80F02C7-066D-4549-BBC1-356D6745922F}" dt="2022-02-07T01:45:14.177" v="224" actId="1076"/>
          <ac:spMkLst>
            <pc:docMk/>
            <pc:sldMk cId="1396141700" sldId="273"/>
            <ac:spMk id="30" creationId="{CCC6AA40-E70A-4A62-A3CA-7B5D243913CB}"/>
          </ac:spMkLst>
        </pc:spChg>
        <pc:spChg chg="mod">
          <ac:chgData name="박 삼열" userId="464345c8057810ea" providerId="LiveId" clId="{C80F02C7-066D-4549-BBC1-356D6745922F}" dt="2022-02-07T01:57:29.652" v="530" actId="207"/>
          <ac:spMkLst>
            <pc:docMk/>
            <pc:sldMk cId="1396141700" sldId="273"/>
            <ac:spMk id="36" creationId="{643A7CE3-D418-4F78-9BAD-0FEE76FECDF2}"/>
          </ac:spMkLst>
        </pc:spChg>
        <pc:spChg chg="mod">
          <ac:chgData name="박 삼열" userId="464345c8057810ea" providerId="LiveId" clId="{C80F02C7-066D-4549-BBC1-356D6745922F}" dt="2022-02-07T01:57:29.652" v="530" actId="207"/>
          <ac:spMkLst>
            <pc:docMk/>
            <pc:sldMk cId="1396141700" sldId="273"/>
            <ac:spMk id="37" creationId="{2FB4EDC8-7365-4745-B7F1-EEC46C0EEAF3}"/>
          </ac:spMkLst>
        </pc:spChg>
        <pc:spChg chg="mod">
          <ac:chgData name="박 삼열" userId="464345c8057810ea" providerId="LiveId" clId="{C80F02C7-066D-4549-BBC1-356D6745922F}" dt="2022-02-07T01:57:29.652" v="530" actId="207"/>
          <ac:spMkLst>
            <pc:docMk/>
            <pc:sldMk cId="1396141700" sldId="273"/>
            <ac:spMk id="38" creationId="{8E16B308-E6BF-4B3D-AF76-CC9041CC5D7E}"/>
          </ac:spMkLst>
        </pc:spChg>
        <pc:spChg chg="mod">
          <ac:chgData name="박 삼열" userId="464345c8057810ea" providerId="LiveId" clId="{C80F02C7-066D-4549-BBC1-356D6745922F}" dt="2022-02-07T01:57:29.652" v="530" actId="207"/>
          <ac:spMkLst>
            <pc:docMk/>
            <pc:sldMk cId="1396141700" sldId="273"/>
            <ac:spMk id="39" creationId="{B2B5A535-5661-4163-9F50-FEBF543246D0}"/>
          </ac:spMkLst>
        </pc:spChg>
        <pc:spChg chg="add mod">
          <ac:chgData name="박 삼열" userId="464345c8057810ea" providerId="LiveId" clId="{C80F02C7-066D-4549-BBC1-356D6745922F}" dt="2022-02-07T02:10:33.895" v="805"/>
          <ac:spMkLst>
            <pc:docMk/>
            <pc:sldMk cId="1396141700" sldId="273"/>
            <ac:spMk id="40" creationId="{0FB48214-5937-4BEE-9125-2E9855C734A2}"/>
          </ac:spMkLst>
        </pc:spChg>
        <pc:spChg chg="mod">
          <ac:chgData name="박 삼열" userId="464345c8057810ea" providerId="LiveId" clId="{C80F02C7-066D-4549-BBC1-356D6745922F}" dt="2022-02-07T01:45:17.571" v="225" actId="1076"/>
          <ac:spMkLst>
            <pc:docMk/>
            <pc:sldMk cId="1396141700" sldId="273"/>
            <ac:spMk id="50" creationId="{E3E823AC-FCE7-4C6A-B31A-97508AD27A7B}"/>
          </ac:spMkLst>
        </pc:spChg>
        <pc:spChg chg="mod">
          <ac:chgData name="박 삼열" userId="464345c8057810ea" providerId="LiveId" clId="{C80F02C7-066D-4549-BBC1-356D6745922F}" dt="2022-02-07T01:45:20.251" v="226" actId="1076"/>
          <ac:spMkLst>
            <pc:docMk/>
            <pc:sldMk cId="1396141700" sldId="273"/>
            <ac:spMk id="51" creationId="{5243AEAB-26BF-45AE-B98D-8407FC3F3E81}"/>
          </ac:spMkLst>
        </pc:spChg>
        <pc:spChg chg="mod">
          <ac:chgData name="박 삼열" userId="464345c8057810ea" providerId="LiveId" clId="{C80F02C7-066D-4549-BBC1-356D6745922F}" dt="2022-02-07T01:57:29.652" v="530" actId="207"/>
          <ac:spMkLst>
            <pc:docMk/>
            <pc:sldMk cId="1396141700" sldId="273"/>
            <ac:spMk id="55" creationId="{0C106E32-3AFC-4CCE-B9F9-9879AAB4D2A1}"/>
          </ac:spMkLst>
        </pc:spChg>
        <pc:spChg chg="del">
          <ac:chgData name="박 삼열" userId="464345c8057810ea" providerId="LiveId" clId="{C80F02C7-066D-4549-BBC1-356D6745922F}" dt="2022-02-07T03:08:34.799" v="3527" actId="478"/>
          <ac:spMkLst>
            <pc:docMk/>
            <pc:sldMk cId="1396141700" sldId="273"/>
            <ac:spMk id="56" creationId="{CF4D3132-C27F-4185-896E-06B7415ACAB4}"/>
          </ac:spMkLst>
        </pc:spChg>
        <pc:spChg chg="mod">
          <ac:chgData name="박 삼열" userId="464345c8057810ea" providerId="LiveId" clId="{C80F02C7-066D-4549-BBC1-356D6745922F}" dt="2022-02-07T01:57:39.063" v="531" actId="207"/>
          <ac:spMkLst>
            <pc:docMk/>
            <pc:sldMk cId="1396141700" sldId="273"/>
            <ac:spMk id="57" creationId="{1DD3047C-92D5-404F-AF26-519F02974650}"/>
          </ac:spMkLst>
        </pc:spChg>
        <pc:spChg chg="mod">
          <ac:chgData name="박 삼열" userId="464345c8057810ea" providerId="LiveId" clId="{C80F02C7-066D-4549-BBC1-356D6745922F}" dt="2022-02-07T01:57:39.063" v="531" actId="207"/>
          <ac:spMkLst>
            <pc:docMk/>
            <pc:sldMk cId="1396141700" sldId="273"/>
            <ac:spMk id="58" creationId="{A0BC42A2-A8DB-4AC1-821C-F3C15018A6C9}"/>
          </ac:spMkLst>
        </pc:spChg>
        <pc:spChg chg="mod">
          <ac:chgData name="박 삼열" userId="464345c8057810ea" providerId="LiveId" clId="{C80F02C7-066D-4549-BBC1-356D6745922F}" dt="2022-02-07T01:57:39.063" v="531" actId="207"/>
          <ac:spMkLst>
            <pc:docMk/>
            <pc:sldMk cId="1396141700" sldId="273"/>
            <ac:spMk id="59" creationId="{40966DE8-4AB6-415F-B4A9-B202D7484D29}"/>
          </ac:spMkLst>
        </pc:spChg>
        <pc:spChg chg="mod">
          <ac:chgData name="박 삼열" userId="464345c8057810ea" providerId="LiveId" clId="{C80F02C7-066D-4549-BBC1-356D6745922F}" dt="2022-02-07T01:57:44.371" v="532" actId="207"/>
          <ac:spMkLst>
            <pc:docMk/>
            <pc:sldMk cId="1396141700" sldId="273"/>
            <ac:spMk id="60" creationId="{3664BE9B-9542-468C-AAEF-777463722150}"/>
          </ac:spMkLst>
        </pc:spChg>
        <pc:spChg chg="mod">
          <ac:chgData name="박 삼열" userId="464345c8057810ea" providerId="LiveId" clId="{C80F02C7-066D-4549-BBC1-356D6745922F}" dt="2022-02-07T01:57:44.371" v="532" actId="207"/>
          <ac:spMkLst>
            <pc:docMk/>
            <pc:sldMk cId="1396141700" sldId="273"/>
            <ac:spMk id="61" creationId="{276BC885-2892-4EC0-9AFE-65D8EB34D1CF}"/>
          </ac:spMkLst>
        </pc:spChg>
        <pc:spChg chg="mod">
          <ac:chgData name="박 삼열" userId="464345c8057810ea" providerId="LiveId" clId="{C80F02C7-066D-4549-BBC1-356D6745922F}" dt="2022-02-07T01:57:29.652" v="530" actId="207"/>
          <ac:spMkLst>
            <pc:docMk/>
            <pc:sldMk cId="1396141700" sldId="273"/>
            <ac:spMk id="62" creationId="{2B1B8B66-FF44-4F44-8D81-6C992997E4EB}"/>
          </ac:spMkLst>
        </pc:spChg>
        <pc:spChg chg="mod">
          <ac:chgData name="박 삼열" userId="464345c8057810ea" providerId="LiveId" clId="{C80F02C7-066D-4549-BBC1-356D6745922F}" dt="2022-02-07T01:57:29.652" v="530" actId="207"/>
          <ac:spMkLst>
            <pc:docMk/>
            <pc:sldMk cId="1396141700" sldId="273"/>
            <ac:spMk id="63" creationId="{409A4350-46AC-444F-B77E-A6B42EA8288F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396141700" sldId="273"/>
            <ac:spMk id="123" creationId="{00000000-0000-0000-0000-000000000000}"/>
          </ac:spMkLst>
        </pc:spChg>
        <pc:graphicFrameChg chg="mod modGraphic">
          <ac:chgData name="박 삼열" userId="464345c8057810ea" providerId="LiveId" clId="{C80F02C7-066D-4549-BBC1-356D6745922F}" dt="2022-02-07T02:14:17.657" v="922" actId="6549"/>
          <ac:graphicFrameMkLst>
            <pc:docMk/>
            <pc:sldMk cId="1396141700" sldId="273"/>
            <ac:graphicFrameMk id="20" creationId="{A76D0612-B9AD-4AB7-8DB9-9C820AEA3037}"/>
          </ac:graphicFrameMkLst>
        </pc:graphicFrameChg>
        <pc:cxnChg chg="mod">
          <ac:chgData name="박 삼열" userId="464345c8057810ea" providerId="LiveId" clId="{C80F02C7-066D-4549-BBC1-356D6745922F}" dt="2022-02-07T01:45:20.251" v="226" actId="1076"/>
          <ac:cxnSpMkLst>
            <pc:docMk/>
            <pc:sldMk cId="1396141700" sldId="273"/>
            <ac:cxnSpMk id="11" creationId="{B73B16ED-5388-436A-B7D5-D93E12189D64}"/>
          </ac:cxnSpMkLst>
        </pc:cxnChg>
      </pc:sldChg>
      <pc:sldChg chg="addSp delSp modSp mod">
        <pc:chgData name="박 삼열" userId="464345c8057810ea" providerId="LiveId" clId="{C80F02C7-066D-4549-BBC1-356D6745922F}" dt="2022-02-07T04:23:28.172" v="3653" actId="207"/>
        <pc:sldMkLst>
          <pc:docMk/>
          <pc:sldMk cId="2544383070" sldId="274"/>
        </pc:sldMkLst>
        <pc:spChg chg="mod">
          <ac:chgData name="박 삼열" userId="464345c8057810ea" providerId="LiveId" clId="{C80F02C7-066D-4549-BBC1-356D6745922F}" dt="2022-02-07T01:57:54.236" v="533" actId="207"/>
          <ac:spMkLst>
            <pc:docMk/>
            <pc:sldMk cId="2544383070" sldId="274"/>
            <ac:spMk id="25" creationId="{B30EF947-9899-4397-B201-76155AB6B4AC}"/>
          </ac:spMkLst>
        </pc:spChg>
        <pc:spChg chg="mod">
          <ac:chgData name="박 삼열" userId="464345c8057810ea" providerId="LiveId" clId="{C80F02C7-066D-4549-BBC1-356D6745922F}" dt="2022-02-07T01:57:54.236" v="533" actId="207"/>
          <ac:spMkLst>
            <pc:docMk/>
            <pc:sldMk cId="2544383070" sldId="274"/>
            <ac:spMk id="26" creationId="{2BF13B16-B945-4D31-B290-DE62205FA2A1}"/>
          </ac:spMkLst>
        </pc:spChg>
        <pc:spChg chg="mod">
          <ac:chgData name="박 삼열" userId="464345c8057810ea" providerId="LiveId" clId="{C80F02C7-066D-4549-BBC1-356D6745922F}" dt="2022-02-07T01:57:54.236" v="533" actId="207"/>
          <ac:spMkLst>
            <pc:docMk/>
            <pc:sldMk cId="2544383070" sldId="274"/>
            <ac:spMk id="27" creationId="{54C1F197-82EF-4C8F-8286-EABCE08639CC}"/>
          </ac:spMkLst>
        </pc:spChg>
        <pc:spChg chg="mod">
          <ac:chgData name="박 삼열" userId="464345c8057810ea" providerId="LiveId" clId="{C80F02C7-066D-4549-BBC1-356D6745922F}" dt="2022-02-07T01:57:54.236" v="533" actId="207"/>
          <ac:spMkLst>
            <pc:docMk/>
            <pc:sldMk cId="2544383070" sldId="274"/>
            <ac:spMk id="28" creationId="{D4C7640A-6D66-49DD-973D-A3CA0152DD9E}"/>
          </ac:spMkLst>
        </pc:spChg>
        <pc:spChg chg="mod">
          <ac:chgData name="박 삼열" userId="464345c8057810ea" providerId="LiveId" clId="{C80F02C7-066D-4549-BBC1-356D6745922F}" dt="2022-02-07T01:57:54.236" v="533" actId="207"/>
          <ac:spMkLst>
            <pc:docMk/>
            <pc:sldMk cId="2544383070" sldId="274"/>
            <ac:spMk id="33" creationId="{840835E7-D9CB-4D51-B1E7-695EEA82A816}"/>
          </ac:spMkLst>
        </pc:spChg>
        <pc:spChg chg="del">
          <ac:chgData name="박 삼열" userId="464345c8057810ea" providerId="LiveId" clId="{C80F02C7-066D-4549-BBC1-356D6745922F}" dt="2022-02-07T03:08:31.799" v="3526" actId="478"/>
          <ac:spMkLst>
            <pc:docMk/>
            <pc:sldMk cId="2544383070" sldId="274"/>
            <ac:spMk id="35" creationId="{0233D373-FF43-48AA-A6B1-4F2735E5DB1C}"/>
          </ac:spMkLst>
        </pc:spChg>
        <pc:spChg chg="mod">
          <ac:chgData name="박 삼열" userId="464345c8057810ea" providerId="LiveId" clId="{C80F02C7-066D-4549-BBC1-356D6745922F}" dt="2022-02-07T04:23:28.172" v="3653" actId="207"/>
          <ac:spMkLst>
            <pc:docMk/>
            <pc:sldMk cId="2544383070" sldId="274"/>
            <ac:spMk id="36" creationId="{815DA2EC-4960-41A6-AB0B-795F59A3DBB9}"/>
          </ac:spMkLst>
        </pc:spChg>
        <pc:spChg chg="mod">
          <ac:chgData name="박 삼열" userId="464345c8057810ea" providerId="LiveId" clId="{C80F02C7-066D-4549-BBC1-356D6745922F}" dt="2022-02-07T04:23:28.172" v="3653" actId="207"/>
          <ac:spMkLst>
            <pc:docMk/>
            <pc:sldMk cId="2544383070" sldId="274"/>
            <ac:spMk id="37" creationId="{5B79958B-A75F-4E26-942A-AB1485A48F51}"/>
          </ac:spMkLst>
        </pc:spChg>
        <pc:spChg chg="mod">
          <ac:chgData name="박 삼열" userId="464345c8057810ea" providerId="LiveId" clId="{C80F02C7-066D-4549-BBC1-356D6745922F}" dt="2022-02-07T04:23:28.172" v="3653" actId="207"/>
          <ac:spMkLst>
            <pc:docMk/>
            <pc:sldMk cId="2544383070" sldId="274"/>
            <ac:spMk id="38" creationId="{DD5D692B-EE1A-43B6-909A-C72DB126F2B7}"/>
          </ac:spMkLst>
        </pc:spChg>
        <pc:spChg chg="mod">
          <ac:chgData name="박 삼열" userId="464345c8057810ea" providerId="LiveId" clId="{C80F02C7-066D-4549-BBC1-356D6745922F}" dt="2022-02-07T01:58:04.376" v="535" actId="207"/>
          <ac:spMkLst>
            <pc:docMk/>
            <pc:sldMk cId="2544383070" sldId="274"/>
            <ac:spMk id="39" creationId="{5D9A2FF0-2637-47B4-B53A-01E7C8133B8E}"/>
          </ac:spMkLst>
        </pc:spChg>
        <pc:spChg chg="add mod">
          <ac:chgData name="박 삼열" userId="464345c8057810ea" providerId="LiveId" clId="{C80F02C7-066D-4549-BBC1-356D6745922F}" dt="2022-02-07T02:10:34.543" v="806"/>
          <ac:spMkLst>
            <pc:docMk/>
            <pc:sldMk cId="2544383070" sldId="274"/>
            <ac:spMk id="40" creationId="{A1A1800D-7530-4795-AD47-E7AD4C1081CC}"/>
          </ac:spMkLst>
        </pc:spChg>
        <pc:spChg chg="mod">
          <ac:chgData name="박 삼열" userId="464345c8057810ea" providerId="LiveId" clId="{C80F02C7-066D-4549-BBC1-356D6745922F}" dt="2022-02-07T01:58:04.376" v="535" actId="207"/>
          <ac:spMkLst>
            <pc:docMk/>
            <pc:sldMk cId="2544383070" sldId="274"/>
            <ac:spMk id="45" creationId="{0D3F8535-C0C5-4E85-92F0-E8D5606D444D}"/>
          </ac:spMkLst>
        </pc:spChg>
        <pc:spChg chg="mod">
          <ac:chgData name="박 삼열" userId="464345c8057810ea" providerId="LiveId" clId="{C80F02C7-066D-4549-BBC1-356D6745922F}" dt="2022-02-07T01:57:54.236" v="533" actId="207"/>
          <ac:spMkLst>
            <pc:docMk/>
            <pc:sldMk cId="2544383070" sldId="274"/>
            <ac:spMk id="46" creationId="{EB3C5C2D-88D9-42C3-BAE9-FD7707F7DA80}"/>
          </ac:spMkLst>
        </pc:spChg>
        <pc:spChg chg="mod">
          <ac:chgData name="박 삼열" userId="464345c8057810ea" providerId="LiveId" clId="{C80F02C7-066D-4549-BBC1-356D6745922F}" dt="2022-02-07T01:57:54.236" v="533" actId="207"/>
          <ac:spMkLst>
            <pc:docMk/>
            <pc:sldMk cId="2544383070" sldId="274"/>
            <ac:spMk id="47" creationId="{6C8CFBDC-09AD-4821-B0CE-B176A584F10C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2544383070" sldId="274"/>
            <ac:spMk id="123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4:23:24.943" v="3652" actId="207"/>
        <pc:sldMkLst>
          <pc:docMk/>
          <pc:sldMk cId="1347819563" sldId="275"/>
        </pc:sldMkLst>
        <pc:spChg chg="mod">
          <ac:chgData name="박 삼열" userId="464345c8057810ea" providerId="LiveId" clId="{C80F02C7-066D-4549-BBC1-356D6745922F}" dt="2022-02-07T01:58:12.201" v="536" actId="207"/>
          <ac:spMkLst>
            <pc:docMk/>
            <pc:sldMk cId="1347819563" sldId="275"/>
            <ac:spMk id="21" creationId="{E38C1421-E9A2-4584-9737-4322C2558B44}"/>
          </ac:spMkLst>
        </pc:spChg>
        <pc:spChg chg="mod">
          <ac:chgData name="박 삼열" userId="464345c8057810ea" providerId="LiveId" clId="{C80F02C7-066D-4549-BBC1-356D6745922F}" dt="2022-02-07T01:58:12.201" v="536" actId="207"/>
          <ac:spMkLst>
            <pc:docMk/>
            <pc:sldMk cId="1347819563" sldId="275"/>
            <ac:spMk id="22" creationId="{34AE76EE-59E7-4D30-AA05-4C4594FE03B5}"/>
          </ac:spMkLst>
        </pc:spChg>
        <pc:spChg chg="mod">
          <ac:chgData name="박 삼열" userId="464345c8057810ea" providerId="LiveId" clId="{C80F02C7-066D-4549-BBC1-356D6745922F}" dt="2022-02-07T01:58:12.201" v="536" actId="207"/>
          <ac:spMkLst>
            <pc:docMk/>
            <pc:sldMk cId="1347819563" sldId="275"/>
            <ac:spMk id="23" creationId="{9A46E072-3EA3-47F7-9317-603D0C56DA82}"/>
          </ac:spMkLst>
        </pc:spChg>
        <pc:spChg chg="mod">
          <ac:chgData name="박 삼열" userId="464345c8057810ea" providerId="LiveId" clId="{C80F02C7-066D-4549-BBC1-356D6745922F}" dt="2022-02-07T01:58:12.201" v="536" actId="207"/>
          <ac:spMkLst>
            <pc:docMk/>
            <pc:sldMk cId="1347819563" sldId="275"/>
            <ac:spMk id="24" creationId="{38B9F4DD-9DEC-4E5F-A70F-971777146672}"/>
          </ac:spMkLst>
        </pc:spChg>
        <pc:spChg chg="mod">
          <ac:chgData name="박 삼열" userId="464345c8057810ea" providerId="LiveId" clId="{C80F02C7-066D-4549-BBC1-356D6745922F}" dt="2022-02-07T01:58:12.201" v="536" actId="207"/>
          <ac:spMkLst>
            <pc:docMk/>
            <pc:sldMk cId="1347819563" sldId="275"/>
            <ac:spMk id="26" creationId="{41DCD5EF-570A-4631-ACF2-70F1DF5B68D0}"/>
          </ac:spMkLst>
        </pc:spChg>
        <pc:spChg chg="del">
          <ac:chgData name="박 삼열" userId="464345c8057810ea" providerId="LiveId" clId="{C80F02C7-066D-4549-BBC1-356D6745922F}" dt="2022-02-07T03:08:29.543" v="3525" actId="478"/>
          <ac:spMkLst>
            <pc:docMk/>
            <pc:sldMk cId="1347819563" sldId="275"/>
            <ac:spMk id="27" creationId="{83181D33-4FE1-41C2-8B63-88E0B1E817F0}"/>
          </ac:spMkLst>
        </pc:spChg>
        <pc:spChg chg="mod">
          <ac:chgData name="박 삼열" userId="464345c8057810ea" providerId="LiveId" clId="{C80F02C7-066D-4549-BBC1-356D6745922F}" dt="2022-02-07T04:23:24.943" v="3652" actId="207"/>
          <ac:spMkLst>
            <pc:docMk/>
            <pc:sldMk cId="1347819563" sldId="275"/>
            <ac:spMk id="28" creationId="{34CF514D-E4EC-45F7-82F3-934BBD635EA2}"/>
          </ac:spMkLst>
        </pc:spChg>
        <pc:spChg chg="mod">
          <ac:chgData name="박 삼열" userId="464345c8057810ea" providerId="LiveId" clId="{C80F02C7-066D-4549-BBC1-356D6745922F}" dt="2022-02-07T04:23:24.943" v="3652" actId="207"/>
          <ac:spMkLst>
            <pc:docMk/>
            <pc:sldMk cId="1347819563" sldId="275"/>
            <ac:spMk id="29" creationId="{B41A531A-4C48-4478-8556-9290337C5ABE}"/>
          </ac:spMkLst>
        </pc:spChg>
        <pc:spChg chg="mod">
          <ac:chgData name="박 삼열" userId="464345c8057810ea" providerId="LiveId" clId="{C80F02C7-066D-4549-BBC1-356D6745922F}" dt="2022-02-07T04:23:24.943" v="3652" actId="207"/>
          <ac:spMkLst>
            <pc:docMk/>
            <pc:sldMk cId="1347819563" sldId="275"/>
            <ac:spMk id="30" creationId="{C7812823-ABFC-46C1-B665-8566AAC5F621}"/>
          </ac:spMkLst>
        </pc:spChg>
        <pc:spChg chg="mod">
          <ac:chgData name="박 삼열" userId="464345c8057810ea" providerId="LiveId" clId="{C80F02C7-066D-4549-BBC1-356D6745922F}" dt="2022-02-07T01:58:20.992" v="538" actId="207"/>
          <ac:spMkLst>
            <pc:docMk/>
            <pc:sldMk cId="1347819563" sldId="275"/>
            <ac:spMk id="31" creationId="{3C1F49C9-8DAC-4B23-B993-E0CC1BE68FA2}"/>
          </ac:spMkLst>
        </pc:spChg>
        <pc:spChg chg="mod">
          <ac:chgData name="박 삼열" userId="464345c8057810ea" providerId="LiveId" clId="{C80F02C7-066D-4549-BBC1-356D6745922F}" dt="2022-02-07T01:58:20.992" v="538" actId="207"/>
          <ac:spMkLst>
            <pc:docMk/>
            <pc:sldMk cId="1347819563" sldId="275"/>
            <ac:spMk id="32" creationId="{26545AB9-8137-4445-9837-B7B186E2F6CB}"/>
          </ac:spMkLst>
        </pc:spChg>
        <pc:spChg chg="mod">
          <ac:chgData name="박 삼열" userId="464345c8057810ea" providerId="LiveId" clId="{C80F02C7-066D-4549-BBC1-356D6745922F}" dt="2022-02-07T01:58:12.201" v="536" actId="207"/>
          <ac:spMkLst>
            <pc:docMk/>
            <pc:sldMk cId="1347819563" sldId="275"/>
            <ac:spMk id="33" creationId="{25D6D356-8BB5-43FC-A541-85B43515C1E9}"/>
          </ac:spMkLst>
        </pc:spChg>
        <pc:spChg chg="mod">
          <ac:chgData name="박 삼열" userId="464345c8057810ea" providerId="LiveId" clId="{C80F02C7-066D-4549-BBC1-356D6745922F}" dt="2022-02-07T01:58:12.201" v="536" actId="207"/>
          <ac:spMkLst>
            <pc:docMk/>
            <pc:sldMk cId="1347819563" sldId="275"/>
            <ac:spMk id="34" creationId="{E1FB9313-1A12-4EBA-95A9-ACCDCE7B21F3}"/>
          </ac:spMkLst>
        </pc:spChg>
        <pc:spChg chg="add mod">
          <ac:chgData name="박 삼열" userId="464345c8057810ea" providerId="LiveId" clId="{C80F02C7-066D-4549-BBC1-356D6745922F}" dt="2022-02-07T02:10:35.104" v="807"/>
          <ac:spMkLst>
            <pc:docMk/>
            <pc:sldMk cId="1347819563" sldId="275"/>
            <ac:spMk id="35" creationId="{3CBB3733-4F67-459B-ADFA-FDADA3356E9A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347819563" sldId="275"/>
            <ac:spMk id="123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3:08:26.654" v="3524" actId="478"/>
        <pc:sldMkLst>
          <pc:docMk/>
          <pc:sldMk cId="4263199965" sldId="276"/>
        </pc:sldMkLst>
        <pc:spChg chg="mod">
          <ac:chgData name="박 삼열" userId="464345c8057810ea" providerId="LiveId" clId="{C80F02C7-066D-4549-BBC1-356D6745922F}" dt="2022-02-07T01:58:30.660" v="539" actId="207"/>
          <ac:spMkLst>
            <pc:docMk/>
            <pc:sldMk cId="4263199965" sldId="276"/>
            <ac:spMk id="22" creationId="{F897E3B0-7B41-4A3E-B022-0951C37A1F01}"/>
          </ac:spMkLst>
        </pc:spChg>
        <pc:spChg chg="mod">
          <ac:chgData name="박 삼열" userId="464345c8057810ea" providerId="LiveId" clId="{C80F02C7-066D-4549-BBC1-356D6745922F}" dt="2022-02-07T01:58:30.660" v="539" actId="207"/>
          <ac:spMkLst>
            <pc:docMk/>
            <pc:sldMk cId="4263199965" sldId="276"/>
            <ac:spMk id="23" creationId="{D9E3944E-E3DE-4F8B-B960-4ABA31EC1B72}"/>
          </ac:spMkLst>
        </pc:spChg>
        <pc:spChg chg="mod">
          <ac:chgData name="박 삼열" userId="464345c8057810ea" providerId="LiveId" clId="{C80F02C7-066D-4549-BBC1-356D6745922F}" dt="2022-02-07T01:58:30.660" v="539" actId="207"/>
          <ac:spMkLst>
            <pc:docMk/>
            <pc:sldMk cId="4263199965" sldId="276"/>
            <ac:spMk id="24" creationId="{9B863A2C-C9CD-4E8D-8E6A-E803BE5C73EC}"/>
          </ac:spMkLst>
        </pc:spChg>
        <pc:spChg chg="mod">
          <ac:chgData name="박 삼열" userId="464345c8057810ea" providerId="LiveId" clId="{C80F02C7-066D-4549-BBC1-356D6745922F}" dt="2022-02-07T01:59:56.617" v="543" actId="207"/>
          <ac:spMkLst>
            <pc:docMk/>
            <pc:sldMk cId="4263199965" sldId="276"/>
            <ac:spMk id="25" creationId="{231BD4DC-06F2-4894-97BF-0D46EE90078D}"/>
          </ac:spMkLst>
        </pc:spChg>
        <pc:spChg chg="add mod">
          <ac:chgData name="박 삼열" userId="464345c8057810ea" providerId="LiveId" clId="{C80F02C7-066D-4549-BBC1-356D6745922F}" dt="2022-02-07T02:10:35.894" v="808"/>
          <ac:spMkLst>
            <pc:docMk/>
            <pc:sldMk cId="4263199965" sldId="276"/>
            <ac:spMk id="29" creationId="{67DE2E12-9BF7-4C0E-96F6-2D7F40B78555}"/>
          </ac:spMkLst>
        </pc:spChg>
        <pc:spChg chg="mod">
          <ac:chgData name="박 삼열" userId="464345c8057810ea" providerId="LiveId" clId="{C80F02C7-066D-4549-BBC1-356D6745922F}" dt="2022-02-07T01:59:56.617" v="543" actId="207"/>
          <ac:spMkLst>
            <pc:docMk/>
            <pc:sldMk cId="4263199965" sldId="276"/>
            <ac:spMk id="36" creationId="{5721897C-3C96-49A1-86C4-4544ED2CD307}"/>
          </ac:spMkLst>
        </pc:spChg>
        <pc:spChg chg="mod">
          <ac:chgData name="박 삼열" userId="464345c8057810ea" providerId="LiveId" clId="{C80F02C7-066D-4549-BBC1-356D6745922F}" dt="2022-02-07T01:58:30.660" v="539" actId="207"/>
          <ac:spMkLst>
            <pc:docMk/>
            <pc:sldMk cId="4263199965" sldId="276"/>
            <ac:spMk id="37" creationId="{4C7B7DB0-8F40-4A37-9B85-71A756B8B1C3}"/>
          </ac:spMkLst>
        </pc:spChg>
        <pc:spChg chg="mod">
          <ac:chgData name="박 삼열" userId="464345c8057810ea" providerId="LiveId" clId="{C80F02C7-066D-4549-BBC1-356D6745922F}" dt="2022-02-07T01:59:56.617" v="543" actId="207"/>
          <ac:spMkLst>
            <pc:docMk/>
            <pc:sldMk cId="4263199965" sldId="276"/>
            <ac:spMk id="38" creationId="{A508CF7E-AA15-40BC-93CC-E4186DD55AA5}"/>
          </ac:spMkLst>
        </pc:spChg>
        <pc:spChg chg="mod">
          <ac:chgData name="박 삼열" userId="464345c8057810ea" providerId="LiveId" clId="{C80F02C7-066D-4549-BBC1-356D6745922F}" dt="2022-02-07T01:58:30.660" v="539" actId="207"/>
          <ac:spMkLst>
            <pc:docMk/>
            <pc:sldMk cId="4263199965" sldId="276"/>
            <ac:spMk id="39" creationId="{8DD30C29-195B-4F65-8233-968A36333E31}"/>
          </ac:spMkLst>
        </pc:spChg>
        <pc:spChg chg="mod">
          <ac:chgData name="박 삼열" userId="464345c8057810ea" providerId="LiveId" clId="{C80F02C7-066D-4549-BBC1-356D6745922F}" dt="2022-02-07T01:58:30.660" v="539" actId="207"/>
          <ac:spMkLst>
            <pc:docMk/>
            <pc:sldMk cId="4263199965" sldId="276"/>
            <ac:spMk id="40" creationId="{DB7F17EA-8E1E-46F7-A73F-856A136830EC}"/>
          </ac:spMkLst>
        </pc:spChg>
        <pc:spChg chg="del">
          <ac:chgData name="박 삼열" userId="464345c8057810ea" providerId="LiveId" clId="{C80F02C7-066D-4549-BBC1-356D6745922F}" dt="2022-02-07T03:08:26.654" v="3524" actId="478"/>
          <ac:spMkLst>
            <pc:docMk/>
            <pc:sldMk cId="4263199965" sldId="276"/>
            <ac:spMk id="41" creationId="{4C8A4323-A215-4941-AAF4-E7D37A34481B}"/>
          </ac:spMkLst>
        </pc:spChg>
        <pc:spChg chg="mod">
          <ac:chgData name="박 삼열" userId="464345c8057810ea" providerId="LiveId" clId="{C80F02C7-066D-4549-BBC1-356D6745922F}" dt="2022-02-07T02:00:10.030" v="563"/>
          <ac:spMkLst>
            <pc:docMk/>
            <pc:sldMk cId="4263199965" sldId="276"/>
            <ac:spMk id="42" creationId="{671D342D-37EC-449B-B028-E9B43D2754CE}"/>
          </ac:spMkLst>
        </pc:spChg>
        <pc:spChg chg="mod">
          <ac:chgData name="박 삼열" userId="464345c8057810ea" providerId="LiveId" clId="{C80F02C7-066D-4549-BBC1-356D6745922F}" dt="2022-02-07T01:59:56.617" v="543" actId="207"/>
          <ac:spMkLst>
            <pc:docMk/>
            <pc:sldMk cId="4263199965" sldId="276"/>
            <ac:spMk id="43" creationId="{1677FA1A-6259-452D-8E32-CA39DAB583BC}"/>
          </ac:spMkLst>
        </pc:spChg>
        <pc:spChg chg="mod">
          <ac:chgData name="박 삼열" userId="464345c8057810ea" providerId="LiveId" clId="{C80F02C7-066D-4549-BBC1-356D6745922F}" dt="2022-02-07T01:59:50.988" v="542" actId="207"/>
          <ac:spMkLst>
            <pc:docMk/>
            <pc:sldMk cId="4263199965" sldId="276"/>
            <ac:spMk id="44" creationId="{76784B5E-8EDD-499F-8275-3CD968CE107F}"/>
          </ac:spMkLst>
        </pc:spChg>
        <pc:spChg chg="mod">
          <ac:chgData name="박 삼열" userId="464345c8057810ea" providerId="LiveId" clId="{C80F02C7-066D-4549-BBC1-356D6745922F}" dt="2022-02-07T01:58:30.660" v="539" actId="207"/>
          <ac:spMkLst>
            <pc:docMk/>
            <pc:sldMk cId="4263199965" sldId="276"/>
            <ac:spMk id="45" creationId="{D672B0A0-2439-4D6F-98E3-376B514AAAA1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4263199965" sldId="276"/>
            <ac:spMk id="123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3:08:24.887" v="3523" actId="478"/>
        <pc:sldMkLst>
          <pc:docMk/>
          <pc:sldMk cId="736433626" sldId="277"/>
        </pc:sldMkLst>
        <pc:spChg chg="mod">
          <ac:chgData name="박 삼열" userId="464345c8057810ea" providerId="LiveId" clId="{C80F02C7-066D-4549-BBC1-356D6745922F}" dt="2022-02-07T02:00:47.003" v="586" actId="207"/>
          <ac:spMkLst>
            <pc:docMk/>
            <pc:sldMk cId="736433626" sldId="277"/>
            <ac:spMk id="75" creationId="{7CC02D96-D82F-4DF9-B572-173FCBA40EFC}"/>
          </ac:spMkLst>
        </pc:spChg>
        <pc:spChg chg="mod">
          <ac:chgData name="박 삼열" userId="464345c8057810ea" providerId="LiveId" clId="{C80F02C7-066D-4549-BBC1-356D6745922F}" dt="2022-02-07T02:00:47.003" v="586" actId="207"/>
          <ac:spMkLst>
            <pc:docMk/>
            <pc:sldMk cId="736433626" sldId="277"/>
            <ac:spMk id="76" creationId="{63B05322-98E3-4961-9CB0-579F5603CE3F}"/>
          </ac:spMkLst>
        </pc:spChg>
        <pc:spChg chg="mod">
          <ac:chgData name="박 삼열" userId="464345c8057810ea" providerId="LiveId" clId="{C80F02C7-066D-4549-BBC1-356D6745922F}" dt="2022-02-07T02:00:28.027" v="564" actId="207"/>
          <ac:spMkLst>
            <pc:docMk/>
            <pc:sldMk cId="736433626" sldId="277"/>
            <ac:spMk id="77" creationId="{B03C0CAA-D786-4062-81C6-F9BAECB832B3}"/>
          </ac:spMkLst>
        </pc:spChg>
        <pc:spChg chg="mod">
          <ac:chgData name="박 삼열" userId="464345c8057810ea" providerId="LiveId" clId="{C80F02C7-066D-4549-BBC1-356D6745922F}" dt="2022-02-07T02:00:28.027" v="564" actId="207"/>
          <ac:spMkLst>
            <pc:docMk/>
            <pc:sldMk cId="736433626" sldId="277"/>
            <ac:spMk id="78" creationId="{65712889-3A20-4D1C-81A1-32C08D32D2B9}"/>
          </ac:spMkLst>
        </pc:spChg>
        <pc:spChg chg="del">
          <ac:chgData name="박 삼열" userId="464345c8057810ea" providerId="LiveId" clId="{C80F02C7-066D-4549-BBC1-356D6745922F}" dt="2022-02-07T03:08:24.887" v="3523" actId="478"/>
          <ac:spMkLst>
            <pc:docMk/>
            <pc:sldMk cId="736433626" sldId="277"/>
            <ac:spMk id="79" creationId="{4F1A9CD1-867C-40CA-9CF4-CF24E8BC1D52}"/>
          </ac:spMkLst>
        </pc:spChg>
        <pc:spChg chg="mod">
          <ac:chgData name="박 삼열" userId="464345c8057810ea" providerId="LiveId" clId="{C80F02C7-066D-4549-BBC1-356D6745922F}" dt="2022-02-07T02:00:42.150" v="585"/>
          <ac:spMkLst>
            <pc:docMk/>
            <pc:sldMk cId="736433626" sldId="277"/>
            <ac:spMk id="80" creationId="{F77F6DFE-DA26-4735-B743-6FD20E6F2B39}"/>
          </ac:spMkLst>
        </pc:spChg>
        <pc:spChg chg="mod">
          <ac:chgData name="박 삼열" userId="464345c8057810ea" providerId="LiveId" clId="{C80F02C7-066D-4549-BBC1-356D6745922F}" dt="2022-02-07T02:00:47.003" v="586" actId="207"/>
          <ac:spMkLst>
            <pc:docMk/>
            <pc:sldMk cId="736433626" sldId="277"/>
            <ac:spMk id="81" creationId="{2ACBF3DE-7488-4531-B292-C6AD96B49287}"/>
          </ac:spMkLst>
        </pc:spChg>
        <pc:spChg chg="mod">
          <ac:chgData name="박 삼열" userId="464345c8057810ea" providerId="LiveId" clId="{C80F02C7-066D-4549-BBC1-356D6745922F}" dt="2022-02-07T02:00:28.027" v="564" actId="207"/>
          <ac:spMkLst>
            <pc:docMk/>
            <pc:sldMk cId="736433626" sldId="277"/>
            <ac:spMk id="82" creationId="{3C8C776D-E864-4FAB-8C1C-5608F557ACC1}"/>
          </ac:spMkLst>
        </pc:spChg>
        <pc:spChg chg="mod">
          <ac:chgData name="박 삼열" userId="464345c8057810ea" providerId="LiveId" clId="{C80F02C7-066D-4549-BBC1-356D6745922F}" dt="2022-02-07T02:00:28.027" v="564" actId="207"/>
          <ac:spMkLst>
            <pc:docMk/>
            <pc:sldMk cId="736433626" sldId="277"/>
            <ac:spMk id="83" creationId="{A2F3116B-DAEB-4DA3-9D4B-69324C39FCE3}"/>
          </ac:spMkLst>
        </pc:spChg>
        <pc:spChg chg="mod">
          <ac:chgData name="박 삼열" userId="464345c8057810ea" providerId="LiveId" clId="{C80F02C7-066D-4549-BBC1-356D6745922F}" dt="2022-02-07T02:00:28.027" v="564" actId="207"/>
          <ac:spMkLst>
            <pc:docMk/>
            <pc:sldMk cId="736433626" sldId="277"/>
            <ac:spMk id="84" creationId="{6E586618-56D4-44CB-A49D-A72911FE2955}"/>
          </ac:spMkLst>
        </pc:spChg>
        <pc:spChg chg="add mod">
          <ac:chgData name="박 삼열" userId="464345c8057810ea" providerId="LiveId" clId="{C80F02C7-066D-4549-BBC1-356D6745922F}" dt="2022-02-07T02:10:36.478" v="809"/>
          <ac:spMkLst>
            <pc:docMk/>
            <pc:sldMk cId="736433626" sldId="277"/>
            <ac:spMk id="85" creationId="{0E436586-E024-47B9-96D6-B2338DF9398C}"/>
          </ac:spMkLst>
        </pc:spChg>
        <pc:spChg chg="mod">
          <ac:chgData name="박 삼열" userId="464345c8057810ea" providerId="LiveId" clId="{C80F02C7-066D-4549-BBC1-356D6745922F}" dt="2022-02-07T02:00:28.027" v="564" actId="207"/>
          <ac:spMkLst>
            <pc:docMk/>
            <pc:sldMk cId="736433626" sldId="277"/>
            <ac:spMk id="86" creationId="{7AE5BA55-E060-458A-9DA8-FA6318F227FF}"/>
          </ac:spMkLst>
        </pc:spChg>
        <pc:spChg chg="mod">
          <ac:chgData name="박 삼열" userId="464345c8057810ea" providerId="LiveId" clId="{C80F02C7-066D-4549-BBC1-356D6745922F}" dt="2022-02-07T02:00:28.027" v="564" actId="207"/>
          <ac:spMkLst>
            <pc:docMk/>
            <pc:sldMk cId="736433626" sldId="277"/>
            <ac:spMk id="94" creationId="{89DC26F3-0967-4B8C-9A40-6464BAE4D94D}"/>
          </ac:spMkLst>
        </pc:spChg>
        <pc:spChg chg="mod">
          <ac:chgData name="박 삼열" userId="464345c8057810ea" providerId="LiveId" clId="{C80F02C7-066D-4549-BBC1-356D6745922F}" dt="2022-02-07T02:00:36.122" v="565" actId="207"/>
          <ac:spMkLst>
            <pc:docMk/>
            <pc:sldMk cId="736433626" sldId="277"/>
            <ac:spMk id="95" creationId="{4315CEB1-3A22-4D63-BF9A-2162AD75DC29}"/>
          </ac:spMkLst>
        </pc:spChg>
        <pc:spChg chg="mod">
          <ac:chgData name="박 삼열" userId="464345c8057810ea" providerId="LiveId" clId="{C80F02C7-066D-4549-BBC1-356D6745922F}" dt="2022-02-07T02:00:47.003" v="586" actId="207"/>
          <ac:spMkLst>
            <pc:docMk/>
            <pc:sldMk cId="736433626" sldId="277"/>
            <ac:spMk id="96" creationId="{34EB5740-944C-4A67-8535-4A08E279CD6D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736433626" sldId="277"/>
            <ac:spMk id="123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4:19:37.362" v="3604"/>
        <pc:sldMkLst>
          <pc:docMk/>
          <pc:sldMk cId="1751430710" sldId="278"/>
        </pc:sldMkLst>
        <pc:spChg chg="add mod">
          <ac:chgData name="박 삼열" userId="464345c8057810ea" providerId="LiveId" clId="{C80F02C7-066D-4549-BBC1-356D6745922F}" dt="2022-02-07T02:10:37.183" v="810"/>
          <ac:spMkLst>
            <pc:docMk/>
            <pc:sldMk cId="1751430710" sldId="278"/>
            <ac:spMk id="56" creationId="{250AD23D-6BC2-411B-AADB-55CC5BA1DC4F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57" creationId="{0633A32F-0097-4C27-8928-E098043A8654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58" creationId="{B9511526-9682-4BEE-81F2-400243D835A1}"/>
          </ac:spMkLst>
        </pc:spChg>
        <pc:spChg chg="del mod">
          <ac:chgData name="박 삼열" userId="464345c8057810ea" providerId="LiveId" clId="{C80F02C7-066D-4549-BBC1-356D6745922F}" dt="2022-02-07T03:08:23.231" v="3522" actId="478"/>
          <ac:spMkLst>
            <pc:docMk/>
            <pc:sldMk cId="1751430710" sldId="278"/>
            <ac:spMk id="59" creationId="{943A102C-E07D-457B-924A-12A32252BD49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61" creationId="{B8F4AB76-DE5B-4243-9284-947CAA960886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62" creationId="{1D2F0F9D-B1B3-42E7-BD56-F2701FE9D7BD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63" creationId="{055B38F6-29B4-4C06-A1C3-1329B824A400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64" creationId="{1442B305-C797-4F05-A308-750F98284942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65" creationId="{29F921A9-D17E-4FF2-A3EF-84FA83EC303B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66" creationId="{43086F53-9555-4ED3-AE53-E140438906E4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87" creationId="{1B7066D7-FA8B-420B-8E81-380CFE46ED57}"/>
          </ac:spMkLst>
        </pc:spChg>
        <pc:spChg chg="mod">
          <ac:chgData name="박 삼열" userId="464345c8057810ea" providerId="LiveId" clId="{C80F02C7-066D-4549-BBC1-356D6745922F}" dt="2022-02-07T04:19:37.362" v="3604"/>
          <ac:spMkLst>
            <pc:docMk/>
            <pc:sldMk cId="1751430710" sldId="278"/>
            <ac:spMk id="88" creationId="{28FB7F60-A462-4249-96D9-3BA8C1AC8552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89" creationId="{5D8AAFAD-91AA-4DDE-87D7-B1B6F243E12A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90" creationId="{AFC11758-6621-42EC-9BB4-A2DC12F9C25D}"/>
          </ac:spMkLst>
        </pc:spChg>
        <pc:spChg chg="mod">
          <ac:chgData name="박 삼열" userId="464345c8057810ea" providerId="LiveId" clId="{C80F02C7-066D-4549-BBC1-356D6745922F}" dt="2022-02-07T02:01:16.808" v="590" actId="12788"/>
          <ac:spMkLst>
            <pc:docMk/>
            <pc:sldMk cId="1751430710" sldId="278"/>
            <ac:spMk id="91" creationId="{7BC71B43-FC76-471E-BC93-4251E38A01D5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751430710" sldId="278"/>
            <ac:spMk id="123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4:31:41.274" v="3697" actId="1035"/>
        <pc:sldMkLst>
          <pc:docMk/>
          <pc:sldMk cId="1199701893" sldId="279"/>
        </pc:sldMkLst>
        <pc:spChg chg="mod">
          <ac:chgData name="박 삼열" userId="464345c8057810ea" providerId="LiveId" clId="{C80F02C7-066D-4549-BBC1-356D6745922F}" dt="2022-02-07T04:31:36.178" v="3694" actId="1036"/>
          <ac:spMkLst>
            <pc:docMk/>
            <pc:sldMk cId="1199701893" sldId="279"/>
            <ac:spMk id="23" creationId="{6FDCB995-05FA-4B3A-B15B-8703980D8A3F}"/>
          </ac:spMkLst>
        </pc:spChg>
        <pc:spChg chg="mod">
          <ac:chgData name="박 삼열" userId="464345c8057810ea" providerId="LiveId" clId="{C80F02C7-066D-4549-BBC1-356D6745922F}" dt="2022-02-07T04:31:36.178" v="3694" actId="1036"/>
          <ac:spMkLst>
            <pc:docMk/>
            <pc:sldMk cId="1199701893" sldId="279"/>
            <ac:spMk id="24" creationId="{447D4996-C0B2-46AC-8296-D885B508E066}"/>
          </ac:spMkLst>
        </pc:spChg>
        <pc:spChg chg="mod">
          <ac:chgData name="박 삼열" userId="464345c8057810ea" providerId="LiveId" clId="{C80F02C7-066D-4549-BBC1-356D6745922F}" dt="2022-02-07T04:31:38.978" v="3695" actId="1035"/>
          <ac:spMkLst>
            <pc:docMk/>
            <pc:sldMk cId="1199701893" sldId="279"/>
            <ac:spMk id="25" creationId="{25CDF834-34FE-4A7D-A37D-D6EE2424B71F}"/>
          </ac:spMkLst>
        </pc:spChg>
        <pc:spChg chg="mod">
          <ac:chgData name="박 삼열" userId="464345c8057810ea" providerId="LiveId" clId="{C80F02C7-066D-4549-BBC1-356D6745922F}" dt="2022-02-07T04:31:41.274" v="3697" actId="1035"/>
          <ac:spMkLst>
            <pc:docMk/>
            <pc:sldMk cId="1199701893" sldId="279"/>
            <ac:spMk id="26" creationId="{28731599-4482-49A0-B986-4B387CC4B04F}"/>
          </ac:spMkLst>
        </pc:spChg>
        <pc:spChg chg="mod">
          <ac:chgData name="박 삼열" userId="464345c8057810ea" providerId="LiveId" clId="{C80F02C7-066D-4549-BBC1-356D6745922F}" dt="2022-02-07T02:02:04.946" v="616" actId="207"/>
          <ac:spMkLst>
            <pc:docMk/>
            <pc:sldMk cId="1199701893" sldId="279"/>
            <ac:spMk id="27" creationId="{104037FD-7586-44BE-B859-1D910F0E82E2}"/>
          </ac:spMkLst>
        </pc:spChg>
        <pc:spChg chg="mod">
          <ac:chgData name="박 삼열" userId="464345c8057810ea" providerId="LiveId" clId="{C80F02C7-066D-4549-BBC1-356D6745922F}" dt="2022-02-07T02:02:04.946" v="616" actId="207"/>
          <ac:spMkLst>
            <pc:docMk/>
            <pc:sldMk cId="1199701893" sldId="279"/>
            <ac:spMk id="28" creationId="{3F67A5FE-5DC1-4A56-A89F-A6CC0E864DE2}"/>
          </ac:spMkLst>
        </pc:spChg>
        <pc:spChg chg="mod">
          <ac:chgData name="박 삼열" userId="464345c8057810ea" providerId="LiveId" clId="{C80F02C7-066D-4549-BBC1-356D6745922F}" dt="2022-02-07T02:02:04.946" v="616" actId="207"/>
          <ac:spMkLst>
            <pc:docMk/>
            <pc:sldMk cId="1199701893" sldId="279"/>
            <ac:spMk id="29" creationId="{61F52CFB-8487-4F69-A4C8-56642B07B80E}"/>
          </ac:spMkLst>
        </pc:spChg>
        <pc:spChg chg="add mod">
          <ac:chgData name="박 삼열" userId="464345c8057810ea" providerId="LiveId" clId="{C80F02C7-066D-4549-BBC1-356D6745922F}" dt="2022-02-07T02:10:38.351" v="812"/>
          <ac:spMkLst>
            <pc:docMk/>
            <pc:sldMk cId="1199701893" sldId="279"/>
            <ac:spMk id="30" creationId="{3AD2212E-A482-418F-9DAC-76516BCA7220}"/>
          </ac:spMkLst>
        </pc:spChg>
        <pc:spChg chg="mod">
          <ac:chgData name="박 삼열" userId="464345c8057810ea" providerId="LiveId" clId="{C80F02C7-066D-4549-BBC1-356D6745922F}" dt="2022-02-07T02:02:04.946" v="616" actId="207"/>
          <ac:spMkLst>
            <pc:docMk/>
            <pc:sldMk cId="1199701893" sldId="279"/>
            <ac:spMk id="31" creationId="{AED78953-3D1F-4BD1-B8A6-FFF50A0D501F}"/>
          </ac:spMkLst>
        </pc:spChg>
        <pc:spChg chg="mod">
          <ac:chgData name="박 삼열" userId="464345c8057810ea" providerId="LiveId" clId="{C80F02C7-066D-4549-BBC1-356D6745922F}" dt="2022-02-07T04:31:36.178" v="3694" actId="1036"/>
          <ac:spMkLst>
            <pc:docMk/>
            <pc:sldMk cId="1199701893" sldId="279"/>
            <ac:spMk id="37" creationId="{AE588041-67B1-4865-9602-88E3B779F164}"/>
          </ac:spMkLst>
        </pc:spChg>
        <pc:spChg chg="mod">
          <ac:chgData name="박 삼열" userId="464345c8057810ea" providerId="LiveId" clId="{C80F02C7-066D-4549-BBC1-356D6745922F}" dt="2022-02-07T02:02:04.946" v="616" actId="207"/>
          <ac:spMkLst>
            <pc:docMk/>
            <pc:sldMk cId="1199701893" sldId="279"/>
            <ac:spMk id="39" creationId="{DF884F13-3AD8-48D6-B5A6-0AA4A3D4CA77}"/>
          </ac:spMkLst>
        </pc:spChg>
        <pc:spChg chg="del">
          <ac:chgData name="박 삼열" userId="464345c8057810ea" providerId="LiveId" clId="{C80F02C7-066D-4549-BBC1-356D6745922F}" dt="2022-02-07T03:08:18.702" v="3520" actId="478"/>
          <ac:spMkLst>
            <pc:docMk/>
            <pc:sldMk cId="1199701893" sldId="279"/>
            <ac:spMk id="40" creationId="{F59EE398-8A07-43A6-AFAD-5DCDEB50A57D}"/>
          </ac:spMkLst>
        </pc:spChg>
        <pc:spChg chg="mod">
          <ac:chgData name="박 삼열" userId="464345c8057810ea" providerId="LiveId" clId="{C80F02C7-066D-4549-BBC1-356D6745922F}" dt="2022-02-07T04:31:36.178" v="3694" actId="1036"/>
          <ac:spMkLst>
            <pc:docMk/>
            <pc:sldMk cId="1199701893" sldId="279"/>
            <ac:spMk id="41" creationId="{10E98B15-951A-4463-9750-BCC25D9E2647}"/>
          </ac:spMkLst>
        </pc:spChg>
        <pc:spChg chg="mod">
          <ac:chgData name="박 삼열" userId="464345c8057810ea" providerId="LiveId" clId="{C80F02C7-066D-4549-BBC1-356D6745922F}" dt="2022-02-07T04:31:36.178" v="3694" actId="1036"/>
          <ac:spMkLst>
            <pc:docMk/>
            <pc:sldMk cId="1199701893" sldId="279"/>
            <ac:spMk id="43" creationId="{23BC6A29-EE21-4631-AE5D-0CA4BE446A31}"/>
          </ac:spMkLst>
        </pc:spChg>
        <pc:spChg chg="mod">
          <ac:chgData name="박 삼열" userId="464345c8057810ea" providerId="LiveId" clId="{C80F02C7-066D-4549-BBC1-356D6745922F}" dt="2022-02-07T04:31:36.178" v="3694" actId="1036"/>
          <ac:spMkLst>
            <pc:docMk/>
            <pc:sldMk cId="1199701893" sldId="279"/>
            <ac:spMk id="44" creationId="{BD63CE16-E51A-4078-860A-F295825688F6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199701893" sldId="279"/>
            <ac:spMk id="123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4:28:48.956" v="3661" actId="20577"/>
        <pc:sldMkLst>
          <pc:docMk/>
          <pc:sldMk cId="4073088310" sldId="280"/>
        </pc:sldMkLst>
        <pc:spChg chg="add mod">
          <ac:chgData name="박 삼열" userId="464345c8057810ea" providerId="LiveId" clId="{C80F02C7-066D-4549-BBC1-356D6745922F}" dt="2022-02-07T02:10:39.414" v="814"/>
          <ac:spMkLst>
            <pc:docMk/>
            <pc:sldMk cId="4073088310" sldId="280"/>
            <ac:spMk id="22" creationId="{DBFA5298-197B-496C-829D-936A5DF38407}"/>
          </ac:spMkLst>
        </pc:spChg>
        <pc:spChg chg="add mod">
          <ac:chgData name="박 삼열" userId="464345c8057810ea" providerId="LiveId" clId="{C80F02C7-066D-4549-BBC1-356D6745922F}" dt="2022-02-07T02:58:46.048" v="2698"/>
          <ac:spMkLst>
            <pc:docMk/>
            <pc:sldMk cId="4073088310" sldId="280"/>
            <ac:spMk id="23" creationId="{EE85D86A-EBD4-4D42-9029-0CBD522D625B}"/>
          </ac:spMkLst>
        </pc:spChg>
        <pc:spChg chg="mod">
          <ac:chgData name="박 삼열" userId="464345c8057810ea" providerId="LiveId" clId="{C80F02C7-066D-4549-BBC1-356D6745922F}" dt="2022-02-07T02:02:59.555" v="662" actId="207"/>
          <ac:spMkLst>
            <pc:docMk/>
            <pc:sldMk cId="4073088310" sldId="280"/>
            <ac:spMk id="24" creationId="{F84E0A69-0608-4A03-8C74-A604F5F1407A}"/>
          </ac:spMkLst>
        </pc:spChg>
        <pc:spChg chg="mod">
          <ac:chgData name="박 삼열" userId="464345c8057810ea" providerId="LiveId" clId="{C80F02C7-066D-4549-BBC1-356D6745922F}" dt="2022-02-07T02:02:59.555" v="662" actId="207"/>
          <ac:spMkLst>
            <pc:docMk/>
            <pc:sldMk cId="4073088310" sldId="280"/>
            <ac:spMk id="25" creationId="{E97D8A7A-9C68-48A4-9BBF-4ECC493B8446}"/>
          </ac:spMkLst>
        </pc:spChg>
        <pc:spChg chg="mod">
          <ac:chgData name="박 삼열" userId="464345c8057810ea" providerId="LiveId" clId="{C80F02C7-066D-4549-BBC1-356D6745922F}" dt="2022-02-07T02:02:59.555" v="662" actId="207"/>
          <ac:spMkLst>
            <pc:docMk/>
            <pc:sldMk cId="4073088310" sldId="280"/>
            <ac:spMk id="31" creationId="{FB487D4F-D1CD-4EFB-843B-BFDCADAB31C9}"/>
          </ac:spMkLst>
        </pc:spChg>
        <pc:spChg chg="del">
          <ac:chgData name="박 삼열" userId="464345c8057810ea" providerId="LiveId" clId="{C80F02C7-066D-4549-BBC1-356D6745922F}" dt="2022-02-07T02:37:45.116" v="2131" actId="478"/>
          <ac:spMkLst>
            <pc:docMk/>
            <pc:sldMk cId="4073088310" sldId="280"/>
            <ac:spMk id="32" creationId="{03571E0E-3FE9-45FB-B8BA-035EED036AF3}"/>
          </ac:spMkLst>
        </pc:spChg>
        <pc:spChg chg="del">
          <ac:chgData name="박 삼열" userId="464345c8057810ea" providerId="LiveId" clId="{C80F02C7-066D-4549-BBC1-356D6745922F}" dt="2022-02-07T02:37:43.284" v="2130" actId="478"/>
          <ac:spMkLst>
            <pc:docMk/>
            <pc:sldMk cId="4073088310" sldId="280"/>
            <ac:spMk id="33" creationId="{719ED776-5A59-4CC8-A786-3C41D233C9B6}"/>
          </ac:spMkLst>
        </pc:spChg>
        <pc:spChg chg="mod">
          <ac:chgData name="박 삼열" userId="464345c8057810ea" providerId="LiveId" clId="{C80F02C7-066D-4549-BBC1-356D6745922F}" dt="2022-02-07T02:02:59.555" v="662" actId="207"/>
          <ac:spMkLst>
            <pc:docMk/>
            <pc:sldMk cId="4073088310" sldId="280"/>
            <ac:spMk id="34" creationId="{2A54EAEC-9AB6-47A6-BCE8-D148E9ED3134}"/>
          </ac:spMkLst>
        </pc:spChg>
        <pc:spChg chg="mod">
          <ac:chgData name="박 삼열" userId="464345c8057810ea" providerId="LiveId" clId="{C80F02C7-066D-4549-BBC1-356D6745922F}" dt="2022-02-07T02:57:59.442" v="2622" actId="1076"/>
          <ac:spMkLst>
            <pc:docMk/>
            <pc:sldMk cId="4073088310" sldId="280"/>
            <ac:spMk id="35" creationId="{FC9A05D4-C74A-4F3B-82F6-BB22CA134382}"/>
          </ac:spMkLst>
        </pc:spChg>
        <pc:spChg chg="del mod">
          <ac:chgData name="박 삼열" userId="464345c8057810ea" providerId="LiveId" clId="{C80F02C7-066D-4549-BBC1-356D6745922F}" dt="2022-02-07T03:08:13.726" v="3518" actId="478"/>
          <ac:spMkLst>
            <pc:docMk/>
            <pc:sldMk cId="4073088310" sldId="280"/>
            <ac:spMk id="36" creationId="{A10D862C-EF86-429F-A05B-DDB79EF769CD}"/>
          </ac:spMkLst>
        </pc:spChg>
        <pc:spChg chg="mod">
          <ac:chgData name="박 삼열" userId="464345c8057810ea" providerId="LiveId" clId="{C80F02C7-066D-4549-BBC1-356D6745922F}" dt="2022-02-07T02:03:08.407" v="665" actId="1035"/>
          <ac:spMkLst>
            <pc:docMk/>
            <pc:sldMk cId="4073088310" sldId="280"/>
            <ac:spMk id="37" creationId="{D0D72EFD-3E39-45E0-93C3-1AABC0B64A56}"/>
          </ac:spMkLst>
        </pc:spChg>
        <pc:spChg chg="mod">
          <ac:chgData name="박 삼열" userId="464345c8057810ea" providerId="LiveId" clId="{C80F02C7-066D-4549-BBC1-356D6745922F}" dt="2022-02-07T02:03:03.189" v="663" actId="207"/>
          <ac:spMkLst>
            <pc:docMk/>
            <pc:sldMk cId="4073088310" sldId="280"/>
            <ac:spMk id="38" creationId="{8FDC6138-E5AE-4754-B2DF-F33E9A4621CB}"/>
          </ac:spMkLst>
        </pc:spChg>
        <pc:spChg chg="mod">
          <ac:chgData name="박 삼열" userId="464345c8057810ea" providerId="LiveId" clId="{C80F02C7-066D-4549-BBC1-356D6745922F}" dt="2022-02-07T02:02:59.555" v="662" actId="207"/>
          <ac:spMkLst>
            <pc:docMk/>
            <pc:sldMk cId="4073088310" sldId="280"/>
            <ac:spMk id="39" creationId="{1127262A-3DBC-4D09-9694-C3AC35BC7D38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4073088310" sldId="280"/>
            <ac:spMk id="123" creationId="{00000000-0000-0000-0000-000000000000}"/>
          </ac:spMkLst>
        </pc:spChg>
        <pc:graphicFrameChg chg="mod modGraphic">
          <ac:chgData name="박 삼열" userId="464345c8057810ea" providerId="LiveId" clId="{C80F02C7-066D-4549-BBC1-356D6745922F}" dt="2022-02-07T04:28:48.956" v="3661" actId="20577"/>
          <ac:graphicFrameMkLst>
            <pc:docMk/>
            <pc:sldMk cId="4073088310" sldId="280"/>
            <ac:graphicFrameMk id="20" creationId="{A76D0612-B9AD-4AB7-8DB9-9C820AEA3037}"/>
          </ac:graphicFrameMkLst>
        </pc:graphicFrameChg>
        <pc:graphicFrameChg chg="mod modGraphic">
          <ac:chgData name="박 삼열" userId="464345c8057810ea" providerId="LiveId" clId="{C80F02C7-066D-4549-BBC1-356D6745922F}" dt="2022-02-07T02:39:46.815" v="2329" actId="6549"/>
          <ac:graphicFrameMkLst>
            <pc:docMk/>
            <pc:sldMk cId="4073088310" sldId="280"/>
            <ac:graphicFrameMk id="26" creationId="{0D27FEE7-B32B-4330-B1E4-5DD8AC19E33F}"/>
          </ac:graphicFrameMkLst>
        </pc:graphicFrameChg>
        <pc:picChg chg="mod modCrop">
          <ac:chgData name="박 삼열" userId="464345c8057810ea" providerId="LiveId" clId="{C80F02C7-066D-4549-BBC1-356D6745922F}" dt="2022-02-07T02:39:17.925" v="2311" actId="732"/>
          <ac:picMkLst>
            <pc:docMk/>
            <pc:sldMk cId="4073088310" sldId="280"/>
            <ac:picMk id="27" creationId="{5C71544B-FAB4-4860-A9C8-57D35A47E92C}"/>
          </ac:picMkLst>
        </pc:picChg>
      </pc:sldChg>
      <pc:sldChg chg="addSp delSp modSp mod">
        <pc:chgData name="박 삼열" userId="464345c8057810ea" providerId="LiveId" clId="{C80F02C7-066D-4549-BBC1-356D6745922F}" dt="2022-02-07T04:28:27.886" v="3658" actId="2165"/>
        <pc:sldMkLst>
          <pc:docMk/>
          <pc:sldMk cId="2419499251" sldId="281"/>
        </pc:sldMkLst>
        <pc:spChg chg="mod">
          <ac:chgData name="박 삼열" userId="464345c8057810ea" providerId="LiveId" clId="{C80F02C7-066D-4549-BBC1-356D6745922F}" dt="2022-02-07T02:03:20.426" v="666" actId="207"/>
          <ac:spMkLst>
            <pc:docMk/>
            <pc:sldMk cId="2419499251" sldId="281"/>
            <ac:spMk id="25" creationId="{5AA52A6D-8D6F-4518-9B33-68EDDFF7FA74}"/>
          </ac:spMkLst>
        </pc:spChg>
        <pc:spChg chg="mod">
          <ac:chgData name="박 삼열" userId="464345c8057810ea" providerId="LiveId" clId="{C80F02C7-066D-4549-BBC1-356D6745922F}" dt="2022-02-07T02:03:20.426" v="666" actId="207"/>
          <ac:spMkLst>
            <pc:docMk/>
            <pc:sldMk cId="2419499251" sldId="281"/>
            <ac:spMk id="26" creationId="{94A0AE13-C7E1-4600-B4AC-B2AFEB0A07FB}"/>
          </ac:spMkLst>
        </pc:spChg>
        <pc:spChg chg="mod">
          <ac:chgData name="박 삼열" userId="464345c8057810ea" providerId="LiveId" clId="{C80F02C7-066D-4549-BBC1-356D6745922F}" dt="2022-02-07T02:03:20.426" v="666" actId="207"/>
          <ac:spMkLst>
            <pc:docMk/>
            <pc:sldMk cId="2419499251" sldId="281"/>
            <ac:spMk id="27" creationId="{9919F66B-B3FA-4EFA-A1C7-56D39778314D}"/>
          </ac:spMkLst>
        </pc:spChg>
        <pc:spChg chg="mod">
          <ac:chgData name="박 삼열" userId="464345c8057810ea" providerId="LiveId" clId="{C80F02C7-066D-4549-BBC1-356D6745922F}" dt="2022-02-07T02:03:20.426" v="666" actId="207"/>
          <ac:spMkLst>
            <pc:docMk/>
            <pc:sldMk cId="2419499251" sldId="281"/>
            <ac:spMk id="28" creationId="{5163B408-0C1D-41D5-A4B4-D5355E65532B}"/>
          </ac:spMkLst>
        </pc:spChg>
        <pc:spChg chg="mod">
          <ac:chgData name="박 삼열" userId="464345c8057810ea" providerId="LiveId" clId="{C80F02C7-066D-4549-BBC1-356D6745922F}" dt="2022-02-07T03:07:36.238" v="3514" actId="1037"/>
          <ac:spMkLst>
            <pc:docMk/>
            <pc:sldMk cId="2419499251" sldId="281"/>
            <ac:spMk id="29" creationId="{2DACA3C0-1F38-4446-BC08-113877B5C074}"/>
          </ac:spMkLst>
        </pc:spChg>
        <pc:spChg chg="del mod">
          <ac:chgData name="박 삼열" userId="464345c8057810ea" providerId="LiveId" clId="{C80F02C7-066D-4549-BBC1-356D6745922F}" dt="2022-02-07T03:05:23.976" v="3336" actId="478"/>
          <ac:spMkLst>
            <pc:docMk/>
            <pc:sldMk cId="2419499251" sldId="281"/>
            <ac:spMk id="30" creationId="{955B01B1-C939-4D73-8DBA-456ACA3F1F83}"/>
          </ac:spMkLst>
        </pc:spChg>
        <pc:spChg chg="mod">
          <ac:chgData name="박 삼열" userId="464345c8057810ea" providerId="LiveId" clId="{C80F02C7-066D-4549-BBC1-356D6745922F}" dt="2022-02-07T02:11:21.889" v="831" actId="1035"/>
          <ac:spMkLst>
            <pc:docMk/>
            <pc:sldMk cId="2419499251" sldId="281"/>
            <ac:spMk id="32" creationId="{D0D19214-BD41-42A8-9AC0-EFAFA607A7E4}"/>
          </ac:spMkLst>
        </pc:spChg>
        <pc:spChg chg="mod">
          <ac:chgData name="박 삼열" userId="464345c8057810ea" providerId="LiveId" clId="{C80F02C7-066D-4549-BBC1-356D6745922F}" dt="2022-02-07T02:03:20.426" v="666" actId="207"/>
          <ac:spMkLst>
            <pc:docMk/>
            <pc:sldMk cId="2419499251" sldId="281"/>
            <ac:spMk id="33" creationId="{19AE014D-FE22-4226-BA84-77392E5A9F27}"/>
          </ac:spMkLst>
        </pc:spChg>
        <pc:spChg chg="mod">
          <ac:chgData name="박 삼열" userId="464345c8057810ea" providerId="LiveId" clId="{C80F02C7-066D-4549-BBC1-356D6745922F}" dt="2022-02-07T03:05:36.392" v="3350"/>
          <ac:spMkLst>
            <pc:docMk/>
            <pc:sldMk cId="2419499251" sldId="281"/>
            <ac:spMk id="34" creationId="{63F66AE2-51DC-4390-B70F-B6916CB426F2}"/>
          </ac:spMkLst>
        </pc:spChg>
        <pc:spChg chg="mod">
          <ac:chgData name="박 삼열" userId="464345c8057810ea" providerId="LiveId" clId="{C80F02C7-066D-4549-BBC1-356D6745922F}" dt="2022-02-07T03:06:23.298" v="3381" actId="207"/>
          <ac:spMkLst>
            <pc:docMk/>
            <pc:sldMk cId="2419499251" sldId="281"/>
            <ac:spMk id="35" creationId="{BE837624-551D-4BF1-B001-A822B8D35E2E}"/>
          </ac:spMkLst>
        </pc:spChg>
        <pc:spChg chg="mod">
          <ac:chgData name="박 삼열" userId="464345c8057810ea" providerId="LiveId" clId="{C80F02C7-066D-4549-BBC1-356D6745922F}" dt="2022-02-07T03:06:23.298" v="3381" actId="207"/>
          <ac:spMkLst>
            <pc:docMk/>
            <pc:sldMk cId="2419499251" sldId="281"/>
            <ac:spMk id="37" creationId="{08D72012-64EA-4C64-93AA-5E1947A0C63F}"/>
          </ac:spMkLst>
        </pc:spChg>
        <pc:spChg chg="mod">
          <ac:chgData name="박 삼열" userId="464345c8057810ea" providerId="LiveId" clId="{C80F02C7-066D-4549-BBC1-356D6745922F}" dt="2022-02-07T03:06:12.884" v="3378" actId="1076"/>
          <ac:spMkLst>
            <pc:docMk/>
            <pc:sldMk cId="2419499251" sldId="281"/>
            <ac:spMk id="38" creationId="{A779AF87-CBD1-4CB8-823D-4E8156363C8D}"/>
          </ac:spMkLst>
        </pc:spChg>
        <pc:spChg chg="del">
          <ac:chgData name="박 삼열" userId="464345c8057810ea" providerId="LiveId" clId="{C80F02C7-066D-4549-BBC1-356D6745922F}" dt="2022-02-07T03:06:17.003" v="3379" actId="478"/>
          <ac:spMkLst>
            <pc:docMk/>
            <pc:sldMk cId="2419499251" sldId="281"/>
            <ac:spMk id="39" creationId="{0F3DE4C8-22F5-416D-8FC8-FB1ABDA86A8A}"/>
          </ac:spMkLst>
        </pc:spChg>
        <pc:spChg chg="del">
          <ac:chgData name="박 삼열" userId="464345c8057810ea" providerId="LiveId" clId="{C80F02C7-066D-4549-BBC1-356D6745922F}" dt="2022-02-07T03:06:18.169" v="3380" actId="478"/>
          <ac:spMkLst>
            <pc:docMk/>
            <pc:sldMk cId="2419499251" sldId="281"/>
            <ac:spMk id="40" creationId="{14F98154-379D-4867-8CD0-5A0DBE579409}"/>
          </ac:spMkLst>
        </pc:spChg>
        <pc:spChg chg="mod">
          <ac:chgData name="박 삼열" userId="464345c8057810ea" providerId="LiveId" clId="{C80F02C7-066D-4549-BBC1-356D6745922F}" dt="2022-02-07T03:07:38.492" v="3515" actId="1037"/>
          <ac:spMkLst>
            <pc:docMk/>
            <pc:sldMk cId="2419499251" sldId="281"/>
            <ac:spMk id="41" creationId="{137B9367-0989-4DA9-B4D1-B2D0366D386D}"/>
          </ac:spMkLst>
        </pc:spChg>
        <pc:spChg chg="mod">
          <ac:chgData name="박 삼열" userId="464345c8057810ea" providerId="LiveId" clId="{C80F02C7-066D-4549-BBC1-356D6745922F}" dt="2022-02-07T03:07:38.492" v="3515" actId="1037"/>
          <ac:spMkLst>
            <pc:docMk/>
            <pc:sldMk cId="2419499251" sldId="281"/>
            <ac:spMk id="42" creationId="{A23F0A72-83E7-4C83-8955-687317C655AC}"/>
          </ac:spMkLst>
        </pc:spChg>
        <pc:spChg chg="mod">
          <ac:chgData name="박 삼열" userId="464345c8057810ea" providerId="LiveId" clId="{C80F02C7-066D-4549-BBC1-356D6745922F}" dt="2022-02-07T03:07:38.492" v="3515" actId="1037"/>
          <ac:spMkLst>
            <pc:docMk/>
            <pc:sldMk cId="2419499251" sldId="281"/>
            <ac:spMk id="43" creationId="{B7A0DF0F-7142-4304-AA55-6AA713DB64A0}"/>
          </ac:spMkLst>
        </pc:spChg>
        <pc:spChg chg="add mod">
          <ac:chgData name="박 삼열" userId="464345c8057810ea" providerId="LiveId" clId="{C80F02C7-066D-4549-BBC1-356D6745922F}" dt="2022-02-07T02:10:40.328" v="815"/>
          <ac:spMkLst>
            <pc:docMk/>
            <pc:sldMk cId="2419499251" sldId="281"/>
            <ac:spMk id="44" creationId="{FE63F930-B35B-4FDC-94D7-E4555BCB4CE1}"/>
          </ac:spMkLst>
        </pc:spChg>
        <pc:spChg chg="add mod">
          <ac:chgData name="박 삼열" userId="464345c8057810ea" providerId="LiveId" clId="{C80F02C7-066D-4549-BBC1-356D6745922F}" dt="2022-02-07T03:07:27.939" v="3510" actId="20577"/>
          <ac:spMkLst>
            <pc:docMk/>
            <pc:sldMk cId="2419499251" sldId="281"/>
            <ac:spMk id="45" creationId="{38D50781-E299-403C-AE7F-1C22C24717AA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2419499251" sldId="281"/>
            <ac:spMk id="123" creationId="{00000000-0000-0000-0000-000000000000}"/>
          </ac:spMkLst>
        </pc:spChg>
        <pc:graphicFrameChg chg="mod modGraphic">
          <ac:chgData name="박 삼열" userId="464345c8057810ea" providerId="LiveId" clId="{C80F02C7-066D-4549-BBC1-356D6745922F}" dt="2022-02-07T04:28:27.886" v="3658" actId="2165"/>
          <ac:graphicFrameMkLst>
            <pc:docMk/>
            <pc:sldMk cId="2419499251" sldId="281"/>
            <ac:graphicFrameMk id="20" creationId="{A76D0612-B9AD-4AB7-8DB9-9C820AEA3037}"/>
          </ac:graphicFrameMkLst>
        </pc:graphicFrameChg>
        <pc:picChg chg="add mod ord">
          <ac:chgData name="박 삼열" userId="464345c8057810ea" providerId="LiveId" clId="{C80F02C7-066D-4549-BBC1-356D6745922F}" dt="2022-02-07T03:07:23.342" v="3507" actId="14100"/>
          <ac:picMkLst>
            <pc:docMk/>
            <pc:sldMk cId="2419499251" sldId="281"/>
            <ac:picMk id="3" creationId="{CD17C05B-DCF5-4B8C-B5AD-525AB410E2C5}"/>
          </ac:picMkLst>
        </pc:picChg>
        <pc:picChg chg="del">
          <ac:chgData name="박 삼열" userId="464345c8057810ea" providerId="LiveId" clId="{C80F02C7-066D-4549-BBC1-356D6745922F}" dt="2022-02-07T03:05:47.991" v="3373" actId="478"/>
          <ac:picMkLst>
            <pc:docMk/>
            <pc:sldMk cId="2419499251" sldId="281"/>
            <ac:picMk id="31" creationId="{22835E7A-15E1-4F1A-9578-FA6913DA345D}"/>
          </ac:picMkLst>
        </pc:picChg>
      </pc:sldChg>
      <pc:sldChg chg="addSp delSp modSp mod">
        <pc:chgData name="박 삼열" userId="464345c8057810ea" providerId="LiveId" clId="{C80F02C7-066D-4549-BBC1-356D6745922F}" dt="2022-02-07T04:28:20.637" v="3657" actId="2165"/>
        <pc:sldMkLst>
          <pc:docMk/>
          <pc:sldMk cId="1471579251" sldId="282"/>
        </pc:sldMkLst>
        <pc:spChg chg="mod">
          <ac:chgData name="박 삼열" userId="464345c8057810ea" providerId="LiveId" clId="{C80F02C7-066D-4549-BBC1-356D6745922F}" dt="2022-02-07T02:03:36.888" v="669" actId="207"/>
          <ac:spMkLst>
            <pc:docMk/>
            <pc:sldMk cId="1471579251" sldId="282"/>
            <ac:spMk id="29" creationId="{3179C195-F2E5-48A8-94C7-615F158AF79A}"/>
          </ac:spMkLst>
        </pc:spChg>
        <pc:spChg chg="mod">
          <ac:chgData name="박 삼열" userId="464345c8057810ea" providerId="LiveId" clId="{C80F02C7-066D-4549-BBC1-356D6745922F}" dt="2022-02-07T02:03:36.888" v="669" actId="207"/>
          <ac:spMkLst>
            <pc:docMk/>
            <pc:sldMk cId="1471579251" sldId="282"/>
            <ac:spMk id="30" creationId="{70992016-AFFD-46C0-937A-74A08BD13FFF}"/>
          </ac:spMkLst>
        </pc:spChg>
        <pc:spChg chg="mod">
          <ac:chgData name="박 삼열" userId="464345c8057810ea" providerId="LiveId" clId="{C80F02C7-066D-4549-BBC1-356D6745922F}" dt="2022-02-07T02:03:36.888" v="669" actId="207"/>
          <ac:spMkLst>
            <pc:docMk/>
            <pc:sldMk cId="1471579251" sldId="282"/>
            <ac:spMk id="31" creationId="{B1C11A4B-408F-42FE-838C-742C67C572FD}"/>
          </ac:spMkLst>
        </pc:spChg>
        <pc:spChg chg="mod">
          <ac:chgData name="박 삼열" userId="464345c8057810ea" providerId="LiveId" clId="{C80F02C7-066D-4549-BBC1-356D6745922F}" dt="2022-02-07T02:03:36.888" v="669" actId="207"/>
          <ac:spMkLst>
            <pc:docMk/>
            <pc:sldMk cId="1471579251" sldId="282"/>
            <ac:spMk id="32" creationId="{AF756242-C1F6-4EF8-851B-0A17666C77CC}"/>
          </ac:spMkLst>
        </pc:spChg>
        <pc:spChg chg="mod">
          <ac:chgData name="박 삼열" userId="464345c8057810ea" providerId="LiveId" clId="{C80F02C7-066D-4549-BBC1-356D6745922F}" dt="2022-02-07T02:11:17.377" v="829" actId="1035"/>
          <ac:spMkLst>
            <pc:docMk/>
            <pc:sldMk cId="1471579251" sldId="282"/>
            <ac:spMk id="33" creationId="{AB976000-3623-46BD-B622-90BF6AB802C2}"/>
          </ac:spMkLst>
        </pc:spChg>
        <pc:spChg chg="del mod">
          <ac:chgData name="박 삼열" userId="464345c8057810ea" providerId="LiveId" clId="{C80F02C7-066D-4549-BBC1-356D6745922F}" dt="2022-02-07T03:07:42.405" v="3516" actId="478"/>
          <ac:spMkLst>
            <pc:docMk/>
            <pc:sldMk cId="1471579251" sldId="282"/>
            <ac:spMk id="34" creationId="{874EC5EA-E89F-48A3-A1B1-CD9842FEBD42}"/>
          </ac:spMkLst>
        </pc:spChg>
        <pc:spChg chg="mod">
          <ac:chgData name="박 삼열" userId="464345c8057810ea" providerId="LiveId" clId="{C80F02C7-066D-4549-BBC1-356D6745922F}" dt="2022-02-07T02:11:17.377" v="829" actId="1035"/>
          <ac:spMkLst>
            <pc:docMk/>
            <pc:sldMk cId="1471579251" sldId="282"/>
            <ac:spMk id="35" creationId="{8D883298-79AB-4741-AE92-F0E7A8192939}"/>
          </ac:spMkLst>
        </pc:spChg>
        <pc:spChg chg="mod">
          <ac:chgData name="박 삼열" userId="464345c8057810ea" providerId="LiveId" clId="{C80F02C7-066D-4549-BBC1-356D6745922F}" dt="2022-02-07T02:03:36.888" v="669" actId="207"/>
          <ac:spMkLst>
            <pc:docMk/>
            <pc:sldMk cId="1471579251" sldId="282"/>
            <ac:spMk id="36" creationId="{CDEAB58F-4569-47B4-A009-6703C4B7FC7F}"/>
          </ac:spMkLst>
        </pc:spChg>
        <pc:spChg chg="mod">
          <ac:chgData name="박 삼열" userId="464345c8057810ea" providerId="LiveId" clId="{C80F02C7-066D-4549-BBC1-356D6745922F}" dt="2022-02-07T02:11:17.377" v="829" actId="1035"/>
          <ac:spMkLst>
            <pc:docMk/>
            <pc:sldMk cId="1471579251" sldId="282"/>
            <ac:spMk id="37" creationId="{E7BE9AF0-5BC5-4CBB-B194-D73EE9D42480}"/>
          </ac:spMkLst>
        </pc:spChg>
        <pc:spChg chg="mod">
          <ac:chgData name="박 삼열" userId="464345c8057810ea" providerId="LiveId" clId="{C80F02C7-066D-4549-BBC1-356D6745922F}" dt="2022-02-07T02:11:17.377" v="829" actId="1035"/>
          <ac:spMkLst>
            <pc:docMk/>
            <pc:sldMk cId="1471579251" sldId="282"/>
            <ac:spMk id="38" creationId="{96479190-ABEC-4281-8A95-86FAB2E608C5}"/>
          </ac:spMkLst>
        </pc:spChg>
        <pc:spChg chg="mod">
          <ac:chgData name="박 삼열" userId="464345c8057810ea" providerId="LiveId" clId="{C80F02C7-066D-4549-BBC1-356D6745922F}" dt="2022-02-07T02:11:17.377" v="829" actId="1035"/>
          <ac:spMkLst>
            <pc:docMk/>
            <pc:sldMk cId="1471579251" sldId="282"/>
            <ac:spMk id="39" creationId="{E96A8B2E-1E69-497E-8BAF-604DB613ED9E}"/>
          </ac:spMkLst>
        </pc:spChg>
        <pc:spChg chg="add mod">
          <ac:chgData name="박 삼열" userId="464345c8057810ea" providerId="LiveId" clId="{C80F02C7-066D-4549-BBC1-356D6745922F}" dt="2022-02-07T02:10:41.351" v="816"/>
          <ac:spMkLst>
            <pc:docMk/>
            <pc:sldMk cId="1471579251" sldId="282"/>
            <ac:spMk id="40" creationId="{FB4E29FD-8368-4B35-BBD1-43B6D4E80715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1471579251" sldId="282"/>
            <ac:spMk id="123" creationId="{00000000-0000-0000-0000-000000000000}"/>
          </ac:spMkLst>
        </pc:spChg>
        <pc:graphicFrameChg chg="modGraphic">
          <ac:chgData name="박 삼열" userId="464345c8057810ea" providerId="LiveId" clId="{C80F02C7-066D-4549-BBC1-356D6745922F}" dt="2022-02-07T04:28:20.637" v="3657" actId="2165"/>
          <ac:graphicFrameMkLst>
            <pc:docMk/>
            <pc:sldMk cId="1471579251" sldId="282"/>
            <ac:graphicFrameMk id="20" creationId="{A76D0612-B9AD-4AB7-8DB9-9C820AEA3037}"/>
          </ac:graphicFrameMkLst>
        </pc:graphicFrameChg>
      </pc:sldChg>
      <pc:sldChg chg="addSp delSp modSp mod">
        <pc:chgData name="박 삼열" userId="464345c8057810ea" providerId="LiveId" clId="{C80F02C7-066D-4549-BBC1-356D6745922F}" dt="2022-02-07T04:28:11.485" v="3656" actId="2165"/>
        <pc:sldMkLst>
          <pc:docMk/>
          <pc:sldMk cId="3665290864" sldId="283"/>
        </pc:sldMkLst>
        <pc:spChg chg="add mod">
          <ac:chgData name="박 삼열" userId="464345c8057810ea" providerId="LiveId" clId="{C80F02C7-066D-4549-BBC1-356D6745922F}" dt="2022-02-07T04:25:17.188" v="3654" actId="1035"/>
          <ac:spMkLst>
            <pc:docMk/>
            <pc:sldMk cId="3665290864" sldId="283"/>
            <ac:spMk id="24" creationId="{BA030361-E922-4246-BB94-162D047DB23C}"/>
          </ac:spMkLst>
        </pc:spChg>
        <pc:spChg chg="mod">
          <ac:chgData name="박 삼열" userId="464345c8057810ea" providerId="LiveId" clId="{C80F02C7-066D-4549-BBC1-356D6745922F}" dt="2022-02-07T02:03:49.550" v="671" actId="207"/>
          <ac:spMkLst>
            <pc:docMk/>
            <pc:sldMk cId="3665290864" sldId="283"/>
            <ac:spMk id="25" creationId="{12B17085-F9FE-44C3-A4F4-5C8540809EF0}"/>
          </ac:spMkLst>
        </pc:spChg>
        <pc:spChg chg="mod">
          <ac:chgData name="박 삼열" userId="464345c8057810ea" providerId="LiveId" clId="{C80F02C7-066D-4549-BBC1-356D6745922F}" dt="2022-02-07T02:03:49.550" v="671" actId="207"/>
          <ac:spMkLst>
            <pc:docMk/>
            <pc:sldMk cId="3665290864" sldId="283"/>
            <ac:spMk id="26" creationId="{E58D2083-02E5-48EA-9E7E-80F40A55C6D4}"/>
          </ac:spMkLst>
        </pc:spChg>
        <pc:spChg chg="mod">
          <ac:chgData name="박 삼열" userId="464345c8057810ea" providerId="LiveId" clId="{C80F02C7-066D-4549-BBC1-356D6745922F}" dt="2022-02-07T04:25:17.188" v="3654" actId="1035"/>
          <ac:spMkLst>
            <pc:docMk/>
            <pc:sldMk cId="3665290864" sldId="283"/>
            <ac:spMk id="27" creationId="{E5B2F3B8-03FB-48AC-92CE-A5520920E3CC}"/>
          </ac:spMkLst>
        </pc:spChg>
        <pc:spChg chg="mod">
          <ac:chgData name="박 삼열" userId="464345c8057810ea" providerId="LiveId" clId="{C80F02C7-066D-4549-BBC1-356D6745922F}" dt="2022-02-07T04:25:17.188" v="3654" actId="1035"/>
          <ac:spMkLst>
            <pc:docMk/>
            <pc:sldMk cId="3665290864" sldId="283"/>
            <ac:spMk id="28" creationId="{99A904C6-B5BB-4723-91D2-919FA10758E9}"/>
          </ac:spMkLst>
        </pc:spChg>
        <pc:spChg chg="mod">
          <ac:chgData name="박 삼열" userId="464345c8057810ea" providerId="LiveId" clId="{C80F02C7-066D-4549-BBC1-356D6745922F}" dt="2022-02-07T04:25:17.188" v="3654" actId="1035"/>
          <ac:spMkLst>
            <pc:docMk/>
            <pc:sldMk cId="3665290864" sldId="283"/>
            <ac:spMk id="29" creationId="{348F257C-2482-4C4F-8139-B0FEAC0DA822}"/>
          </ac:spMkLst>
        </pc:spChg>
        <pc:spChg chg="del mod">
          <ac:chgData name="박 삼열" userId="464345c8057810ea" providerId="LiveId" clId="{C80F02C7-066D-4549-BBC1-356D6745922F}" dt="2022-02-07T02:49:45.662" v="2404" actId="478"/>
          <ac:spMkLst>
            <pc:docMk/>
            <pc:sldMk cId="3665290864" sldId="283"/>
            <ac:spMk id="30" creationId="{A67EFEF6-24FC-4C12-8DAC-05DBB7B6E8A3}"/>
          </ac:spMkLst>
        </pc:spChg>
        <pc:spChg chg="mod">
          <ac:chgData name="박 삼열" userId="464345c8057810ea" providerId="LiveId" clId="{C80F02C7-066D-4549-BBC1-356D6745922F}" dt="2022-02-07T04:25:17.188" v="3654" actId="1035"/>
          <ac:spMkLst>
            <pc:docMk/>
            <pc:sldMk cId="3665290864" sldId="283"/>
            <ac:spMk id="31" creationId="{BE652F40-41EA-4786-B01D-15C5CA14F4C0}"/>
          </ac:spMkLst>
        </pc:spChg>
        <pc:spChg chg="del mod">
          <ac:chgData name="박 삼열" userId="464345c8057810ea" providerId="LiveId" clId="{C80F02C7-066D-4549-BBC1-356D6745922F}" dt="2022-02-07T01:46:43.732" v="388" actId="478"/>
          <ac:spMkLst>
            <pc:docMk/>
            <pc:sldMk cId="3665290864" sldId="283"/>
            <ac:spMk id="32" creationId="{C620834F-D0A0-423A-9ECF-E6E532F20ACF}"/>
          </ac:spMkLst>
        </pc:spChg>
        <pc:spChg chg="mod">
          <ac:chgData name="박 삼열" userId="464345c8057810ea" providerId="LiveId" clId="{C80F02C7-066D-4549-BBC1-356D6745922F}" dt="2022-02-07T04:25:17.188" v="3654" actId="1035"/>
          <ac:spMkLst>
            <pc:docMk/>
            <pc:sldMk cId="3665290864" sldId="283"/>
            <ac:spMk id="33" creationId="{629E99A1-0F2E-4296-BC37-F6F91E85FB5F}"/>
          </ac:spMkLst>
        </pc:spChg>
        <pc:spChg chg="mod">
          <ac:chgData name="박 삼열" userId="464345c8057810ea" providerId="LiveId" clId="{C80F02C7-066D-4549-BBC1-356D6745922F}" dt="2022-02-07T04:25:17.188" v="3654" actId="1035"/>
          <ac:spMkLst>
            <pc:docMk/>
            <pc:sldMk cId="3665290864" sldId="283"/>
            <ac:spMk id="41" creationId="{1415EA53-5E73-4CC5-A2E4-4C94F548ABA0}"/>
          </ac:spMkLst>
        </pc:spChg>
        <pc:spChg chg="mod">
          <ac:chgData name="박 삼열" userId="464345c8057810ea" providerId="LiveId" clId="{C80F02C7-066D-4549-BBC1-356D6745922F}" dt="2022-02-07T04:25:24.299" v="3655" actId="1076"/>
          <ac:spMkLst>
            <pc:docMk/>
            <pc:sldMk cId="3665290864" sldId="283"/>
            <ac:spMk id="42" creationId="{7EF35EBA-B1C8-4A56-8AD2-97095F4E6E98}"/>
          </ac:spMkLst>
        </pc:spChg>
        <pc:spChg chg="add mod">
          <ac:chgData name="박 삼열" userId="464345c8057810ea" providerId="LiveId" clId="{C80F02C7-066D-4549-BBC1-356D6745922F}" dt="2022-02-07T02:10:42.015" v="817"/>
          <ac:spMkLst>
            <pc:docMk/>
            <pc:sldMk cId="3665290864" sldId="283"/>
            <ac:spMk id="43" creationId="{2EAB92E7-7BAC-4DE6-A3CE-C455C9659C14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665290864" sldId="283"/>
            <ac:spMk id="123" creationId="{00000000-0000-0000-0000-000000000000}"/>
          </ac:spMkLst>
        </pc:spChg>
        <pc:graphicFrameChg chg="modGraphic">
          <ac:chgData name="박 삼열" userId="464345c8057810ea" providerId="LiveId" clId="{C80F02C7-066D-4549-BBC1-356D6745922F}" dt="2022-02-07T04:28:11.485" v="3656" actId="2165"/>
          <ac:graphicFrameMkLst>
            <pc:docMk/>
            <pc:sldMk cId="3665290864" sldId="283"/>
            <ac:graphicFrameMk id="20" creationId="{A76D0612-B9AD-4AB7-8DB9-9C820AEA3037}"/>
          </ac:graphicFrameMkLst>
        </pc:graphicFrameChg>
      </pc:sldChg>
      <pc:sldChg chg="addSp delSp modSp del mod">
        <pc:chgData name="박 삼열" userId="464345c8057810ea" providerId="LiveId" clId="{C80F02C7-066D-4549-BBC1-356D6745922F}" dt="2022-02-07T02:49:43.398" v="2403" actId="47"/>
        <pc:sldMkLst>
          <pc:docMk/>
          <pc:sldMk cId="256226151" sldId="284"/>
        </pc:sldMkLst>
        <pc:spChg chg="add mod">
          <ac:chgData name="박 삼열" userId="464345c8057810ea" providerId="LiveId" clId="{C80F02C7-066D-4549-BBC1-356D6745922F}" dt="2022-02-07T02:04:05.421" v="673" actId="207"/>
          <ac:spMkLst>
            <pc:docMk/>
            <pc:sldMk cId="256226151" sldId="284"/>
            <ac:spMk id="62" creationId="{4E2F67F7-1B0F-47BD-B4E3-256AB831E43E}"/>
          </ac:spMkLst>
        </pc:spChg>
        <pc:spChg chg="mod">
          <ac:chgData name="박 삼열" userId="464345c8057810ea" providerId="LiveId" clId="{C80F02C7-066D-4549-BBC1-356D6745922F}" dt="2022-02-07T02:04:05.421" v="673" actId="207"/>
          <ac:spMkLst>
            <pc:docMk/>
            <pc:sldMk cId="256226151" sldId="284"/>
            <ac:spMk id="70" creationId="{2F8E525D-8BB4-4B5D-A762-F1739FFB5209}"/>
          </ac:spMkLst>
        </pc:spChg>
        <pc:spChg chg="add mod">
          <ac:chgData name="박 삼열" userId="464345c8057810ea" providerId="LiveId" clId="{C80F02C7-066D-4549-BBC1-356D6745922F}" dt="2022-02-07T02:10:43.183" v="818"/>
          <ac:spMkLst>
            <pc:docMk/>
            <pc:sldMk cId="256226151" sldId="284"/>
            <ac:spMk id="71" creationId="{E0C56A81-95C3-4F34-B24C-79ADF4D9D0B3}"/>
          </ac:spMkLst>
        </pc:spChg>
        <pc:spChg chg="mod">
          <ac:chgData name="박 삼열" userId="464345c8057810ea" providerId="LiveId" clId="{C80F02C7-066D-4549-BBC1-356D6745922F}" dt="2022-02-07T02:49:16.893" v="2400" actId="1076"/>
          <ac:spMkLst>
            <pc:docMk/>
            <pc:sldMk cId="256226151" sldId="284"/>
            <ac:spMk id="76" creationId="{5F951EE4-42A8-4CAB-AF58-E63AEB7A0922}"/>
          </ac:spMkLst>
        </pc:spChg>
        <pc:spChg chg="mod">
          <ac:chgData name="박 삼열" userId="464345c8057810ea" providerId="LiveId" clId="{C80F02C7-066D-4549-BBC1-356D6745922F}" dt="2022-02-07T02:49:40.965" v="2402" actId="1035"/>
          <ac:spMkLst>
            <pc:docMk/>
            <pc:sldMk cId="256226151" sldId="284"/>
            <ac:spMk id="77" creationId="{CD57BC62-4C9F-4C9B-9D5D-4214CA47CF81}"/>
          </ac:spMkLst>
        </pc:spChg>
        <pc:spChg chg="mod">
          <ac:chgData name="박 삼열" userId="464345c8057810ea" providerId="LiveId" clId="{C80F02C7-066D-4549-BBC1-356D6745922F}" dt="2022-02-07T02:04:05.421" v="673" actId="207"/>
          <ac:spMkLst>
            <pc:docMk/>
            <pc:sldMk cId="256226151" sldId="284"/>
            <ac:spMk id="78" creationId="{A1ED7E14-DCB5-426E-8D97-34DC2CC9D4C4}"/>
          </ac:spMkLst>
        </pc:spChg>
        <pc:spChg chg="mod">
          <ac:chgData name="박 삼열" userId="464345c8057810ea" providerId="LiveId" clId="{C80F02C7-066D-4549-BBC1-356D6745922F}" dt="2022-02-07T02:04:05.421" v="673" actId="207"/>
          <ac:spMkLst>
            <pc:docMk/>
            <pc:sldMk cId="256226151" sldId="284"/>
            <ac:spMk id="79" creationId="{00E4B0E1-00BE-47D6-9070-FA523044718A}"/>
          </ac:spMkLst>
        </pc:spChg>
        <pc:spChg chg="mod">
          <ac:chgData name="박 삼열" userId="464345c8057810ea" providerId="LiveId" clId="{C80F02C7-066D-4549-BBC1-356D6745922F}" dt="2022-02-07T02:04:05.421" v="673" actId="207"/>
          <ac:spMkLst>
            <pc:docMk/>
            <pc:sldMk cId="256226151" sldId="284"/>
            <ac:spMk id="80" creationId="{B912DA19-80F0-4759-AA3B-97718BA3B2B4}"/>
          </ac:spMkLst>
        </pc:spChg>
        <pc:spChg chg="mod">
          <ac:chgData name="박 삼열" userId="464345c8057810ea" providerId="LiveId" clId="{C80F02C7-066D-4549-BBC1-356D6745922F}" dt="2022-02-07T02:49:14.701" v="2399" actId="1076"/>
          <ac:spMkLst>
            <pc:docMk/>
            <pc:sldMk cId="256226151" sldId="284"/>
            <ac:spMk id="81" creationId="{F54B7643-6BD7-478F-9B86-F98F09874854}"/>
          </ac:spMkLst>
        </pc:spChg>
        <pc:spChg chg="mod">
          <ac:chgData name="박 삼열" userId="464345c8057810ea" providerId="LiveId" clId="{C80F02C7-066D-4549-BBC1-356D6745922F}" dt="2022-02-07T02:49:11.535" v="2398" actId="1076"/>
          <ac:spMkLst>
            <pc:docMk/>
            <pc:sldMk cId="256226151" sldId="284"/>
            <ac:spMk id="82" creationId="{96A43622-0884-4DDE-B560-68841F212152}"/>
          </ac:spMkLst>
        </pc:spChg>
        <pc:spChg chg="del mod">
          <ac:chgData name="박 삼열" userId="464345c8057810ea" providerId="LiveId" clId="{C80F02C7-066D-4549-BBC1-356D6745922F}" dt="2022-02-07T01:46:47.621" v="390" actId="478"/>
          <ac:spMkLst>
            <pc:docMk/>
            <pc:sldMk cId="256226151" sldId="284"/>
            <ac:spMk id="83" creationId="{4A56AA61-905D-4C39-AFCA-DF8ED446D3C0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256226151" sldId="284"/>
            <ac:spMk id="123" creationId="{00000000-0000-0000-0000-000000000000}"/>
          </ac:spMkLst>
        </pc:spChg>
      </pc:sldChg>
      <pc:sldChg chg="addSp delSp modSp mod">
        <pc:chgData name="박 삼열" userId="464345c8057810ea" providerId="LiveId" clId="{C80F02C7-066D-4549-BBC1-356D6745922F}" dt="2022-02-07T04:22:45.648" v="3650" actId="1035"/>
        <pc:sldMkLst>
          <pc:docMk/>
          <pc:sldMk cId="2572544508" sldId="289"/>
        </pc:sldMkLst>
        <pc:spChg chg="mod">
          <ac:chgData name="박 삼열" userId="464345c8057810ea" providerId="LiveId" clId="{C80F02C7-066D-4549-BBC1-356D6745922F}" dt="2022-02-07T01:52:57.115" v="516" actId="207"/>
          <ac:spMkLst>
            <pc:docMk/>
            <pc:sldMk cId="2572544508" sldId="289"/>
            <ac:spMk id="2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3:01.875" v="517" actId="207"/>
          <ac:spMkLst>
            <pc:docMk/>
            <pc:sldMk cId="2572544508" sldId="289"/>
            <ac:spMk id="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2:57.115" v="516" actId="207"/>
          <ac:spMkLst>
            <pc:docMk/>
            <pc:sldMk cId="2572544508" sldId="289"/>
            <ac:spMk id="4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2:57.115" v="516" actId="207"/>
          <ac:spMkLst>
            <pc:docMk/>
            <pc:sldMk cId="2572544508" sldId="289"/>
            <ac:spMk id="5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3:11.802" v="521" actId="1035"/>
          <ac:spMkLst>
            <pc:docMk/>
            <pc:sldMk cId="2572544508" sldId="289"/>
            <ac:spMk id="6" creationId="{00000000-0000-0000-0000-000000000000}"/>
          </ac:spMkLst>
        </pc:spChg>
        <pc:spChg chg="mod">
          <ac:chgData name="박 삼열" userId="464345c8057810ea" providerId="LiveId" clId="{C80F02C7-066D-4549-BBC1-356D6745922F}" dt="2022-02-07T04:22:43.711" v="3649" actId="1035"/>
          <ac:spMkLst>
            <pc:docMk/>
            <pc:sldMk cId="2572544508" sldId="289"/>
            <ac:spMk id="7" creationId="{00000000-0000-0000-0000-000000000000}"/>
          </ac:spMkLst>
        </pc:spChg>
        <pc:spChg chg="mod">
          <ac:chgData name="박 삼열" userId="464345c8057810ea" providerId="LiveId" clId="{C80F02C7-066D-4549-BBC1-356D6745922F}" dt="2022-02-07T04:22:45.648" v="3650" actId="1035"/>
          <ac:spMkLst>
            <pc:docMk/>
            <pc:sldMk cId="2572544508" sldId="289"/>
            <ac:spMk id="8" creationId="{00000000-0000-0000-0000-000000000000}"/>
          </ac:spMkLst>
        </pc:spChg>
        <pc:spChg chg="del">
          <ac:chgData name="박 삼열" userId="464345c8057810ea" providerId="LiveId" clId="{C80F02C7-066D-4549-BBC1-356D6745922F}" dt="2022-02-07T02:55:24.017" v="2609" actId="478"/>
          <ac:spMkLst>
            <pc:docMk/>
            <pc:sldMk cId="2572544508" sldId="289"/>
            <ac:spMk id="9" creationId="{00000000-0000-0000-0000-000000000000}"/>
          </ac:spMkLst>
        </pc:spChg>
        <pc:spChg chg="del mod">
          <ac:chgData name="박 삼열" userId="464345c8057810ea" providerId="LiveId" clId="{C80F02C7-066D-4549-BBC1-356D6745922F}" dt="2022-02-07T01:44:07.807" v="195" actId="478"/>
          <ac:spMkLst>
            <pc:docMk/>
            <pc:sldMk cId="2572544508" sldId="289"/>
            <ac:spMk id="35" creationId="{F530C0CE-B66C-45E2-99B4-6C4069D73DA6}"/>
          </ac:spMkLst>
        </pc:spChg>
        <pc:spChg chg="add mod">
          <ac:chgData name="박 삼열" userId="464345c8057810ea" providerId="LiveId" clId="{C80F02C7-066D-4549-BBC1-356D6745922F}" dt="2022-02-07T01:53:04.633" v="519" actId="1035"/>
          <ac:spMkLst>
            <pc:docMk/>
            <pc:sldMk cId="2572544508" sldId="289"/>
            <ac:spMk id="36" creationId="{491D342A-7EFF-4DEA-9D66-FC7F0275139B}"/>
          </ac:spMkLst>
        </pc:spChg>
        <pc:spChg chg="add mod">
          <ac:chgData name="박 삼열" userId="464345c8057810ea" providerId="LiveId" clId="{C80F02C7-066D-4549-BBC1-356D6745922F}" dt="2022-02-07T01:52:50.680" v="515"/>
          <ac:spMkLst>
            <pc:docMk/>
            <pc:sldMk cId="2572544508" sldId="289"/>
            <ac:spMk id="37" creationId="{D6FE64DE-09A5-4E85-AB08-38D3B55B431D}"/>
          </ac:spMkLst>
        </pc:spChg>
        <pc:spChg chg="add del mod">
          <ac:chgData name="박 삼열" userId="464345c8057810ea" providerId="LiveId" clId="{C80F02C7-066D-4549-BBC1-356D6745922F}" dt="2022-02-07T04:22:41.375" v="3648" actId="478"/>
          <ac:spMkLst>
            <pc:docMk/>
            <pc:sldMk cId="2572544508" sldId="289"/>
            <ac:spMk id="38" creationId="{419FEB5B-2401-44A1-AF85-087CD87C7F1F}"/>
          </ac:spMkLst>
        </pc:spChg>
        <pc:spChg chg="add del mod">
          <ac:chgData name="박 삼열" userId="464345c8057810ea" providerId="LiveId" clId="{C80F02C7-066D-4549-BBC1-356D6745922F}" dt="2022-02-07T04:22:41.375" v="3648" actId="478"/>
          <ac:spMkLst>
            <pc:docMk/>
            <pc:sldMk cId="2572544508" sldId="289"/>
            <ac:spMk id="39" creationId="{F9D4959F-8EDE-43F4-A5E7-82AC951D5A23}"/>
          </ac:spMkLst>
        </pc:spChg>
        <pc:spChg chg="add del mod">
          <ac:chgData name="박 삼열" userId="464345c8057810ea" providerId="LiveId" clId="{C80F02C7-066D-4549-BBC1-356D6745922F}" dt="2022-02-07T04:22:41.375" v="3648" actId="478"/>
          <ac:spMkLst>
            <pc:docMk/>
            <pc:sldMk cId="2572544508" sldId="289"/>
            <ac:spMk id="40" creationId="{D74FAF51-9F0B-4FF5-B41A-F7D9620A6742}"/>
          </ac:spMkLst>
        </pc:spChg>
        <pc:spChg chg="add del mod">
          <ac:chgData name="박 삼열" userId="464345c8057810ea" providerId="LiveId" clId="{C80F02C7-066D-4549-BBC1-356D6745922F}" dt="2022-02-07T04:22:41.375" v="3648" actId="478"/>
          <ac:spMkLst>
            <pc:docMk/>
            <pc:sldMk cId="2572544508" sldId="289"/>
            <ac:spMk id="41" creationId="{BE192AE7-2A6E-4342-B241-4E9501729B5C}"/>
          </ac:spMkLst>
        </pc:spChg>
        <pc:spChg chg="add del mod">
          <ac:chgData name="박 삼열" userId="464345c8057810ea" providerId="LiveId" clId="{C80F02C7-066D-4549-BBC1-356D6745922F}" dt="2022-02-07T04:22:41.375" v="3648" actId="478"/>
          <ac:spMkLst>
            <pc:docMk/>
            <pc:sldMk cId="2572544508" sldId="289"/>
            <ac:spMk id="42" creationId="{F26EEC95-E97D-4767-91B3-8B6E55418843}"/>
          </ac:spMkLst>
        </pc:spChg>
        <pc:spChg chg="add del mod">
          <ac:chgData name="박 삼열" userId="464345c8057810ea" providerId="LiveId" clId="{C80F02C7-066D-4549-BBC1-356D6745922F}" dt="2022-02-07T04:22:41.375" v="3648" actId="478"/>
          <ac:spMkLst>
            <pc:docMk/>
            <pc:sldMk cId="2572544508" sldId="289"/>
            <ac:spMk id="43" creationId="{0E260062-56A8-4363-A585-5DBF3CA75175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2572544508" sldId="289"/>
            <ac:spMk id="123" creationId="{00000000-0000-0000-0000-000000000000}"/>
          </ac:spMkLst>
        </pc:spChg>
        <pc:spChg chg="mod">
          <ac:chgData name="박 삼열" userId="464345c8057810ea" providerId="LiveId" clId="{C80F02C7-066D-4549-BBC1-356D6745922F}" dt="2022-02-07T01:53:01.875" v="517" actId="207"/>
          <ac:spMkLst>
            <pc:docMk/>
            <pc:sldMk cId="2572544508" sldId="289"/>
            <ac:spMk id="175" creationId="{12FA0891-86A5-442F-B7A8-E47F59362514}"/>
          </ac:spMkLst>
        </pc:spChg>
        <pc:spChg chg="mod">
          <ac:chgData name="박 삼열" userId="464345c8057810ea" providerId="LiveId" clId="{C80F02C7-066D-4549-BBC1-356D6745922F}" dt="2022-02-07T03:11:39.048" v="3579"/>
          <ac:spMkLst>
            <pc:docMk/>
            <pc:sldMk cId="2572544508" sldId="289"/>
            <ac:spMk id="179" creationId="{CD6A6E57-0EC4-44BA-A59D-C64FB225EAF3}"/>
          </ac:spMkLst>
        </pc:spChg>
        <pc:graphicFrameChg chg="modGraphic">
          <ac:chgData name="박 삼열" userId="464345c8057810ea" providerId="LiveId" clId="{C80F02C7-066D-4549-BBC1-356D6745922F}" dt="2022-02-07T02:36:40.682" v="2122" actId="13926"/>
          <ac:graphicFrameMkLst>
            <pc:docMk/>
            <pc:sldMk cId="2572544508" sldId="289"/>
            <ac:graphicFrameMk id="211" creationId="{3CCF67ED-7DAC-46D1-B7A1-E1CAEDBC49DA}"/>
          </ac:graphicFrameMkLst>
        </pc:graphicFrameChg>
      </pc:sldChg>
      <pc:sldChg chg="addSp delSp modSp mod">
        <pc:chgData name="박 삼열" userId="464345c8057810ea" providerId="LiveId" clId="{C80F02C7-066D-4549-BBC1-356D6745922F}" dt="2022-02-07T04:31:48.712" v="3700" actId="1035"/>
        <pc:sldMkLst>
          <pc:docMk/>
          <pc:sldMk cId="3601798580" sldId="290"/>
        </pc:sldMkLst>
        <pc:spChg chg="mod topLvl">
          <ac:chgData name="박 삼열" userId="464345c8057810ea" providerId="LiveId" clId="{C80F02C7-066D-4549-BBC1-356D6745922F}" dt="2022-02-07T02:17:30.616" v="988" actId="165"/>
          <ac:spMkLst>
            <pc:docMk/>
            <pc:sldMk cId="3601798580" sldId="290"/>
            <ac:spMk id="29" creationId="{38825845-ADB1-4661-B563-E772C9BA4EB7}"/>
          </ac:spMkLst>
        </pc:spChg>
        <pc:spChg chg="del">
          <ac:chgData name="박 삼열" userId="464345c8057810ea" providerId="LiveId" clId="{C80F02C7-066D-4549-BBC1-356D6745922F}" dt="2022-02-07T02:16:47.677" v="977" actId="478"/>
          <ac:spMkLst>
            <pc:docMk/>
            <pc:sldMk cId="3601798580" sldId="290"/>
            <ac:spMk id="30" creationId="{65E0EF5A-49AD-4662-B9F3-B81F66C79A99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31" creationId="{25E34969-98A6-46FB-8C0F-8C2DF6CBDA09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32" creationId="{911D2E3C-D0A3-411F-A852-C0282586BE86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33" creationId="{0547827A-E51A-4A9E-9F6D-232DC0B11174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34" creationId="{52BDEEE0-C4D6-48CB-B911-98B8B25A1763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35" creationId="{DC9E8A37-3BEA-46EE-804C-14210AA6B74B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36" creationId="{AC04656C-2E06-46B7-9251-4767982E614D}"/>
          </ac:spMkLst>
        </pc:spChg>
        <pc:spChg chg="mod">
          <ac:chgData name="박 삼열" userId="464345c8057810ea" providerId="LiveId" clId="{C80F02C7-066D-4549-BBC1-356D6745922F}" dt="2022-02-07T02:17:51.987" v="990" actId="1076"/>
          <ac:spMkLst>
            <pc:docMk/>
            <pc:sldMk cId="3601798580" sldId="290"/>
            <ac:spMk id="39" creationId="{0BAE924F-8492-44F7-A96D-BF59A5C380AE}"/>
          </ac:spMkLst>
        </pc:spChg>
        <pc:spChg chg="mod topLvl">
          <ac:chgData name="박 삼열" userId="464345c8057810ea" providerId="LiveId" clId="{C80F02C7-066D-4549-BBC1-356D6745922F}" dt="2022-02-07T02:17:30.616" v="988" actId="165"/>
          <ac:spMkLst>
            <pc:docMk/>
            <pc:sldMk cId="3601798580" sldId="290"/>
            <ac:spMk id="48" creationId="{17A7D095-E1AB-4ABF-98DF-883D7742A940}"/>
          </ac:spMkLst>
        </pc:spChg>
        <pc:spChg chg="del">
          <ac:chgData name="박 삼열" userId="464345c8057810ea" providerId="LiveId" clId="{C80F02C7-066D-4549-BBC1-356D6745922F}" dt="2022-02-07T02:16:49.974" v="978" actId="478"/>
          <ac:spMkLst>
            <pc:docMk/>
            <pc:sldMk cId="3601798580" sldId="290"/>
            <ac:spMk id="49" creationId="{B22A0EAE-86B3-4B27-BB96-133F0514E2CC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50" creationId="{1964F13A-2CB3-4273-8374-B7F97CA5BA8C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51" creationId="{1D56D751-36D4-48DC-810E-26CCCC443ADD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52" creationId="{F8CC3DBB-E67E-4DCC-961C-1D267BCC347E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53" creationId="{3D2BDB2B-8187-4C98-981C-C6F460466F2C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54" creationId="{293EA9FC-BE83-4289-8D5D-D774ED579278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55" creationId="{1BB30D8F-177C-4D15-A428-68664F0B7F5B}"/>
          </ac:spMkLst>
        </pc:spChg>
        <pc:spChg chg="mod topLvl">
          <ac:chgData name="박 삼열" userId="464345c8057810ea" providerId="LiveId" clId="{C80F02C7-066D-4549-BBC1-356D6745922F}" dt="2022-02-07T02:17:30.616" v="988" actId="165"/>
          <ac:spMkLst>
            <pc:docMk/>
            <pc:sldMk cId="3601798580" sldId="290"/>
            <ac:spMk id="60" creationId="{1093ADBF-E665-497F-8D4B-8706B8A18793}"/>
          </ac:spMkLst>
        </pc:spChg>
        <pc:spChg chg="del">
          <ac:chgData name="박 삼열" userId="464345c8057810ea" providerId="LiveId" clId="{C80F02C7-066D-4549-BBC1-356D6745922F}" dt="2022-02-07T02:16:51.622" v="979" actId="478"/>
          <ac:spMkLst>
            <pc:docMk/>
            <pc:sldMk cId="3601798580" sldId="290"/>
            <ac:spMk id="61" creationId="{F556C0C2-8437-4583-BC4F-888EFB21528E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62" creationId="{EB68A824-30D9-45EA-8E7D-0D86042B5CC4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63" creationId="{257C970F-5332-42A7-BA01-5A7BFAB34B8E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64" creationId="{5F421572-0F39-4250-9528-55E83FC0E849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65" creationId="{A2DFACDB-AF9B-4BE9-9F83-EF0A32FB19DE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66" creationId="{C5CBF884-0788-4FF3-BBE3-426FA3A8B755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67" creationId="{B60792ED-48DC-4095-9C17-CADA52E127C5}"/>
          </ac:spMkLst>
        </pc:spChg>
        <pc:spChg chg="mod topLvl">
          <ac:chgData name="박 삼열" userId="464345c8057810ea" providerId="LiveId" clId="{C80F02C7-066D-4549-BBC1-356D6745922F}" dt="2022-02-07T02:17:30.616" v="988" actId="165"/>
          <ac:spMkLst>
            <pc:docMk/>
            <pc:sldMk cId="3601798580" sldId="290"/>
            <ac:spMk id="69" creationId="{6AE30AA2-0CBF-4C1C-8795-F36921ED83FC}"/>
          </ac:spMkLst>
        </pc:spChg>
        <pc:spChg chg="del">
          <ac:chgData name="박 삼열" userId="464345c8057810ea" providerId="LiveId" clId="{C80F02C7-066D-4549-BBC1-356D6745922F}" dt="2022-02-07T02:16:53.439" v="980" actId="478"/>
          <ac:spMkLst>
            <pc:docMk/>
            <pc:sldMk cId="3601798580" sldId="290"/>
            <ac:spMk id="70" creationId="{CB9E6ACB-C4E5-41FD-B0BA-29C347FEDDEC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71" creationId="{FCD0951E-83BF-4865-9B8C-D306D03891E2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72" creationId="{B8D29008-C94C-416C-9256-F57725139AE8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73" creationId="{0E4BCAE7-8FA5-4D8A-9C0D-8CAE96D47B53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74" creationId="{3CAFCDEA-A03D-460B-89FD-FA1AF9D7B27A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75" creationId="{7E7DA5F9-B766-479E-81AC-1F384C5B9150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76" creationId="{B0B4E45E-B6B2-4C84-BC70-754FC3A3CE7D}"/>
          </ac:spMkLst>
        </pc:spChg>
        <pc:spChg chg="mod topLvl">
          <ac:chgData name="박 삼열" userId="464345c8057810ea" providerId="LiveId" clId="{C80F02C7-066D-4549-BBC1-356D6745922F}" dt="2022-02-07T02:17:30.616" v="988" actId="165"/>
          <ac:spMkLst>
            <pc:docMk/>
            <pc:sldMk cId="3601798580" sldId="290"/>
            <ac:spMk id="78" creationId="{85D432D7-7410-496D-9EF0-3BE14265F729}"/>
          </ac:spMkLst>
        </pc:spChg>
        <pc:spChg chg="del">
          <ac:chgData name="박 삼열" userId="464345c8057810ea" providerId="LiveId" clId="{C80F02C7-066D-4549-BBC1-356D6745922F}" dt="2022-02-07T02:16:56.477" v="981" actId="478"/>
          <ac:spMkLst>
            <pc:docMk/>
            <pc:sldMk cId="3601798580" sldId="290"/>
            <ac:spMk id="79" creationId="{602CE068-CF6D-4183-ACB3-BC21B6EE6D10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80" creationId="{67A4BEFB-19B2-4B43-9267-4434ED0974DB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81" creationId="{FEA13D22-F105-43D7-9173-3BBEA7FDA631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82" creationId="{58C599E2-7EBE-4738-B421-5B50D891DF4A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83" creationId="{F980E684-DA4D-425D-AB34-DB2509A52714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84" creationId="{6B079F41-0B72-4C36-94AE-851FC817083F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85" creationId="{29D4E7F4-1177-4F17-B8B9-93C55A2E573A}"/>
          </ac:spMkLst>
        </pc:spChg>
        <pc:spChg chg="mod topLvl">
          <ac:chgData name="박 삼열" userId="464345c8057810ea" providerId="LiveId" clId="{C80F02C7-066D-4549-BBC1-356D6745922F}" dt="2022-02-07T02:17:30.616" v="988" actId="165"/>
          <ac:spMkLst>
            <pc:docMk/>
            <pc:sldMk cId="3601798580" sldId="290"/>
            <ac:spMk id="87" creationId="{118486EB-E954-4924-93B3-4F04EC168D9F}"/>
          </ac:spMkLst>
        </pc:spChg>
        <pc:spChg chg="del">
          <ac:chgData name="박 삼열" userId="464345c8057810ea" providerId="LiveId" clId="{C80F02C7-066D-4549-BBC1-356D6745922F}" dt="2022-02-07T02:16:58.558" v="982" actId="478"/>
          <ac:spMkLst>
            <pc:docMk/>
            <pc:sldMk cId="3601798580" sldId="290"/>
            <ac:spMk id="88" creationId="{8B321C7C-9220-40BF-85F4-FFCE4E902FAE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89" creationId="{55F0EDF2-E80D-4444-B66A-5E8E13EE69C7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90" creationId="{6D4DBCE6-5FA3-474F-9125-F21E65271301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91" creationId="{35FCE1C5-7FB5-4EC6-82CD-FE3A937B1DBD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92" creationId="{73132E78-59AE-4500-A129-7E21FDD5F9AD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93" creationId="{013BA42A-B783-49E8-8DDA-AF4565304D7D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94" creationId="{D959BB0B-9A8E-482F-A2EA-53C714D8821D}"/>
          </ac:spMkLst>
        </pc:spChg>
        <pc:spChg chg="mod topLvl">
          <ac:chgData name="박 삼열" userId="464345c8057810ea" providerId="LiveId" clId="{C80F02C7-066D-4549-BBC1-356D6745922F}" dt="2022-02-07T02:17:30.616" v="988" actId="165"/>
          <ac:spMkLst>
            <pc:docMk/>
            <pc:sldMk cId="3601798580" sldId="290"/>
            <ac:spMk id="96" creationId="{CABAE871-B761-46E5-A257-EA56FB595FF4}"/>
          </ac:spMkLst>
        </pc:spChg>
        <pc:spChg chg="del">
          <ac:chgData name="박 삼열" userId="464345c8057810ea" providerId="LiveId" clId="{C80F02C7-066D-4549-BBC1-356D6745922F}" dt="2022-02-07T02:17:00.469" v="983" actId="478"/>
          <ac:spMkLst>
            <pc:docMk/>
            <pc:sldMk cId="3601798580" sldId="290"/>
            <ac:spMk id="97" creationId="{D580A69D-06FC-4097-8C74-7CD50D56905D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98" creationId="{E34D4FC5-E6E5-4220-961D-186E18A866E3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99" creationId="{E6EBD0E4-BF8A-451C-ABCD-6CD716054757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00" creationId="{C55EAFE5-C8F1-4559-A7A3-BF5FCC0DB202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01" creationId="{832435FA-A7E5-4FB3-9937-44021A8F6DB8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02" creationId="{803B64DF-6239-46E2-9C27-678E535BFBC3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03" creationId="{D4876D76-F64C-4141-BC33-FFA89CDA2FEF}"/>
          </ac:spMkLst>
        </pc:spChg>
        <pc:spChg chg="mod topLvl">
          <ac:chgData name="박 삼열" userId="464345c8057810ea" providerId="LiveId" clId="{C80F02C7-066D-4549-BBC1-356D6745922F}" dt="2022-02-07T02:17:30.616" v="988" actId="165"/>
          <ac:spMkLst>
            <pc:docMk/>
            <pc:sldMk cId="3601798580" sldId="290"/>
            <ac:spMk id="105" creationId="{A7591DAB-3D55-41B0-9816-A1FF91E8B947}"/>
          </ac:spMkLst>
        </pc:spChg>
        <pc:spChg chg="del">
          <ac:chgData name="박 삼열" userId="464345c8057810ea" providerId="LiveId" clId="{C80F02C7-066D-4549-BBC1-356D6745922F}" dt="2022-02-07T02:17:02.158" v="984" actId="478"/>
          <ac:spMkLst>
            <pc:docMk/>
            <pc:sldMk cId="3601798580" sldId="290"/>
            <ac:spMk id="106" creationId="{C0C4E511-F3CD-44F8-BF9F-F8BA86E85085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07" creationId="{C7976954-8DBF-450E-A9C1-87F20CF2B979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08" creationId="{8549BB61-4C79-49F0-AF09-FA3B75B8D80D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09" creationId="{008B0BED-6198-4B65-83D3-69A5864E7CA0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10" creationId="{C978B119-4E69-43B2-A243-F294B4D8E781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11" creationId="{1D392AB5-905F-4434-8530-464B7DD19B57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12" creationId="{DBC0DEE1-4D95-4BA3-AEDC-AF949A51B3A1}"/>
          </ac:spMkLst>
        </pc:spChg>
        <pc:spChg chg="mod topLvl">
          <ac:chgData name="박 삼열" userId="464345c8057810ea" providerId="LiveId" clId="{C80F02C7-066D-4549-BBC1-356D6745922F}" dt="2022-02-07T02:17:30.616" v="988" actId="165"/>
          <ac:spMkLst>
            <pc:docMk/>
            <pc:sldMk cId="3601798580" sldId="290"/>
            <ac:spMk id="114" creationId="{73796613-0E79-45E8-88A7-D4EC3F0FDEEF}"/>
          </ac:spMkLst>
        </pc:spChg>
        <pc:spChg chg="del">
          <ac:chgData name="박 삼열" userId="464345c8057810ea" providerId="LiveId" clId="{C80F02C7-066D-4549-BBC1-356D6745922F}" dt="2022-02-07T02:17:03.614" v="985" actId="478"/>
          <ac:spMkLst>
            <pc:docMk/>
            <pc:sldMk cId="3601798580" sldId="290"/>
            <ac:spMk id="115" creationId="{A54284EE-B358-48B0-BC11-F4BB56CD5C9E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16" creationId="{D1BE606E-62EE-4E92-9377-CCA0678B7E1E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17" creationId="{F0AF9E8F-1EB9-49B6-A981-17187A163417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18" creationId="{A4427A77-E1B4-406B-A728-A1706EB4E148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19" creationId="{C01FE39E-A72E-4480-A81C-0CA7EE3A7C1F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20" creationId="{DD094DB0-E6B3-4584-B4D4-506B709E48B0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21" creationId="{BB82284C-DA4C-483A-AEC8-3B4C797D4D5D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3601798580" sldId="290"/>
            <ac:spMk id="123" creationId="{00000000-0000-0000-0000-000000000000}"/>
          </ac:spMkLst>
        </pc:spChg>
        <pc:spChg chg="mod">
          <ac:chgData name="박 삼열" userId="464345c8057810ea" providerId="LiveId" clId="{C80F02C7-066D-4549-BBC1-356D6745922F}" dt="2022-02-07T02:01:56.042" v="615" actId="207"/>
          <ac:spMkLst>
            <pc:docMk/>
            <pc:sldMk cId="3601798580" sldId="290"/>
            <ac:spMk id="126" creationId="{942AC034-9EDC-4F2E-A70D-1A67357CA14A}"/>
          </ac:spMkLst>
        </pc:spChg>
        <pc:spChg chg="mod topLvl">
          <ac:chgData name="박 삼열" userId="464345c8057810ea" providerId="LiveId" clId="{C80F02C7-066D-4549-BBC1-356D6745922F}" dt="2022-02-07T02:17:30.616" v="988" actId="165"/>
          <ac:spMkLst>
            <pc:docMk/>
            <pc:sldMk cId="3601798580" sldId="290"/>
            <ac:spMk id="127" creationId="{05F7FD65-7F5F-491D-AA78-451C5B3AE6B1}"/>
          </ac:spMkLst>
        </pc:spChg>
        <pc:spChg chg="del">
          <ac:chgData name="박 삼열" userId="464345c8057810ea" providerId="LiveId" clId="{C80F02C7-066D-4549-BBC1-356D6745922F}" dt="2022-02-07T02:17:05.086" v="986" actId="478"/>
          <ac:spMkLst>
            <pc:docMk/>
            <pc:sldMk cId="3601798580" sldId="290"/>
            <ac:spMk id="128" creationId="{28B845A3-69F3-499F-A2C6-92520CE9040C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29" creationId="{3FCAC299-9AB4-42EC-ACA5-0DDFBF1576FD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30" creationId="{35402FD2-740C-4AE4-9B5C-811488695D23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31" creationId="{A814A14E-CD2F-4E78-B2C7-5C7B2A5DD8D6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32" creationId="{7AC1EB87-B544-42D5-A5AB-69061EA59F38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33" creationId="{3DC5A81D-F48B-4BE1-92D2-88CA83DAAF29}"/>
          </ac:spMkLst>
        </pc:spChg>
        <pc:spChg chg="mod topLvl">
          <ac:chgData name="박 삼열" userId="464345c8057810ea" providerId="LiveId" clId="{C80F02C7-066D-4549-BBC1-356D6745922F}" dt="2022-02-07T02:17:40.026" v="989" actId="1076"/>
          <ac:spMkLst>
            <pc:docMk/>
            <pc:sldMk cId="3601798580" sldId="290"/>
            <ac:spMk id="134" creationId="{F2253E20-33A5-49D8-869A-5A3F9B489BB6}"/>
          </ac:spMkLst>
        </pc:spChg>
        <pc:spChg chg="mod">
          <ac:chgData name="박 삼열" userId="464345c8057810ea" providerId="LiveId" clId="{C80F02C7-066D-4549-BBC1-356D6745922F}" dt="2022-02-07T04:20:34.388" v="3617"/>
          <ac:spMkLst>
            <pc:docMk/>
            <pc:sldMk cId="3601798580" sldId="290"/>
            <ac:spMk id="136" creationId="{124575B2-A863-49C1-9903-57379807059A}"/>
          </ac:spMkLst>
        </pc:spChg>
        <pc:spChg chg="mod">
          <ac:chgData name="박 삼열" userId="464345c8057810ea" providerId="LiveId" clId="{C80F02C7-066D-4549-BBC1-356D6745922F}" dt="2022-02-07T02:01:28.421" v="591" actId="207"/>
          <ac:spMkLst>
            <pc:docMk/>
            <pc:sldMk cId="3601798580" sldId="290"/>
            <ac:spMk id="137" creationId="{5140203C-FA0C-4B65-8C4E-B6A36D01F0E3}"/>
          </ac:spMkLst>
        </pc:spChg>
        <pc:spChg chg="mod">
          <ac:chgData name="박 삼열" userId="464345c8057810ea" providerId="LiveId" clId="{C80F02C7-066D-4549-BBC1-356D6745922F}" dt="2022-02-07T02:01:28.421" v="591" actId="207"/>
          <ac:spMkLst>
            <pc:docMk/>
            <pc:sldMk cId="3601798580" sldId="290"/>
            <ac:spMk id="138" creationId="{4A491294-A5A0-4B9D-9344-484CBE9DC6C8}"/>
          </ac:spMkLst>
        </pc:spChg>
        <pc:spChg chg="mod">
          <ac:chgData name="박 삼열" userId="464345c8057810ea" providerId="LiveId" clId="{C80F02C7-066D-4549-BBC1-356D6745922F}" dt="2022-02-07T02:01:28.421" v="591" actId="207"/>
          <ac:spMkLst>
            <pc:docMk/>
            <pc:sldMk cId="3601798580" sldId="290"/>
            <ac:spMk id="139" creationId="{D9E5C23F-49C0-4DD1-A121-3F08F5B03852}"/>
          </ac:spMkLst>
        </pc:spChg>
        <pc:spChg chg="add mod">
          <ac:chgData name="박 삼열" userId="464345c8057810ea" providerId="LiveId" clId="{C80F02C7-066D-4549-BBC1-356D6745922F}" dt="2022-02-07T02:10:37.727" v="811"/>
          <ac:spMkLst>
            <pc:docMk/>
            <pc:sldMk cId="3601798580" sldId="290"/>
            <ac:spMk id="140" creationId="{6CE27B2C-FF6C-4983-B507-24480627CB0D}"/>
          </ac:spMkLst>
        </pc:spChg>
        <pc:spChg chg="mod">
          <ac:chgData name="박 삼열" userId="464345c8057810ea" providerId="LiveId" clId="{C80F02C7-066D-4549-BBC1-356D6745922F}" dt="2022-02-07T02:01:28.421" v="591" actId="207"/>
          <ac:spMkLst>
            <pc:docMk/>
            <pc:sldMk cId="3601798580" sldId="290"/>
            <ac:spMk id="141" creationId="{7391C76B-3B6A-41B2-B7D3-48F1A394AD06}"/>
          </ac:spMkLst>
        </pc:spChg>
        <pc:spChg chg="mod">
          <ac:chgData name="박 삼열" userId="464345c8057810ea" providerId="LiveId" clId="{C80F02C7-066D-4549-BBC1-356D6745922F}" dt="2022-02-07T02:01:47.322" v="614" actId="404"/>
          <ac:spMkLst>
            <pc:docMk/>
            <pc:sldMk cId="3601798580" sldId="290"/>
            <ac:spMk id="146" creationId="{7AC6964A-A634-4A62-8434-A0F9C356F699}"/>
          </ac:spMkLst>
        </pc:spChg>
        <pc:spChg chg="mod">
          <ac:chgData name="박 삼열" userId="464345c8057810ea" providerId="LiveId" clId="{C80F02C7-066D-4549-BBC1-356D6745922F}" dt="2022-02-07T02:01:28.421" v="591" actId="207"/>
          <ac:spMkLst>
            <pc:docMk/>
            <pc:sldMk cId="3601798580" sldId="290"/>
            <ac:spMk id="149" creationId="{45772677-1347-441B-8480-3847C719BB96}"/>
          </ac:spMkLst>
        </pc:spChg>
        <pc:spChg chg="mod">
          <ac:chgData name="박 삼열" userId="464345c8057810ea" providerId="LiveId" clId="{C80F02C7-066D-4549-BBC1-356D6745922F}" dt="2022-02-07T02:01:56.042" v="615" actId="207"/>
          <ac:spMkLst>
            <pc:docMk/>
            <pc:sldMk cId="3601798580" sldId="290"/>
            <ac:spMk id="150" creationId="{EB4A8C9D-42B9-4CDB-A513-DEEE8E0270DF}"/>
          </ac:spMkLst>
        </pc:spChg>
        <pc:spChg chg="mod">
          <ac:chgData name="박 삼열" userId="464345c8057810ea" providerId="LiveId" clId="{C80F02C7-066D-4549-BBC1-356D6745922F}" dt="2022-02-07T04:31:46.454" v="3698" actId="1035"/>
          <ac:spMkLst>
            <pc:docMk/>
            <pc:sldMk cId="3601798580" sldId="290"/>
            <ac:spMk id="151" creationId="{59019D3B-BD25-469B-84A2-1ABDD4128D08}"/>
          </ac:spMkLst>
        </pc:spChg>
        <pc:spChg chg="mod">
          <ac:chgData name="박 삼열" userId="464345c8057810ea" providerId="LiveId" clId="{C80F02C7-066D-4549-BBC1-356D6745922F}" dt="2022-02-07T04:31:48.712" v="3700" actId="1035"/>
          <ac:spMkLst>
            <pc:docMk/>
            <pc:sldMk cId="3601798580" sldId="290"/>
            <ac:spMk id="152" creationId="{160B936F-32C9-41A1-860B-B9CC1976B1E0}"/>
          </ac:spMkLst>
        </pc:spChg>
        <pc:spChg chg="del">
          <ac:chgData name="박 삼열" userId="464345c8057810ea" providerId="LiveId" clId="{C80F02C7-066D-4549-BBC1-356D6745922F}" dt="2022-02-07T03:08:21.303" v="3521" actId="478"/>
          <ac:spMkLst>
            <pc:docMk/>
            <pc:sldMk cId="3601798580" sldId="290"/>
            <ac:spMk id="153" creationId="{3FB1F390-2320-4AAB-A707-4F3F66997B24}"/>
          </ac:spMkLst>
        </pc:spChg>
        <pc:spChg chg="mod">
          <ac:chgData name="박 삼열" userId="464345c8057810ea" providerId="LiveId" clId="{C80F02C7-066D-4549-BBC1-356D6745922F}" dt="2022-02-07T02:01:56.042" v="615" actId="207"/>
          <ac:spMkLst>
            <pc:docMk/>
            <pc:sldMk cId="3601798580" sldId="290"/>
            <ac:spMk id="155" creationId="{DB408C60-3AD4-4890-9425-FBB5336CBCAA}"/>
          </ac:spMkLst>
        </pc:spChg>
        <pc:spChg chg="mod">
          <ac:chgData name="박 삼열" userId="464345c8057810ea" providerId="LiveId" clId="{C80F02C7-066D-4549-BBC1-356D6745922F}" dt="2022-02-07T02:01:35.333" v="592" actId="207"/>
          <ac:spMkLst>
            <pc:docMk/>
            <pc:sldMk cId="3601798580" sldId="290"/>
            <ac:spMk id="156" creationId="{16001784-AE69-4E65-9A27-6EC5DB25F1D4}"/>
          </ac:spMkLst>
        </pc:spChg>
        <pc:spChg chg="mod">
          <ac:chgData name="박 삼열" userId="464345c8057810ea" providerId="LiveId" clId="{C80F02C7-066D-4549-BBC1-356D6745922F}" dt="2022-02-07T02:01:56.042" v="615" actId="207"/>
          <ac:spMkLst>
            <pc:docMk/>
            <pc:sldMk cId="3601798580" sldId="290"/>
            <ac:spMk id="157" creationId="{B94DEE65-90B2-4AE0-9B5E-251490D4EF78}"/>
          </ac:spMkLst>
        </pc:spChg>
        <pc:grpChg chg="del">
          <ac:chgData name="박 삼열" userId="464345c8057810ea" providerId="LiveId" clId="{C80F02C7-066D-4549-BBC1-356D6745922F}" dt="2022-02-07T02:17:30.616" v="988" actId="165"/>
          <ac:grpSpMkLst>
            <pc:docMk/>
            <pc:sldMk cId="3601798580" sldId="290"/>
            <ac:grpSpMk id="28" creationId="{D02D9EF8-DED1-48F3-9B67-8BF886CBA8DA}"/>
          </ac:grpSpMkLst>
        </pc:grpChg>
        <pc:grpChg chg="del">
          <ac:chgData name="박 삼열" userId="464345c8057810ea" providerId="LiveId" clId="{C80F02C7-066D-4549-BBC1-356D6745922F}" dt="2022-02-07T02:17:30.616" v="988" actId="165"/>
          <ac:grpSpMkLst>
            <pc:docMk/>
            <pc:sldMk cId="3601798580" sldId="290"/>
            <ac:grpSpMk id="47" creationId="{5524AFB1-724E-4407-834D-8456040CFF10}"/>
          </ac:grpSpMkLst>
        </pc:grpChg>
        <pc:grpChg chg="del">
          <ac:chgData name="박 삼열" userId="464345c8057810ea" providerId="LiveId" clId="{C80F02C7-066D-4549-BBC1-356D6745922F}" dt="2022-02-07T02:17:30.616" v="988" actId="165"/>
          <ac:grpSpMkLst>
            <pc:docMk/>
            <pc:sldMk cId="3601798580" sldId="290"/>
            <ac:grpSpMk id="57" creationId="{43FCE770-65D5-4228-AE8D-974A38FFF24B}"/>
          </ac:grpSpMkLst>
        </pc:grpChg>
        <pc:grpChg chg="del">
          <ac:chgData name="박 삼열" userId="464345c8057810ea" providerId="LiveId" clId="{C80F02C7-066D-4549-BBC1-356D6745922F}" dt="2022-02-07T02:17:30.616" v="988" actId="165"/>
          <ac:grpSpMkLst>
            <pc:docMk/>
            <pc:sldMk cId="3601798580" sldId="290"/>
            <ac:grpSpMk id="68" creationId="{8FF44FDC-FC5B-48E6-91EB-506DBB612057}"/>
          </ac:grpSpMkLst>
        </pc:grpChg>
        <pc:grpChg chg="del">
          <ac:chgData name="박 삼열" userId="464345c8057810ea" providerId="LiveId" clId="{C80F02C7-066D-4549-BBC1-356D6745922F}" dt="2022-02-07T02:17:30.616" v="988" actId="165"/>
          <ac:grpSpMkLst>
            <pc:docMk/>
            <pc:sldMk cId="3601798580" sldId="290"/>
            <ac:grpSpMk id="77" creationId="{D22634E1-F671-4EC2-A41F-5A6F3FF7F86F}"/>
          </ac:grpSpMkLst>
        </pc:grpChg>
        <pc:grpChg chg="del">
          <ac:chgData name="박 삼열" userId="464345c8057810ea" providerId="LiveId" clId="{C80F02C7-066D-4549-BBC1-356D6745922F}" dt="2022-02-07T02:17:30.616" v="988" actId="165"/>
          <ac:grpSpMkLst>
            <pc:docMk/>
            <pc:sldMk cId="3601798580" sldId="290"/>
            <ac:grpSpMk id="86" creationId="{D4E8C82D-1889-4C50-8908-0F68DB9F230A}"/>
          </ac:grpSpMkLst>
        </pc:grpChg>
        <pc:grpChg chg="del">
          <ac:chgData name="박 삼열" userId="464345c8057810ea" providerId="LiveId" clId="{C80F02C7-066D-4549-BBC1-356D6745922F}" dt="2022-02-07T02:17:30.616" v="988" actId="165"/>
          <ac:grpSpMkLst>
            <pc:docMk/>
            <pc:sldMk cId="3601798580" sldId="290"/>
            <ac:grpSpMk id="95" creationId="{1BBD1B7F-0D3E-47F2-AF13-0F06447C7501}"/>
          </ac:grpSpMkLst>
        </pc:grpChg>
        <pc:grpChg chg="del">
          <ac:chgData name="박 삼열" userId="464345c8057810ea" providerId="LiveId" clId="{C80F02C7-066D-4549-BBC1-356D6745922F}" dt="2022-02-07T02:17:30.616" v="988" actId="165"/>
          <ac:grpSpMkLst>
            <pc:docMk/>
            <pc:sldMk cId="3601798580" sldId="290"/>
            <ac:grpSpMk id="104" creationId="{713CE64C-8BFC-46C3-A7F3-E4C0FD6B990F}"/>
          </ac:grpSpMkLst>
        </pc:grpChg>
        <pc:grpChg chg="del">
          <ac:chgData name="박 삼열" userId="464345c8057810ea" providerId="LiveId" clId="{C80F02C7-066D-4549-BBC1-356D6745922F}" dt="2022-02-07T02:17:30.616" v="988" actId="165"/>
          <ac:grpSpMkLst>
            <pc:docMk/>
            <pc:sldMk cId="3601798580" sldId="290"/>
            <ac:grpSpMk id="113" creationId="{C23BF5D4-9BB5-4F18-A3BE-0BAB2D5FC596}"/>
          </ac:grpSpMkLst>
        </pc:grpChg>
        <pc:grpChg chg="del">
          <ac:chgData name="박 삼열" userId="464345c8057810ea" providerId="LiveId" clId="{C80F02C7-066D-4549-BBC1-356D6745922F}" dt="2022-02-07T02:17:30.616" v="988" actId="165"/>
          <ac:grpSpMkLst>
            <pc:docMk/>
            <pc:sldMk cId="3601798580" sldId="290"/>
            <ac:grpSpMk id="124" creationId="{09230999-0519-4E5F-B26E-E5FCD7996FCE}"/>
          </ac:grpSpMkLst>
        </pc:grpChg>
        <pc:graphicFrameChg chg="mod modGraphic">
          <ac:chgData name="박 삼열" userId="464345c8057810ea" providerId="LiveId" clId="{C80F02C7-066D-4549-BBC1-356D6745922F}" dt="2022-02-07T02:17:11.691" v="987" actId="2166"/>
          <ac:graphicFrameMkLst>
            <pc:docMk/>
            <pc:sldMk cId="3601798580" sldId="290"/>
            <ac:graphicFrameMk id="27" creationId="{9E459467-6A92-4705-86C0-B4CC0412B505}"/>
          </ac:graphicFrameMkLst>
        </pc:graphicFrameChg>
        <pc:graphicFrameChg chg="mod modGraphic">
          <ac:chgData name="박 삼열" userId="464345c8057810ea" providerId="LiveId" clId="{C80F02C7-066D-4549-BBC1-356D6745922F}" dt="2022-02-07T04:20:39.955" v="3635" actId="20577"/>
          <ac:graphicFrameMkLst>
            <pc:docMk/>
            <pc:sldMk cId="3601798580" sldId="290"/>
            <ac:graphicFrameMk id="135" creationId="{6A762490-4658-4468-B735-3A6CED338D8F}"/>
          </ac:graphicFrameMkLst>
        </pc:graphicFrameChg>
      </pc:sldChg>
      <pc:sldChg chg="addSp delSp modSp mod">
        <pc:chgData name="박 삼열" userId="464345c8057810ea" providerId="LiveId" clId="{C80F02C7-066D-4549-BBC1-356D6745922F}" dt="2022-02-07T04:13:44.340" v="3581" actId="1582"/>
        <pc:sldMkLst>
          <pc:docMk/>
          <pc:sldMk cId="4227838493" sldId="291"/>
        </pc:sldMkLst>
        <pc:spChg chg="mod">
          <ac:chgData name="박 삼열" userId="464345c8057810ea" providerId="LiveId" clId="{C80F02C7-066D-4549-BBC1-356D6745922F}" dt="2022-02-07T02:07:13.865" v="693" actId="1076"/>
          <ac:spMkLst>
            <pc:docMk/>
            <pc:sldMk cId="4227838493" sldId="291"/>
            <ac:spMk id="2" creationId="{F87BC0A8-2743-4989-A8D5-B5FB273D7355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4227838493" sldId="291"/>
            <ac:spMk id="3" creationId="{BF6EC512-00DA-4DC4-A7AB-B36C783149EA}"/>
          </ac:spMkLst>
        </pc:spChg>
        <pc:spChg chg="mod">
          <ac:chgData name="박 삼열" userId="464345c8057810ea" providerId="LiveId" clId="{C80F02C7-066D-4549-BBC1-356D6745922F}" dt="2022-02-07T01:53:32.034" v="522" actId="207"/>
          <ac:spMkLst>
            <pc:docMk/>
            <pc:sldMk cId="4227838493" sldId="291"/>
            <ac:spMk id="4" creationId="{9695C2A6-4F14-4506-BB56-4FD8EA10A310}"/>
          </ac:spMkLst>
        </pc:spChg>
        <pc:spChg chg="mod">
          <ac:chgData name="박 삼열" userId="464345c8057810ea" providerId="LiveId" clId="{C80F02C7-066D-4549-BBC1-356D6745922F}" dt="2022-02-07T01:53:32.034" v="522" actId="207"/>
          <ac:spMkLst>
            <pc:docMk/>
            <pc:sldMk cId="4227838493" sldId="291"/>
            <ac:spMk id="6" creationId="{F5A8A442-CB79-4F20-9098-1E1F4A50A551}"/>
          </ac:spMkLst>
        </pc:spChg>
        <pc:spChg chg="mod">
          <ac:chgData name="박 삼열" userId="464345c8057810ea" providerId="LiveId" clId="{C80F02C7-066D-4549-BBC1-356D6745922F}" dt="2022-02-07T02:10:10.182" v="798" actId="1076"/>
          <ac:spMkLst>
            <pc:docMk/>
            <pc:sldMk cId="4227838493" sldId="291"/>
            <ac:spMk id="7" creationId="{159E731E-B802-4B04-B3A7-718F51F8D76D}"/>
          </ac:spMkLst>
        </pc:spChg>
        <pc:spChg chg="mod">
          <ac:chgData name="박 삼열" userId="464345c8057810ea" providerId="LiveId" clId="{C80F02C7-066D-4549-BBC1-356D6745922F}" dt="2022-02-07T02:10:10.182" v="798" actId="1076"/>
          <ac:spMkLst>
            <pc:docMk/>
            <pc:sldMk cId="4227838493" sldId="291"/>
            <ac:spMk id="8" creationId="{E08BFD98-63DB-4881-B4E3-9DAE0C5FB647}"/>
          </ac:spMkLst>
        </pc:spChg>
        <pc:spChg chg="mod">
          <ac:chgData name="박 삼열" userId="464345c8057810ea" providerId="LiveId" clId="{C80F02C7-066D-4549-BBC1-356D6745922F}" dt="2022-02-07T02:10:10.182" v="798" actId="1076"/>
          <ac:spMkLst>
            <pc:docMk/>
            <pc:sldMk cId="4227838493" sldId="291"/>
            <ac:spMk id="9" creationId="{36881B48-E084-4854-967D-2D24384098B2}"/>
          </ac:spMkLst>
        </pc:spChg>
        <pc:spChg chg="mod">
          <ac:chgData name="박 삼열" userId="464345c8057810ea" providerId="LiveId" clId="{C80F02C7-066D-4549-BBC1-356D6745922F}" dt="2022-02-07T04:07:58.174" v="3580" actId="1035"/>
          <ac:spMkLst>
            <pc:docMk/>
            <pc:sldMk cId="4227838493" sldId="291"/>
            <ac:spMk id="10" creationId="{37903EC9-E6EE-438B-B065-FA4AC58104D9}"/>
          </ac:spMkLst>
        </pc:spChg>
        <pc:spChg chg="del mod">
          <ac:chgData name="박 삼열" userId="464345c8057810ea" providerId="LiveId" clId="{C80F02C7-066D-4549-BBC1-356D6745922F}" dt="2022-02-07T03:08:48.095" v="3531" actId="478"/>
          <ac:spMkLst>
            <pc:docMk/>
            <pc:sldMk cId="4227838493" sldId="291"/>
            <ac:spMk id="11" creationId="{A76A61F5-4ECE-4983-BF37-32BCB5DB9505}"/>
          </ac:spMkLst>
        </pc:spChg>
        <pc:spChg chg="add mod">
          <ac:chgData name="박 삼열" userId="464345c8057810ea" providerId="LiveId" clId="{C80F02C7-066D-4549-BBC1-356D6745922F}" dt="2022-02-07T04:13:44.340" v="3581" actId="1582"/>
          <ac:spMkLst>
            <pc:docMk/>
            <pc:sldMk cId="4227838493" sldId="291"/>
            <ac:spMk id="12" creationId="{DBE9FE1B-5151-41B1-9C9A-B310290D1A1E}"/>
          </ac:spMkLst>
        </pc:spChg>
        <pc:spChg chg="add mod">
          <ac:chgData name="박 삼열" userId="464345c8057810ea" providerId="LiveId" clId="{C80F02C7-066D-4549-BBC1-356D6745922F}" dt="2022-02-07T01:53:32.034" v="522" actId="207"/>
          <ac:spMkLst>
            <pc:docMk/>
            <pc:sldMk cId="4227838493" sldId="291"/>
            <ac:spMk id="16" creationId="{BD0EC9B4-7405-4463-BB50-37C16418C348}"/>
          </ac:spMkLst>
        </pc:spChg>
        <pc:spChg chg="add del mod">
          <ac:chgData name="박 삼열" userId="464345c8057810ea" providerId="LiveId" clId="{C80F02C7-066D-4549-BBC1-356D6745922F}" dt="2022-02-07T02:05:56.499" v="675"/>
          <ac:spMkLst>
            <pc:docMk/>
            <pc:sldMk cId="4227838493" sldId="291"/>
            <ac:spMk id="17" creationId="{8349B028-CDED-4BB2-A59B-5BD11232E5FA}"/>
          </ac:spMkLst>
        </pc:spChg>
        <pc:spChg chg="add mod">
          <ac:chgData name="박 삼열" userId="464345c8057810ea" providerId="LiveId" clId="{C80F02C7-066D-4549-BBC1-356D6745922F}" dt="2022-02-07T02:10:14.527" v="800" actId="6549"/>
          <ac:spMkLst>
            <pc:docMk/>
            <pc:sldMk cId="4227838493" sldId="291"/>
            <ac:spMk id="19" creationId="{3299BB2F-CFD1-4E88-B280-73415BF53E70}"/>
          </ac:spMkLst>
        </pc:spChg>
        <pc:spChg chg="del mod">
          <ac:chgData name="박 삼열" userId="464345c8057810ea" providerId="LiveId" clId="{C80F02C7-066D-4549-BBC1-356D6745922F}" dt="2022-02-07T01:44:14.511" v="197" actId="478"/>
          <ac:spMkLst>
            <pc:docMk/>
            <pc:sldMk cId="4227838493" sldId="291"/>
            <ac:spMk id="20" creationId="{4ACBAFA2-5D3B-4324-B2CE-83858244509A}"/>
          </ac:spMkLst>
        </pc:spChg>
        <pc:spChg chg="mod">
          <ac:chgData name="박 삼열" userId="464345c8057810ea" providerId="LiveId" clId="{C80F02C7-066D-4549-BBC1-356D6745922F}" dt="2022-02-07T02:09:58.769" v="796" actId="1076"/>
          <ac:spMkLst>
            <pc:docMk/>
            <pc:sldMk cId="4227838493" sldId="291"/>
            <ac:spMk id="21" creationId="{35337F74-D8F2-4458-9126-B50CEB1FAA51}"/>
          </ac:spMkLst>
        </pc:spChg>
        <pc:spChg chg="add mod">
          <ac:chgData name="박 삼열" userId="464345c8057810ea" providerId="LiveId" clId="{C80F02C7-066D-4549-BBC1-356D6745922F}" dt="2022-02-07T02:10:00.911" v="797" actId="1076"/>
          <ac:spMkLst>
            <pc:docMk/>
            <pc:sldMk cId="4227838493" sldId="291"/>
            <ac:spMk id="26" creationId="{A957AE95-0B63-4889-9946-821024B0A82D}"/>
          </ac:spMkLst>
        </pc:spChg>
        <pc:spChg chg="add mod">
          <ac:chgData name="박 삼열" userId="464345c8057810ea" providerId="LiveId" clId="{C80F02C7-066D-4549-BBC1-356D6745922F}" dt="2022-02-07T02:10:30.590" v="801"/>
          <ac:spMkLst>
            <pc:docMk/>
            <pc:sldMk cId="4227838493" sldId="291"/>
            <ac:spMk id="27" creationId="{6A106C36-E166-4964-B396-14276BD18B50}"/>
          </ac:spMkLst>
        </pc:spChg>
        <pc:graphicFrameChg chg="mod modGraphic">
          <ac:chgData name="박 삼열" userId="464345c8057810ea" providerId="LiveId" clId="{C80F02C7-066D-4549-BBC1-356D6745922F}" dt="2022-02-07T02:13:04.218" v="860"/>
          <ac:graphicFrameMkLst>
            <pc:docMk/>
            <pc:sldMk cId="4227838493" sldId="291"/>
            <ac:graphicFrameMk id="24" creationId="{91196060-C9D7-4557-8225-A1A4CB291056}"/>
          </ac:graphicFrameMkLst>
        </pc:graphicFrameChg>
        <pc:cxnChg chg="add mod">
          <ac:chgData name="박 삼열" userId="464345c8057810ea" providerId="LiveId" clId="{C80F02C7-066D-4549-BBC1-356D6745922F}" dt="2022-02-07T02:07:25.460" v="696" actId="208"/>
          <ac:cxnSpMkLst>
            <pc:docMk/>
            <pc:sldMk cId="4227838493" sldId="291"/>
            <ac:cxnSpMk id="14" creationId="{95E69C20-959B-49F3-AEEB-8F949CA2A344}"/>
          </ac:cxnSpMkLst>
        </pc:cxnChg>
      </pc:sldChg>
      <pc:sldChg chg="addSp delSp modSp mod">
        <pc:chgData name="박 삼열" userId="464345c8057810ea" providerId="LiveId" clId="{C80F02C7-066D-4549-BBC1-356D6745922F}" dt="2022-02-07T04:29:24.253" v="3683" actId="20577"/>
        <pc:sldMkLst>
          <pc:docMk/>
          <pc:sldMk cId="2019185076" sldId="292"/>
        </pc:sldMkLst>
        <pc:spChg chg="mod">
          <ac:chgData name="박 삼열" userId="464345c8057810ea" providerId="LiveId" clId="{C80F02C7-066D-4549-BBC1-356D6745922F}" dt="2022-02-07T02:11:27.729" v="832" actId="1038"/>
          <ac:spMkLst>
            <pc:docMk/>
            <pc:sldMk cId="2019185076" sldId="292"/>
            <ac:spMk id="23" creationId="{6FDCB995-05FA-4B3A-B15B-8703980D8A3F}"/>
          </ac:spMkLst>
        </pc:spChg>
        <pc:spChg chg="mod">
          <ac:chgData name="박 삼열" userId="464345c8057810ea" providerId="LiveId" clId="{C80F02C7-066D-4549-BBC1-356D6745922F}" dt="2022-02-07T02:11:27.729" v="832" actId="1038"/>
          <ac:spMkLst>
            <pc:docMk/>
            <pc:sldMk cId="2019185076" sldId="292"/>
            <ac:spMk id="24" creationId="{447D4996-C0B2-46AC-8296-D885B508E066}"/>
          </ac:spMkLst>
        </pc:spChg>
        <pc:spChg chg="mod">
          <ac:chgData name="박 삼열" userId="464345c8057810ea" providerId="LiveId" clId="{C80F02C7-066D-4549-BBC1-356D6745922F}" dt="2022-02-07T02:11:27.729" v="832" actId="1038"/>
          <ac:spMkLst>
            <pc:docMk/>
            <pc:sldMk cId="2019185076" sldId="292"/>
            <ac:spMk id="25" creationId="{25CDF834-34FE-4A7D-A37D-D6EE2424B71F}"/>
          </ac:spMkLst>
        </pc:spChg>
        <pc:spChg chg="mod">
          <ac:chgData name="박 삼열" userId="464345c8057810ea" providerId="LiveId" clId="{C80F02C7-066D-4549-BBC1-356D6745922F}" dt="2022-02-07T02:11:27.729" v="832" actId="1038"/>
          <ac:spMkLst>
            <pc:docMk/>
            <pc:sldMk cId="2019185076" sldId="292"/>
            <ac:spMk id="26" creationId="{28731599-4482-49A0-B986-4B387CC4B04F}"/>
          </ac:spMkLst>
        </pc:spChg>
        <pc:spChg chg="mod">
          <ac:chgData name="박 삼열" userId="464345c8057810ea" providerId="LiveId" clId="{C80F02C7-066D-4549-BBC1-356D6745922F}" dt="2022-02-07T02:02:32.484" v="639" actId="207"/>
          <ac:spMkLst>
            <pc:docMk/>
            <pc:sldMk cId="2019185076" sldId="292"/>
            <ac:spMk id="27" creationId="{104037FD-7586-44BE-B859-1D910F0E82E2}"/>
          </ac:spMkLst>
        </pc:spChg>
        <pc:spChg chg="mod">
          <ac:chgData name="박 삼열" userId="464345c8057810ea" providerId="LiveId" clId="{C80F02C7-066D-4549-BBC1-356D6745922F}" dt="2022-02-07T02:02:32.484" v="639" actId="207"/>
          <ac:spMkLst>
            <pc:docMk/>
            <pc:sldMk cId="2019185076" sldId="292"/>
            <ac:spMk id="28" creationId="{3F67A5FE-5DC1-4A56-A89F-A6CC0E864DE2}"/>
          </ac:spMkLst>
        </pc:spChg>
        <pc:spChg chg="mod">
          <ac:chgData name="박 삼열" userId="464345c8057810ea" providerId="LiveId" clId="{C80F02C7-066D-4549-BBC1-356D6745922F}" dt="2022-02-07T02:02:32.484" v="639" actId="207"/>
          <ac:spMkLst>
            <pc:docMk/>
            <pc:sldMk cId="2019185076" sldId="292"/>
            <ac:spMk id="29" creationId="{61F52CFB-8487-4F69-A4C8-56642B07B80E}"/>
          </ac:spMkLst>
        </pc:spChg>
        <pc:spChg chg="mod">
          <ac:chgData name="박 삼열" userId="464345c8057810ea" providerId="LiveId" clId="{C80F02C7-066D-4549-BBC1-356D6745922F}" dt="2022-02-07T02:02:32.484" v="639" actId="207"/>
          <ac:spMkLst>
            <pc:docMk/>
            <pc:sldMk cId="2019185076" sldId="292"/>
            <ac:spMk id="31" creationId="{AED78953-3D1F-4BD1-B8A6-FFF50A0D501F}"/>
          </ac:spMkLst>
        </pc:spChg>
        <pc:spChg chg="add mod">
          <ac:chgData name="박 삼열" userId="464345c8057810ea" providerId="LiveId" clId="{C80F02C7-066D-4549-BBC1-356D6745922F}" dt="2022-02-07T02:10:38.871" v="813"/>
          <ac:spMkLst>
            <pc:docMk/>
            <pc:sldMk cId="2019185076" sldId="292"/>
            <ac:spMk id="32" creationId="{BB888C67-7F63-4400-BBC3-7A76526C54B5}"/>
          </ac:spMkLst>
        </pc:spChg>
        <pc:spChg chg="mod">
          <ac:chgData name="박 삼열" userId="464345c8057810ea" providerId="LiveId" clId="{C80F02C7-066D-4549-BBC1-356D6745922F}" dt="2022-02-07T02:11:27.729" v="832" actId="1038"/>
          <ac:spMkLst>
            <pc:docMk/>
            <pc:sldMk cId="2019185076" sldId="292"/>
            <ac:spMk id="37" creationId="{AE588041-67B1-4865-9602-88E3B779F164}"/>
          </ac:spMkLst>
        </pc:spChg>
        <pc:spChg chg="mod">
          <ac:chgData name="박 삼열" userId="464345c8057810ea" providerId="LiveId" clId="{C80F02C7-066D-4549-BBC1-356D6745922F}" dt="2022-02-07T02:02:32.484" v="639" actId="207"/>
          <ac:spMkLst>
            <pc:docMk/>
            <pc:sldMk cId="2019185076" sldId="292"/>
            <ac:spMk id="39" creationId="{DF884F13-3AD8-48D6-B5A6-0AA4A3D4CA77}"/>
          </ac:spMkLst>
        </pc:spChg>
        <pc:spChg chg="del mod">
          <ac:chgData name="박 삼열" userId="464345c8057810ea" providerId="LiveId" clId="{C80F02C7-066D-4549-BBC1-356D6745922F}" dt="2022-02-07T03:08:16.526" v="3519" actId="478"/>
          <ac:spMkLst>
            <pc:docMk/>
            <pc:sldMk cId="2019185076" sldId="292"/>
            <ac:spMk id="40" creationId="{F59EE398-8A07-43A6-AFAD-5DCDEB50A57D}"/>
          </ac:spMkLst>
        </pc:spChg>
        <pc:spChg chg="mod">
          <ac:chgData name="박 삼열" userId="464345c8057810ea" providerId="LiveId" clId="{C80F02C7-066D-4549-BBC1-356D6745922F}" dt="2022-02-07T02:11:27.729" v="832" actId="1038"/>
          <ac:spMkLst>
            <pc:docMk/>
            <pc:sldMk cId="2019185076" sldId="292"/>
            <ac:spMk id="41" creationId="{10E98B15-951A-4463-9750-BCC25D9E2647}"/>
          </ac:spMkLst>
        </pc:spChg>
        <pc:spChg chg="mod">
          <ac:chgData name="박 삼열" userId="464345c8057810ea" providerId="LiveId" clId="{C80F02C7-066D-4549-BBC1-356D6745922F}" dt="2022-02-07T02:11:27.729" v="832" actId="1038"/>
          <ac:spMkLst>
            <pc:docMk/>
            <pc:sldMk cId="2019185076" sldId="292"/>
            <ac:spMk id="43" creationId="{23BC6A29-EE21-4631-AE5D-0CA4BE446A31}"/>
          </ac:spMkLst>
        </pc:spChg>
        <pc:spChg chg="mod">
          <ac:chgData name="박 삼열" userId="464345c8057810ea" providerId="LiveId" clId="{C80F02C7-066D-4549-BBC1-356D6745922F}" dt="2022-02-07T02:11:27.729" v="832" actId="1038"/>
          <ac:spMkLst>
            <pc:docMk/>
            <pc:sldMk cId="2019185076" sldId="292"/>
            <ac:spMk id="44" creationId="{BD63CE16-E51A-4078-860A-F295825688F6}"/>
          </ac:spMkLst>
        </pc:spChg>
        <pc:spChg chg="mod">
          <ac:chgData name="박 삼열" userId="464345c8057810ea" providerId="LiveId" clId="{C80F02C7-066D-4549-BBC1-356D6745922F}" dt="2022-02-07T01:40:32.294" v="112"/>
          <ac:spMkLst>
            <pc:docMk/>
            <pc:sldMk cId="2019185076" sldId="292"/>
            <ac:spMk id="123" creationId="{00000000-0000-0000-0000-000000000000}"/>
          </ac:spMkLst>
        </pc:spChg>
        <pc:graphicFrameChg chg="modGraphic">
          <ac:chgData name="박 삼열" userId="464345c8057810ea" providerId="LiveId" clId="{C80F02C7-066D-4549-BBC1-356D6745922F}" dt="2022-02-07T04:29:24.253" v="3683" actId="20577"/>
          <ac:graphicFrameMkLst>
            <pc:docMk/>
            <pc:sldMk cId="2019185076" sldId="292"/>
            <ac:graphicFrameMk id="20" creationId="{A76D0612-B9AD-4AB7-8DB9-9C820AEA3037}"/>
          </ac:graphicFrameMkLst>
        </pc:graphicFrameChg>
      </pc:sldChg>
      <pc:sldChg chg="addSp delSp modSp add mod">
        <pc:chgData name="박 삼열" userId="464345c8057810ea" providerId="LiveId" clId="{C80F02C7-066D-4549-BBC1-356D6745922F}" dt="2022-02-07T02:12:15.511" v="833" actId="478"/>
        <pc:sldMkLst>
          <pc:docMk/>
          <pc:sldMk cId="4089941735" sldId="293"/>
        </pc:sldMkLst>
        <pc:spChg chg="add del mod">
          <ac:chgData name="박 삼열" userId="464345c8057810ea" providerId="LiveId" clId="{C80F02C7-066D-4549-BBC1-356D6745922F}" dt="2022-02-07T02:12:15.511" v="833" actId="478"/>
          <ac:spMkLst>
            <pc:docMk/>
            <pc:sldMk cId="4089941735" sldId="293"/>
            <ac:spMk id="2" creationId="{85DDF5FA-9214-4CBB-9B4F-BF53A5DE4754}"/>
          </ac:spMkLst>
        </pc:spChg>
        <pc:spChg chg="add del mod">
          <ac:chgData name="박 삼열" userId="464345c8057810ea" providerId="LiveId" clId="{C80F02C7-066D-4549-BBC1-356D6745922F}" dt="2022-02-07T01:47:32.150" v="398" actId="478"/>
          <ac:spMkLst>
            <pc:docMk/>
            <pc:sldMk cId="4089941735" sldId="293"/>
            <ac:spMk id="25" creationId="{9304014E-1E23-4C4C-A95B-8453E5A725F5}"/>
          </ac:spMkLst>
        </pc:spChg>
      </pc:sldChg>
      <pc:sldChg chg="addSp delSp modSp add mod">
        <pc:chgData name="박 삼열" userId="464345c8057810ea" providerId="LiveId" clId="{C80F02C7-066D-4549-BBC1-356D6745922F}" dt="2022-02-07T02:51:03.417" v="2443" actId="1076"/>
        <pc:sldMkLst>
          <pc:docMk/>
          <pc:sldMk cId="1068268662" sldId="294"/>
        </pc:sldMkLst>
        <pc:spChg chg="add mod">
          <ac:chgData name="박 삼열" userId="464345c8057810ea" providerId="LiveId" clId="{C80F02C7-066D-4549-BBC1-356D6745922F}" dt="2022-02-07T02:50:25.677" v="2423"/>
          <ac:spMkLst>
            <pc:docMk/>
            <pc:sldMk cId="1068268662" sldId="294"/>
            <ac:spMk id="37" creationId="{D954FCB2-290B-40E8-AC8D-A5DCE991E4C4}"/>
          </ac:spMkLst>
        </pc:spChg>
        <pc:spChg chg="add mod">
          <ac:chgData name="박 삼열" userId="464345c8057810ea" providerId="LiveId" clId="{C80F02C7-066D-4549-BBC1-356D6745922F}" dt="2022-02-07T02:50:51.115" v="2441"/>
          <ac:spMkLst>
            <pc:docMk/>
            <pc:sldMk cId="1068268662" sldId="294"/>
            <ac:spMk id="38" creationId="{38CBBDB7-BC8D-456D-A43D-EC1296F4C830}"/>
          </ac:spMkLst>
        </pc:spChg>
        <pc:spChg chg="mod">
          <ac:chgData name="박 삼열" userId="464345c8057810ea" providerId="LiveId" clId="{C80F02C7-066D-4549-BBC1-356D6745922F}" dt="2022-02-07T02:51:03.417" v="2443" actId="1076"/>
          <ac:spMkLst>
            <pc:docMk/>
            <pc:sldMk cId="1068268662" sldId="294"/>
            <ac:spMk id="52" creationId="{7195D616-E60E-4536-B439-C94E28FD3896}"/>
          </ac:spMkLst>
        </pc:spChg>
        <pc:spChg chg="del">
          <ac:chgData name="박 삼열" userId="464345c8057810ea" providerId="LiveId" clId="{C80F02C7-066D-4549-BBC1-356D6745922F}" dt="2022-02-07T02:49:56.094" v="2406" actId="478"/>
          <ac:spMkLst>
            <pc:docMk/>
            <pc:sldMk cId="1068268662" sldId="294"/>
            <ac:spMk id="63" creationId="{36E1CFEB-131C-4D20-B3BB-F87E0219FE15}"/>
          </ac:spMkLst>
        </pc:spChg>
        <pc:spChg chg="del">
          <ac:chgData name="박 삼열" userId="464345c8057810ea" providerId="LiveId" clId="{C80F02C7-066D-4549-BBC1-356D6745922F}" dt="2022-02-07T02:49:55.150" v="2405" actId="478"/>
          <ac:spMkLst>
            <pc:docMk/>
            <pc:sldMk cId="1068268662" sldId="294"/>
            <ac:spMk id="64" creationId="{C66EEFFA-6667-4569-95EB-2044C3C4F288}"/>
          </ac:spMkLst>
        </pc:spChg>
        <pc:spChg chg="mod">
          <ac:chgData name="박 삼열" userId="464345c8057810ea" providerId="LiveId" clId="{C80F02C7-066D-4549-BBC1-356D6745922F}" dt="2022-02-07T02:50:10.447" v="2407" actId="1076"/>
          <ac:spMkLst>
            <pc:docMk/>
            <pc:sldMk cId="1068268662" sldId="294"/>
            <ac:spMk id="68" creationId="{C679CF59-4A59-49D9-A7D1-F3FFEFC51301}"/>
          </ac:spMkLst>
        </pc:spChg>
      </pc:sldChg>
      <pc:sldChg chg="addSp delSp modSp add mod">
        <pc:chgData name="박 삼열" userId="464345c8057810ea" providerId="LiveId" clId="{C80F02C7-066D-4549-BBC1-356D6745922F}" dt="2022-02-07T04:13:56.459" v="3582" actId="1582"/>
        <pc:sldMkLst>
          <pc:docMk/>
          <pc:sldMk cId="3572324772" sldId="295"/>
        </pc:sldMkLst>
        <pc:spChg chg="mod">
          <ac:chgData name="박 삼열" userId="464345c8057810ea" providerId="LiveId" clId="{C80F02C7-066D-4549-BBC1-356D6745922F}" dt="2022-02-07T02:08:29.652" v="733" actId="1076"/>
          <ac:spMkLst>
            <pc:docMk/>
            <pc:sldMk cId="3572324772" sldId="295"/>
            <ac:spMk id="2" creationId="{F87BC0A8-2743-4989-A8D5-B5FB273D7355}"/>
          </ac:spMkLst>
        </pc:spChg>
        <pc:spChg chg="mod">
          <ac:chgData name="박 삼열" userId="464345c8057810ea" providerId="LiveId" clId="{C80F02C7-066D-4549-BBC1-356D6745922F}" dt="2022-02-07T02:08:45.161" v="734" actId="1076"/>
          <ac:spMkLst>
            <pc:docMk/>
            <pc:sldMk cId="3572324772" sldId="295"/>
            <ac:spMk id="7" creationId="{159E731E-B802-4B04-B3A7-718F51F8D76D}"/>
          </ac:spMkLst>
        </pc:spChg>
        <pc:spChg chg="mod">
          <ac:chgData name="박 삼열" userId="464345c8057810ea" providerId="LiveId" clId="{C80F02C7-066D-4549-BBC1-356D6745922F}" dt="2022-02-07T02:08:45.161" v="734" actId="1076"/>
          <ac:spMkLst>
            <pc:docMk/>
            <pc:sldMk cId="3572324772" sldId="295"/>
            <ac:spMk id="8" creationId="{E08BFD98-63DB-4881-B4E3-9DAE0C5FB647}"/>
          </ac:spMkLst>
        </pc:spChg>
        <pc:spChg chg="mod">
          <ac:chgData name="박 삼열" userId="464345c8057810ea" providerId="LiveId" clId="{C80F02C7-066D-4549-BBC1-356D6745922F}" dt="2022-02-07T02:08:45.161" v="734" actId="1076"/>
          <ac:spMkLst>
            <pc:docMk/>
            <pc:sldMk cId="3572324772" sldId="295"/>
            <ac:spMk id="9" creationId="{36881B48-E084-4854-967D-2D24384098B2}"/>
          </ac:spMkLst>
        </pc:spChg>
        <pc:spChg chg="mod">
          <ac:chgData name="박 삼열" userId="464345c8057810ea" providerId="LiveId" clId="{C80F02C7-066D-4549-BBC1-356D6745922F}" dt="2022-02-07T02:08:45.161" v="734" actId="1076"/>
          <ac:spMkLst>
            <pc:docMk/>
            <pc:sldMk cId="3572324772" sldId="295"/>
            <ac:spMk id="10" creationId="{37903EC9-E6EE-438B-B065-FA4AC58104D9}"/>
          </ac:spMkLst>
        </pc:spChg>
        <pc:spChg chg="del mod">
          <ac:chgData name="박 삼열" userId="464345c8057810ea" providerId="LiveId" clId="{C80F02C7-066D-4549-BBC1-356D6745922F}" dt="2022-02-07T03:08:43.822" v="3530" actId="478"/>
          <ac:spMkLst>
            <pc:docMk/>
            <pc:sldMk cId="3572324772" sldId="295"/>
            <ac:spMk id="11" creationId="{A76A61F5-4ECE-4983-BF37-32BCB5DB9505}"/>
          </ac:spMkLst>
        </pc:spChg>
        <pc:spChg chg="mod">
          <ac:chgData name="박 삼열" userId="464345c8057810ea" providerId="LiveId" clId="{C80F02C7-066D-4549-BBC1-356D6745922F}" dt="2022-02-07T04:13:56.459" v="3582" actId="1582"/>
          <ac:spMkLst>
            <pc:docMk/>
            <pc:sldMk cId="3572324772" sldId="295"/>
            <ac:spMk id="12" creationId="{DBE9FE1B-5151-41B1-9C9A-B310290D1A1E}"/>
          </ac:spMkLst>
        </pc:spChg>
        <pc:spChg chg="mod">
          <ac:chgData name="박 삼열" userId="464345c8057810ea" providerId="LiveId" clId="{C80F02C7-066D-4549-BBC1-356D6745922F}" dt="2022-02-07T02:09:20.725" v="764" actId="6549"/>
          <ac:spMkLst>
            <pc:docMk/>
            <pc:sldMk cId="3572324772" sldId="295"/>
            <ac:spMk id="19" creationId="{3299BB2F-CFD1-4E88-B280-73415BF53E70}"/>
          </ac:spMkLst>
        </pc:spChg>
        <pc:spChg chg="add mod">
          <ac:chgData name="박 삼열" userId="464345c8057810ea" providerId="LiveId" clId="{C80F02C7-066D-4549-BBC1-356D6745922F}" dt="2022-02-07T02:09:14.540" v="763" actId="1037"/>
          <ac:spMkLst>
            <pc:docMk/>
            <pc:sldMk cId="3572324772" sldId="295"/>
            <ac:spMk id="20" creationId="{ED37AC27-69E0-4A50-A0BC-12CFE933CD4A}"/>
          </ac:spMkLst>
        </pc:spChg>
        <pc:spChg chg="mod">
          <ac:chgData name="박 삼열" userId="464345c8057810ea" providerId="LiveId" clId="{C80F02C7-066D-4549-BBC1-356D6745922F}" dt="2022-02-07T02:09:11.662" v="762" actId="113"/>
          <ac:spMkLst>
            <pc:docMk/>
            <pc:sldMk cId="3572324772" sldId="295"/>
            <ac:spMk id="21" creationId="{35337F74-D8F2-4458-9126-B50CEB1FAA51}"/>
          </ac:spMkLst>
        </pc:spChg>
        <pc:spChg chg="add mod">
          <ac:chgData name="박 삼열" userId="464345c8057810ea" providerId="LiveId" clId="{C80F02C7-066D-4549-BBC1-356D6745922F}" dt="2022-02-07T02:10:31.928" v="802"/>
          <ac:spMkLst>
            <pc:docMk/>
            <pc:sldMk cId="3572324772" sldId="295"/>
            <ac:spMk id="22" creationId="{38069F67-B063-4DB1-9A4D-CEB7F68518BC}"/>
          </ac:spMkLst>
        </pc:spChg>
        <pc:graphicFrameChg chg="mod modGraphic">
          <ac:chgData name="박 삼열" userId="464345c8057810ea" providerId="LiveId" clId="{C80F02C7-066D-4549-BBC1-356D6745922F}" dt="2022-02-07T02:36:54.888" v="2129"/>
          <ac:graphicFrameMkLst>
            <pc:docMk/>
            <pc:sldMk cId="3572324772" sldId="295"/>
            <ac:graphicFrameMk id="24" creationId="{91196060-C9D7-4557-8225-A1A4CB291056}"/>
          </ac:graphicFrameMkLst>
        </pc:graphicFrameChg>
      </pc:sldChg>
      <pc:sldChg chg="new del">
        <pc:chgData name="박 삼열" userId="464345c8057810ea" providerId="LiveId" clId="{C80F02C7-066D-4549-BBC1-356D6745922F}" dt="2022-02-07T02:22:02.479" v="1081" actId="47"/>
        <pc:sldMkLst>
          <pc:docMk/>
          <pc:sldMk cId="3584568944" sldId="296"/>
        </pc:sldMkLst>
      </pc:sldChg>
      <pc:sldChg chg="addSp delSp modSp add mod">
        <pc:chgData name="박 삼열" userId="464345c8057810ea" providerId="LiveId" clId="{C80F02C7-066D-4549-BBC1-356D6745922F}" dt="2022-02-07T02:51:21.426" v="2444" actId="2165"/>
        <pc:sldMkLst>
          <pc:docMk/>
          <pc:sldMk cId="3349483348" sldId="297"/>
        </pc:sldMkLst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3" creationId="{44183EC7-6FFA-4BFE-A824-9304CF484A11}"/>
          </ac:spMkLst>
        </pc:spChg>
        <pc:spChg chg="del">
          <ac:chgData name="박 삼열" userId="464345c8057810ea" providerId="LiveId" clId="{C80F02C7-066D-4549-BBC1-356D6745922F}" dt="2022-02-07T02:22:04.953" v="1082" actId="478"/>
          <ac:spMkLst>
            <pc:docMk/>
            <pc:sldMk cId="3349483348" sldId="297"/>
            <ac:spMk id="4" creationId="{5CBA6EE5-228C-4B89-9ED6-706FE6D59ABA}"/>
          </ac:spMkLst>
        </pc:spChg>
        <pc:spChg chg="mod">
          <ac:chgData name="박 삼열" userId="464345c8057810ea" providerId="LiveId" clId="{C80F02C7-066D-4549-BBC1-356D6745922F}" dt="2022-02-07T02:29:47.962" v="1782" actId="1076"/>
          <ac:spMkLst>
            <pc:docMk/>
            <pc:sldMk cId="3349483348" sldId="297"/>
            <ac:spMk id="11" creationId="{1E758D6C-321E-4F59-9D80-CAFB5DB90DAD}"/>
          </ac:spMkLst>
        </pc:spChg>
        <pc:spChg chg="del">
          <ac:chgData name="박 삼열" userId="464345c8057810ea" providerId="LiveId" clId="{C80F02C7-066D-4549-BBC1-356D6745922F}" dt="2022-02-07T02:22:53.115" v="1133" actId="478"/>
          <ac:spMkLst>
            <pc:docMk/>
            <pc:sldMk cId="3349483348" sldId="297"/>
            <ac:spMk id="34" creationId="{176182AE-DF53-4F12-B5C7-B4158930F043}"/>
          </ac:spMkLst>
        </pc:spChg>
        <pc:spChg chg="mod">
          <ac:chgData name="박 삼열" userId="464345c8057810ea" providerId="LiveId" clId="{C80F02C7-066D-4549-BBC1-356D6745922F}" dt="2022-02-07T02:31:21.213" v="1855" actId="207"/>
          <ac:spMkLst>
            <pc:docMk/>
            <pc:sldMk cId="3349483348" sldId="297"/>
            <ac:spMk id="36" creationId="{DCC8F8CB-F4D9-4706-A1A0-5FFBCEF51E57}"/>
          </ac:spMkLst>
        </pc:spChg>
        <pc:spChg chg="mod">
          <ac:chgData name="박 삼열" userId="464345c8057810ea" providerId="LiveId" clId="{C80F02C7-066D-4549-BBC1-356D6745922F}" dt="2022-02-07T02:31:21.213" v="1855" actId="207"/>
          <ac:spMkLst>
            <pc:docMk/>
            <pc:sldMk cId="3349483348" sldId="297"/>
            <ac:spMk id="37" creationId="{CB591AC9-3DD0-47BA-A5CF-6B33739D6E54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43" creationId="{A07F26D1-9606-45F2-A4DB-7630C567BB2D}"/>
          </ac:spMkLst>
        </pc:spChg>
        <pc:spChg chg="add mod">
          <ac:chgData name="박 삼열" userId="464345c8057810ea" providerId="LiveId" clId="{C80F02C7-066D-4549-BBC1-356D6745922F}" dt="2022-02-07T02:33:35.738" v="2113" actId="1076"/>
          <ac:spMkLst>
            <pc:docMk/>
            <pc:sldMk cId="3349483348" sldId="297"/>
            <ac:spMk id="45" creationId="{C0E096F0-7F37-4351-BC58-CAD628F6AC4D}"/>
          </ac:spMkLst>
        </pc:spChg>
        <pc:spChg chg="mod">
          <ac:chgData name="박 삼열" userId="464345c8057810ea" providerId="LiveId" clId="{C80F02C7-066D-4549-BBC1-356D6745922F}" dt="2022-02-07T02:31:21.213" v="1855" actId="207"/>
          <ac:spMkLst>
            <pc:docMk/>
            <pc:sldMk cId="3349483348" sldId="297"/>
            <ac:spMk id="49" creationId="{CA3D4552-F318-4CAD-8E09-829304822741}"/>
          </ac:spMkLst>
        </pc:spChg>
        <pc:spChg chg="mod">
          <ac:chgData name="박 삼열" userId="464345c8057810ea" providerId="LiveId" clId="{C80F02C7-066D-4549-BBC1-356D6745922F}" dt="2022-02-07T02:31:21.213" v="1855" actId="207"/>
          <ac:spMkLst>
            <pc:docMk/>
            <pc:sldMk cId="3349483348" sldId="297"/>
            <ac:spMk id="50" creationId="{6FEC4D7E-98DB-4480-A9D5-1AF855C95869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55" creationId="{13C8F93E-204E-413D-BF59-09E9A7B863E8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56" creationId="{85A000C9-EC25-4F65-950C-8A25E4D38F45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57" creationId="{B0FF952B-27E3-4553-BA68-0A14A4B65A4D}"/>
          </ac:spMkLst>
        </pc:spChg>
        <pc:spChg chg="mod">
          <ac:chgData name="박 삼열" userId="464345c8057810ea" providerId="LiveId" clId="{C80F02C7-066D-4549-BBC1-356D6745922F}" dt="2022-02-07T02:31:21.213" v="1855" actId="207"/>
          <ac:spMkLst>
            <pc:docMk/>
            <pc:sldMk cId="3349483348" sldId="297"/>
            <ac:spMk id="58" creationId="{74E62206-CD2E-4115-B2C2-FCC003158161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59" creationId="{2EF74C8B-661B-454F-9EF3-31AE03BC1C0B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60" creationId="{0B74070D-535D-402C-A46E-3CC65176A139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61" creationId="{F44F5311-1E68-4D1C-B7B6-56C86A35C1E2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62" creationId="{D493F9DF-C642-45AA-B6F7-46A3A23722F6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64" creationId="{DF7F763A-3165-4FAD-B669-E1F5C5348549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65" creationId="{CA1D783D-7AFA-4B84-B3C7-6375344201A7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66" creationId="{7943B61E-1CEE-4F89-BEFE-063077B116BC}"/>
          </ac:spMkLst>
        </pc:spChg>
        <pc:spChg chg="del">
          <ac:chgData name="박 삼열" userId="464345c8057810ea" providerId="LiveId" clId="{C80F02C7-066D-4549-BBC1-356D6745922F}" dt="2022-02-07T02:24:08.740" v="1160" actId="478"/>
          <ac:spMkLst>
            <pc:docMk/>
            <pc:sldMk cId="3349483348" sldId="297"/>
            <ac:spMk id="67" creationId="{F93623DB-544A-4425-B11C-E92DEC3D74A9}"/>
          </ac:spMkLst>
        </pc:spChg>
        <pc:graphicFrameChg chg="mod modGraphic">
          <ac:chgData name="박 삼열" userId="464345c8057810ea" providerId="LiveId" clId="{C80F02C7-066D-4549-BBC1-356D6745922F}" dt="2022-02-07T02:31:29.677" v="1856" actId="20577"/>
          <ac:graphicFrameMkLst>
            <pc:docMk/>
            <pc:sldMk cId="3349483348" sldId="297"/>
            <ac:graphicFrameMk id="12" creationId="{BD941618-07AA-4D9C-AE0E-C54F57A869E2}"/>
          </ac:graphicFrameMkLst>
        </pc:graphicFrameChg>
        <pc:graphicFrameChg chg="mod modGraphic">
          <ac:chgData name="박 삼열" userId="464345c8057810ea" providerId="LiveId" clId="{C80F02C7-066D-4549-BBC1-356D6745922F}" dt="2022-02-07T02:33:23.408" v="2111"/>
          <ac:graphicFrameMkLst>
            <pc:docMk/>
            <pc:sldMk cId="3349483348" sldId="297"/>
            <ac:graphicFrameMk id="33" creationId="{0616E578-BA5E-4249-9C42-34C5115D8171}"/>
          </ac:graphicFrameMkLst>
        </pc:graphicFrameChg>
        <pc:graphicFrameChg chg="add mod modGraphic">
          <ac:chgData name="박 삼열" userId="464345c8057810ea" providerId="LiveId" clId="{C80F02C7-066D-4549-BBC1-356D6745922F}" dt="2022-02-07T02:51:21.426" v="2444" actId="2165"/>
          <ac:graphicFrameMkLst>
            <pc:docMk/>
            <pc:sldMk cId="3349483348" sldId="297"/>
            <ac:graphicFrameMk id="44" creationId="{17733C7E-50B3-45B1-BC5A-1B387FED187E}"/>
          </ac:graphicFrameMkLst>
        </pc:graphicFrameChg>
        <pc:graphicFrameChg chg="del">
          <ac:chgData name="박 삼열" userId="464345c8057810ea" providerId="LiveId" clId="{C80F02C7-066D-4549-BBC1-356D6745922F}" dt="2022-02-07T02:24:11.401" v="1161" actId="478"/>
          <ac:graphicFrameMkLst>
            <pc:docMk/>
            <pc:sldMk cId="3349483348" sldId="297"/>
            <ac:graphicFrameMk id="54" creationId="{8B3E1079-9AFA-4210-B8CF-AE3CBE13640B}"/>
          </ac:graphicFrameMkLst>
        </pc:graphicFrameChg>
        <pc:graphicFrameChg chg="del mod">
          <ac:chgData name="박 삼열" userId="464345c8057810ea" providerId="LiveId" clId="{C80F02C7-066D-4549-BBC1-356D6745922F}" dt="2022-02-07T02:31:49.487" v="1872" actId="478"/>
          <ac:graphicFrameMkLst>
            <pc:docMk/>
            <pc:sldMk cId="3349483348" sldId="297"/>
            <ac:graphicFrameMk id="63" creationId="{621907BB-B3E0-424B-9D5F-D0AEC5137079}"/>
          </ac:graphicFrameMkLst>
        </pc:graphicFrameChg>
        <pc:graphicFrameChg chg="mod modGraphic">
          <ac:chgData name="박 삼열" userId="464345c8057810ea" providerId="LiveId" clId="{C80F02C7-066D-4549-BBC1-356D6745922F}" dt="2022-02-07T02:30:25.162" v="1822" actId="1076"/>
          <ac:graphicFrameMkLst>
            <pc:docMk/>
            <pc:sldMk cId="3349483348" sldId="297"/>
            <ac:graphicFrameMk id="68" creationId="{308B0C7E-1ACD-4613-AAF4-3DBCA16DE64A}"/>
          </ac:graphicFrameMkLst>
        </pc:graphicFrameChg>
        <pc:graphicFrameChg chg="del">
          <ac:chgData name="박 삼열" userId="464345c8057810ea" providerId="LiveId" clId="{C80F02C7-066D-4549-BBC1-356D6745922F}" dt="2022-02-07T02:23:49.355" v="1158" actId="478"/>
          <ac:graphicFrameMkLst>
            <pc:docMk/>
            <pc:sldMk cId="3349483348" sldId="297"/>
            <ac:graphicFrameMk id="69" creationId="{589EEAEA-BB51-4079-B4D4-74CE6254D0C4}"/>
          </ac:graphicFrameMkLst>
        </pc:graphicFrameChg>
        <pc:graphicFrameChg chg="del mod">
          <ac:chgData name="박 삼열" userId="464345c8057810ea" providerId="LiveId" clId="{C80F02C7-066D-4549-BBC1-356D6745922F}" dt="2022-02-07T02:23:49.355" v="1158" actId="478"/>
          <ac:graphicFrameMkLst>
            <pc:docMk/>
            <pc:sldMk cId="3349483348" sldId="297"/>
            <ac:graphicFrameMk id="70" creationId="{EB615F11-2F95-43EB-9BE5-C88E5436ECC2}"/>
          </ac:graphicFrameMkLst>
        </pc:graphicFrameChg>
        <pc:graphicFrameChg chg="del">
          <ac:chgData name="박 삼열" userId="464345c8057810ea" providerId="LiveId" clId="{C80F02C7-066D-4549-BBC1-356D6745922F}" dt="2022-02-07T02:23:49.355" v="1158" actId="478"/>
          <ac:graphicFrameMkLst>
            <pc:docMk/>
            <pc:sldMk cId="3349483348" sldId="297"/>
            <ac:graphicFrameMk id="71" creationId="{9C5E09A8-DFE6-40D8-B8A3-EFF85210EF69}"/>
          </ac:graphicFrameMkLst>
        </pc:graphicFrameChg>
        <pc:graphicFrameChg chg="del mod">
          <ac:chgData name="박 삼열" userId="464345c8057810ea" providerId="LiveId" clId="{C80F02C7-066D-4549-BBC1-356D6745922F}" dt="2022-02-07T02:23:47.805" v="1157" actId="478"/>
          <ac:graphicFrameMkLst>
            <pc:docMk/>
            <pc:sldMk cId="3349483348" sldId="297"/>
            <ac:graphicFrameMk id="72" creationId="{09897102-90C0-4D78-BE14-E221FC533F01}"/>
          </ac:graphicFrameMkLst>
        </pc:graphicFrameChg>
      </pc:sldChg>
      <pc:sldChg chg="addSp delSp modSp add mod">
        <pc:chgData name="박 삼열" userId="464345c8057810ea" providerId="LiveId" clId="{C80F02C7-066D-4549-BBC1-356D6745922F}" dt="2022-02-07T04:29:04.128" v="3665" actId="313"/>
        <pc:sldMkLst>
          <pc:docMk/>
          <pc:sldMk cId="3990462233" sldId="298"/>
        </pc:sldMkLst>
        <pc:spChg chg="add mod">
          <ac:chgData name="박 삼열" userId="464345c8057810ea" providerId="LiveId" clId="{C80F02C7-066D-4549-BBC1-356D6745922F}" dt="2022-02-07T03:04:43.053" v="3242" actId="14100"/>
          <ac:spMkLst>
            <pc:docMk/>
            <pc:sldMk cId="3990462233" sldId="298"/>
            <ac:spMk id="4" creationId="{0CDF84CB-F802-486E-ADEB-1FAF6A7386CA}"/>
          </ac:spMkLst>
        </pc:spChg>
        <pc:spChg chg="mod">
          <ac:chgData name="박 삼열" userId="464345c8057810ea" providerId="LiveId" clId="{C80F02C7-066D-4549-BBC1-356D6745922F}" dt="2022-02-07T02:58:27.298" v="2660"/>
          <ac:spMkLst>
            <pc:docMk/>
            <pc:sldMk cId="3990462233" sldId="298"/>
            <ac:spMk id="23" creationId="{EE85D86A-EBD4-4D42-9029-0CBD522D625B}"/>
          </ac:spMkLst>
        </pc:spChg>
        <pc:spChg chg="mod">
          <ac:chgData name="박 삼열" userId="464345c8057810ea" providerId="LiveId" clId="{C80F02C7-066D-4549-BBC1-356D6745922F}" dt="2022-02-07T02:59:56.412" v="2726"/>
          <ac:spMkLst>
            <pc:docMk/>
            <pc:sldMk cId="3990462233" sldId="298"/>
            <ac:spMk id="28" creationId="{F815D73A-87CB-4675-8959-B6A3552DC3C8}"/>
          </ac:spMkLst>
        </pc:spChg>
        <pc:spChg chg="mod">
          <ac:chgData name="박 삼열" userId="464345c8057810ea" providerId="LiveId" clId="{C80F02C7-066D-4549-BBC1-356D6745922F}" dt="2022-02-07T03:02:08.513" v="2922" actId="1076"/>
          <ac:spMkLst>
            <pc:docMk/>
            <pc:sldMk cId="3990462233" sldId="298"/>
            <ac:spMk id="29" creationId="{28BE66F8-3D23-473B-A53C-0EF2A1672620}"/>
          </ac:spMkLst>
        </pc:spChg>
        <pc:spChg chg="add mod">
          <ac:chgData name="박 삼열" userId="464345c8057810ea" providerId="LiveId" clId="{C80F02C7-066D-4549-BBC1-356D6745922F}" dt="2022-02-07T03:04:22.654" v="3235" actId="1076"/>
          <ac:spMkLst>
            <pc:docMk/>
            <pc:sldMk cId="3990462233" sldId="298"/>
            <ac:spMk id="32" creationId="{D6DE0D8E-E578-44FA-965D-0DD83540DA5D}"/>
          </ac:spMkLst>
        </pc:spChg>
        <pc:spChg chg="add mod">
          <ac:chgData name="박 삼열" userId="464345c8057810ea" providerId="LiveId" clId="{C80F02C7-066D-4549-BBC1-356D6745922F}" dt="2022-02-07T03:04:46.669" v="3243" actId="1076"/>
          <ac:spMkLst>
            <pc:docMk/>
            <pc:sldMk cId="3990462233" sldId="298"/>
            <ac:spMk id="33" creationId="{0E6C7419-2CA4-42AA-9995-744B70859C6E}"/>
          </ac:spMkLst>
        </pc:spChg>
        <pc:spChg chg="del">
          <ac:chgData name="박 삼열" userId="464345c8057810ea" providerId="LiveId" clId="{C80F02C7-066D-4549-BBC1-356D6745922F}" dt="2022-02-07T03:08:10.885" v="3517" actId="478"/>
          <ac:spMkLst>
            <pc:docMk/>
            <pc:sldMk cId="3990462233" sldId="298"/>
            <ac:spMk id="36" creationId="{A10D862C-EF86-429F-A05B-DDB79EF769CD}"/>
          </ac:spMkLst>
        </pc:spChg>
        <pc:spChg chg="mod">
          <ac:chgData name="박 삼열" userId="464345c8057810ea" providerId="LiveId" clId="{C80F02C7-066D-4549-BBC1-356D6745922F}" dt="2022-02-07T02:58:37.951" v="2682" actId="1076"/>
          <ac:spMkLst>
            <pc:docMk/>
            <pc:sldMk cId="3990462233" sldId="298"/>
            <ac:spMk id="38" creationId="{8FDC6138-E5AE-4754-B2DF-F33E9A4621CB}"/>
          </ac:spMkLst>
        </pc:spChg>
        <pc:graphicFrameChg chg="mod modGraphic">
          <ac:chgData name="박 삼열" userId="464345c8057810ea" providerId="LiveId" clId="{C80F02C7-066D-4549-BBC1-356D6745922F}" dt="2022-02-07T04:29:04.128" v="3665" actId="313"/>
          <ac:graphicFrameMkLst>
            <pc:docMk/>
            <pc:sldMk cId="3990462233" sldId="298"/>
            <ac:graphicFrameMk id="20" creationId="{A76D0612-B9AD-4AB7-8DB9-9C820AEA3037}"/>
          </ac:graphicFrameMkLst>
        </pc:graphicFrameChg>
        <pc:graphicFrameChg chg="mod modGraphic">
          <ac:chgData name="박 삼열" userId="464345c8057810ea" providerId="LiveId" clId="{C80F02C7-066D-4549-BBC1-356D6745922F}" dt="2022-02-07T03:01:49.478" v="2921" actId="20577"/>
          <ac:graphicFrameMkLst>
            <pc:docMk/>
            <pc:sldMk cId="3990462233" sldId="298"/>
            <ac:graphicFrameMk id="26" creationId="{0D27FEE7-B32B-4330-B1E4-5DD8AC19E33F}"/>
          </ac:graphicFrameMkLst>
        </pc:graphicFrameChg>
        <pc:picChg chg="add mod ord">
          <ac:chgData name="박 삼열" userId="464345c8057810ea" providerId="LiveId" clId="{C80F02C7-066D-4549-BBC1-356D6745922F}" dt="2022-02-07T02:59:20.563" v="2704" actId="167"/>
          <ac:picMkLst>
            <pc:docMk/>
            <pc:sldMk cId="3990462233" sldId="298"/>
            <ac:picMk id="3" creationId="{EF46BEB1-1F25-4F21-8A55-B1800959179A}"/>
          </ac:picMkLst>
        </pc:picChg>
        <pc:picChg chg="del">
          <ac:chgData name="박 삼열" userId="464345c8057810ea" providerId="LiveId" clId="{C80F02C7-066D-4549-BBC1-356D6745922F}" dt="2022-02-07T02:59:07.248" v="2700" actId="478"/>
          <ac:picMkLst>
            <pc:docMk/>
            <pc:sldMk cId="3990462233" sldId="298"/>
            <ac:picMk id="27" creationId="{5C71544B-FAB4-4860-A9C8-57D35A47E9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76BDC-C5B3-4D85-ABE2-B8BB9EBC71A8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EC83E-B5C3-41BB-843F-7C45AFE910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3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EC83E-B5C3-41BB-843F-7C45AFE9100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22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43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13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40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02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19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71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0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64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35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9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4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3B83-DC40-451D-997E-E417656BB50A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1B20-E62B-4BC0-82DF-A0B547012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9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0506" y="2936147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/>
              <a:t>On_Off</a:t>
            </a:r>
            <a:r>
              <a:rPr lang="en-US" altLang="ko-KR" sz="2000" dirty="0"/>
              <a:t> </a:t>
            </a:r>
            <a:r>
              <a:rPr lang="ko-KR" altLang="en-US" sz="2000" dirty="0" err="1"/>
              <a:t>운영툴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813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58469"/>
              </p:ext>
            </p:extLst>
          </p:nvPr>
        </p:nvGraphicFramePr>
        <p:xfrm>
          <a:off x="10013379" y="-1"/>
          <a:ext cx="2170231" cy="449590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쪽지발송 화면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템플릿 등록 화면 이동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템플릿 작성 화면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저장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취소 버튼 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템플릿 관리 화면으로 이동</a:t>
                      </a:r>
                      <a:endParaRPr lang="en-US" altLang="ko-KR" sz="800" dirty="0">
                        <a:sym typeface="Wingdings" panose="05000000000000000000" pitchFamily="2" charset="2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pic>
        <p:nvPicPr>
          <p:cNvPr id="23" name="그림 22">
            <a:extLst>
              <a:ext uri="{FF2B5EF4-FFF2-40B4-BE49-F238E27FC236}">
                <a16:creationId xmlns:a16="http://schemas.microsoft.com/office/drawing/2014/main" id="{D7303FC0-6CCA-4F69-B82A-0BF89105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04" y="833630"/>
            <a:ext cx="5410900" cy="585132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413310F2-FD9A-45B4-B19A-28F1ACDB6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04" y="1133948"/>
            <a:ext cx="603256" cy="171514"/>
          </a:xfrm>
          <a:prstGeom prst="rect">
            <a:avLst/>
          </a:prstGeom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6D2FA3B6-F927-40D2-9FAA-6F6475C3AFB5}"/>
              </a:ext>
            </a:extLst>
          </p:cNvPr>
          <p:cNvSpPr/>
          <p:nvPr/>
        </p:nvSpPr>
        <p:spPr>
          <a:xfrm>
            <a:off x="5828904" y="113619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07B4AD31-29F0-4EF2-B621-165C016E1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16" y="3820246"/>
            <a:ext cx="4234978" cy="288395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B777AC6-E192-417E-A37F-934BCCD54DD6}"/>
              </a:ext>
            </a:extLst>
          </p:cNvPr>
          <p:cNvSpPr txBox="1"/>
          <p:nvPr/>
        </p:nvSpPr>
        <p:spPr>
          <a:xfrm>
            <a:off x="6844864" y="3454349"/>
            <a:ext cx="1533723" cy="29341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0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템플릿 작성 화면</a:t>
            </a:r>
            <a:r>
              <a:rPr lang="en-US" altLang="ko-KR" sz="10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48C2522-72EF-4FB2-9FF9-7626DD60B2D4}"/>
              </a:ext>
            </a:extLst>
          </p:cNvPr>
          <p:cNvSpPr/>
          <p:nvPr/>
        </p:nvSpPr>
        <p:spPr>
          <a:xfrm>
            <a:off x="6863516" y="636909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432924B-F995-4FC1-9B42-3A5AE75CEE06}"/>
              </a:ext>
            </a:extLst>
          </p:cNvPr>
          <p:cNvSpPr/>
          <p:nvPr/>
        </p:nvSpPr>
        <p:spPr>
          <a:xfrm>
            <a:off x="6763864" y="354100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5600E84-13A2-4D90-910F-76731C5D9729}"/>
              </a:ext>
            </a:extLst>
          </p:cNvPr>
          <p:cNvSpPr/>
          <p:nvPr/>
        </p:nvSpPr>
        <p:spPr>
          <a:xfrm>
            <a:off x="4195" y="830510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CC90B45-DA0D-4765-9983-CC48806CBF54}"/>
              </a:ext>
            </a:extLst>
          </p:cNvPr>
          <p:cNvSpPr/>
          <p:nvPr/>
        </p:nvSpPr>
        <p:spPr>
          <a:xfrm>
            <a:off x="4195" y="1233181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회원정보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05F1E34-3FF0-4531-AF88-34B33C5E8E72}"/>
              </a:ext>
            </a:extLst>
          </p:cNvPr>
          <p:cNvSpPr/>
          <p:nvPr/>
        </p:nvSpPr>
        <p:spPr>
          <a:xfrm>
            <a:off x="4195" y="362773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244301D-9F0E-42C8-98F6-94F2AAD9382D}"/>
              </a:ext>
            </a:extLst>
          </p:cNvPr>
          <p:cNvSpPr/>
          <p:nvPr/>
        </p:nvSpPr>
        <p:spPr>
          <a:xfrm>
            <a:off x="4195" y="4431112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C19568F-1817-4869-8DDD-3065C28DBCCB}"/>
              </a:ext>
            </a:extLst>
          </p:cNvPr>
          <p:cNvSpPr/>
          <p:nvPr/>
        </p:nvSpPr>
        <p:spPr>
          <a:xfrm>
            <a:off x="4195" y="4833783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8B6A750-CA7C-44D5-BB5B-9728BDE8DEDF}"/>
              </a:ext>
            </a:extLst>
          </p:cNvPr>
          <p:cNvSpPr/>
          <p:nvPr/>
        </p:nvSpPr>
        <p:spPr>
          <a:xfrm>
            <a:off x="4195" y="523645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ACF88AE-2154-4E49-B966-730B18414E78}"/>
              </a:ext>
            </a:extLst>
          </p:cNvPr>
          <p:cNvSpPr/>
          <p:nvPr/>
        </p:nvSpPr>
        <p:spPr>
          <a:xfrm>
            <a:off x="4195" y="563912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3426AF6A-088A-4347-BD73-F60C20F29607}"/>
              </a:ext>
            </a:extLst>
          </p:cNvPr>
          <p:cNvCxnSpPr>
            <a:cxnSpLocks/>
          </p:cNvCxnSpPr>
          <p:nvPr/>
        </p:nvCxnSpPr>
        <p:spPr>
          <a:xfrm>
            <a:off x="612396" y="2256636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64FDA87B-3D4D-46C3-8699-21EA3D4FE9E1}"/>
              </a:ext>
            </a:extLst>
          </p:cNvPr>
          <p:cNvSpPr/>
          <p:nvPr/>
        </p:nvSpPr>
        <p:spPr>
          <a:xfrm>
            <a:off x="531396" y="188496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F2E774B0-9BFC-47C8-B04F-1E4BC78CADD7}"/>
              </a:ext>
            </a:extLst>
          </p:cNvPr>
          <p:cNvSpPr/>
          <p:nvPr/>
        </p:nvSpPr>
        <p:spPr>
          <a:xfrm>
            <a:off x="531396" y="227085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4BD3FE7-1454-4A9B-8ED1-334895DE0A4A}"/>
              </a:ext>
            </a:extLst>
          </p:cNvPr>
          <p:cNvSpPr/>
          <p:nvPr/>
        </p:nvSpPr>
        <p:spPr>
          <a:xfrm>
            <a:off x="4195" y="1625374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로그인정보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6E451BD-D5DB-4F7F-8243-17633750707D}"/>
              </a:ext>
            </a:extLst>
          </p:cNvPr>
          <p:cNvSpPr/>
          <p:nvPr/>
        </p:nvSpPr>
        <p:spPr>
          <a:xfrm>
            <a:off x="4195" y="2028045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085A82A5-1FA1-449C-ABBF-8DC7A56EB58C}"/>
              </a:ext>
            </a:extLst>
          </p:cNvPr>
          <p:cNvSpPr/>
          <p:nvPr/>
        </p:nvSpPr>
        <p:spPr>
          <a:xfrm>
            <a:off x="4195" y="2430712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5B3F87C-820B-4F40-9AF5-37E7E0E6AA78}"/>
              </a:ext>
            </a:extLst>
          </p:cNvPr>
          <p:cNvSpPr/>
          <p:nvPr/>
        </p:nvSpPr>
        <p:spPr>
          <a:xfrm>
            <a:off x="4195" y="2833382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C5D73DA-20C1-47B3-A148-475EE59AA238}"/>
              </a:ext>
            </a:extLst>
          </p:cNvPr>
          <p:cNvSpPr/>
          <p:nvPr/>
        </p:nvSpPr>
        <p:spPr>
          <a:xfrm>
            <a:off x="4195" y="3219784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1A808290-468E-4410-9C67-33D59B67BB0D}"/>
              </a:ext>
            </a:extLst>
          </p:cNvPr>
          <p:cNvSpPr/>
          <p:nvPr/>
        </p:nvSpPr>
        <p:spPr>
          <a:xfrm>
            <a:off x="4195" y="402806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BE32A6-A559-4D3E-8FEF-92743B9A3DE0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236661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04196"/>
              </p:ext>
            </p:extLst>
          </p:nvPr>
        </p:nvGraphicFramePr>
        <p:xfrm>
          <a:off x="10013379" y="-1"/>
          <a:ext cx="2170231" cy="461782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쪽지 발송내역 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쪽지 발송 내역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쪽지 확인하면 표시됨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해당 쪽지 삭제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쪽지 작성</a:t>
                      </a:r>
                      <a:r>
                        <a:rPr lang="en-US" altLang="ko-KR" sz="800" dirty="0"/>
                        <a:t>/</a:t>
                      </a:r>
                      <a:r>
                        <a:rPr lang="ko-KR" altLang="en-US" sz="800" dirty="0"/>
                        <a:t>보내기 팝업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1-4 </a:t>
                      </a:r>
                      <a:r>
                        <a:rPr lang="ko-KR" altLang="en-US" sz="800" dirty="0"/>
                        <a:t>회원 상세정보 팝업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pic>
        <p:nvPicPr>
          <p:cNvPr id="30" name="그림 29">
            <a:extLst>
              <a:ext uri="{FF2B5EF4-FFF2-40B4-BE49-F238E27FC236}">
                <a16:creationId xmlns:a16="http://schemas.microsoft.com/office/drawing/2014/main" id="{52054947-7FBF-4710-8D16-60AC1C40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67"/>
          <a:stretch/>
        </p:blipFill>
        <p:spPr>
          <a:xfrm>
            <a:off x="1216404" y="861393"/>
            <a:ext cx="8300660" cy="195920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80B61AC-1230-418F-8A71-FF94307F8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37" y="2435874"/>
            <a:ext cx="442483" cy="2144359"/>
          </a:xfrm>
          <a:prstGeom prst="rect">
            <a:avLst/>
          </a:prstGeom>
        </p:spPr>
      </p:pic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99F45786-10E0-4BC3-85FA-B161FCC94F3E}"/>
              </a:ext>
            </a:extLst>
          </p:cNvPr>
          <p:cNvCxnSpPr>
            <a:cxnSpLocks/>
          </p:cNvCxnSpPr>
          <p:nvPr/>
        </p:nvCxnSpPr>
        <p:spPr>
          <a:xfrm>
            <a:off x="1440737" y="4563455"/>
            <a:ext cx="804304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3" name="그림 32">
            <a:extLst>
              <a:ext uri="{FF2B5EF4-FFF2-40B4-BE49-F238E27FC236}">
                <a16:creationId xmlns:a16="http://schemas.microsoft.com/office/drawing/2014/main" id="{63D3B8D8-F97D-4909-AB64-595AEADC3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44" y="2433042"/>
            <a:ext cx="1010131" cy="236288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B82765D-007B-424B-A794-3E6D926B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543" y="2441431"/>
            <a:ext cx="833572" cy="236288"/>
          </a:xfrm>
          <a:prstGeom prst="rect">
            <a:avLst/>
          </a:prstGeom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9DE5A7BB-BE37-4512-81D1-250ECEE80C5A}"/>
              </a:ext>
            </a:extLst>
          </p:cNvPr>
          <p:cNvSpPr/>
          <p:nvPr/>
        </p:nvSpPr>
        <p:spPr>
          <a:xfrm>
            <a:off x="3620093" y="247018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640189CF-1D2B-4A47-A306-57748CE4C59A}"/>
              </a:ext>
            </a:extLst>
          </p:cNvPr>
          <p:cNvSpPr/>
          <p:nvPr/>
        </p:nvSpPr>
        <p:spPr>
          <a:xfrm>
            <a:off x="4304287" y="264604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F911B761-6A33-410A-B1F0-E69E0832C6F8}"/>
              </a:ext>
            </a:extLst>
          </p:cNvPr>
          <p:cNvSpPr/>
          <p:nvPr/>
        </p:nvSpPr>
        <p:spPr>
          <a:xfrm>
            <a:off x="8853342" y="272153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18332E12-79FF-477F-ADF8-AAA6B5E3D570}"/>
              </a:ext>
            </a:extLst>
          </p:cNvPr>
          <p:cNvSpPr/>
          <p:nvPr/>
        </p:nvSpPr>
        <p:spPr>
          <a:xfrm>
            <a:off x="9198396" y="272153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1-4</a:t>
            </a:r>
            <a:endParaRPr lang="ko-KR" altLang="en-US" sz="7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1B3283-ADFA-403F-8D3D-D10CF5B200ED}"/>
              </a:ext>
            </a:extLst>
          </p:cNvPr>
          <p:cNvSpPr txBox="1"/>
          <p:nvPr/>
        </p:nvSpPr>
        <p:spPr>
          <a:xfrm>
            <a:off x="4452537" y="3501586"/>
            <a:ext cx="1230962" cy="29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>
                <a:solidFill>
                  <a:schemeClr val="dk1"/>
                </a:solidFill>
              </a:rPr>
              <a:t>작성된 내용 표시</a:t>
            </a:r>
            <a:endParaRPr lang="en-US" altLang="ko-KR" sz="10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45F01C5-EF03-4B6B-896A-C8E35FF6DD18}"/>
              </a:ext>
            </a:extLst>
          </p:cNvPr>
          <p:cNvSpPr/>
          <p:nvPr/>
        </p:nvSpPr>
        <p:spPr>
          <a:xfrm>
            <a:off x="1" y="830510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C4020AF7-CEB1-457E-B7BB-A412E2DAE3AE}"/>
              </a:ext>
            </a:extLst>
          </p:cNvPr>
          <p:cNvSpPr/>
          <p:nvPr/>
        </p:nvSpPr>
        <p:spPr>
          <a:xfrm>
            <a:off x="1" y="1233181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회원정보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08EC5F6-C2AE-40BE-9807-DD7291607DC9}"/>
              </a:ext>
            </a:extLst>
          </p:cNvPr>
          <p:cNvSpPr/>
          <p:nvPr/>
        </p:nvSpPr>
        <p:spPr>
          <a:xfrm>
            <a:off x="1" y="362773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7D49FCD-BDD6-4D64-A2B6-E798D15B2899}"/>
              </a:ext>
            </a:extLst>
          </p:cNvPr>
          <p:cNvSpPr/>
          <p:nvPr/>
        </p:nvSpPr>
        <p:spPr>
          <a:xfrm>
            <a:off x="0" y="4431112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68CDA46-9F20-431B-B1D6-04F0118F7DE0}"/>
              </a:ext>
            </a:extLst>
          </p:cNvPr>
          <p:cNvSpPr/>
          <p:nvPr/>
        </p:nvSpPr>
        <p:spPr>
          <a:xfrm>
            <a:off x="0" y="4833783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783B6FB-C1A6-4439-AE0E-629899B809CB}"/>
              </a:ext>
            </a:extLst>
          </p:cNvPr>
          <p:cNvSpPr/>
          <p:nvPr/>
        </p:nvSpPr>
        <p:spPr>
          <a:xfrm>
            <a:off x="0" y="523645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BB570C7C-92DE-4AF3-B973-889FFE6A6FA6}"/>
              </a:ext>
            </a:extLst>
          </p:cNvPr>
          <p:cNvSpPr/>
          <p:nvPr/>
        </p:nvSpPr>
        <p:spPr>
          <a:xfrm>
            <a:off x="0" y="563798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25E83E18-DA5A-42CA-8CE2-7F6FFB3B4216}"/>
              </a:ext>
            </a:extLst>
          </p:cNvPr>
          <p:cNvCxnSpPr>
            <a:cxnSpLocks/>
          </p:cNvCxnSpPr>
          <p:nvPr/>
        </p:nvCxnSpPr>
        <p:spPr>
          <a:xfrm>
            <a:off x="608202" y="2256636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DCF8B683-42B0-40FE-A59B-5E4512A83ACE}"/>
              </a:ext>
            </a:extLst>
          </p:cNvPr>
          <p:cNvSpPr/>
          <p:nvPr/>
        </p:nvSpPr>
        <p:spPr>
          <a:xfrm>
            <a:off x="527202" y="188496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A9BE15EE-B911-42BB-A7E4-970099DEC12A}"/>
              </a:ext>
            </a:extLst>
          </p:cNvPr>
          <p:cNvSpPr/>
          <p:nvPr/>
        </p:nvSpPr>
        <p:spPr>
          <a:xfrm>
            <a:off x="527202" y="227085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2944081-D6B4-44DE-AE55-2DA1877F937A}"/>
              </a:ext>
            </a:extLst>
          </p:cNvPr>
          <p:cNvSpPr/>
          <p:nvPr/>
        </p:nvSpPr>
        <p:spPr>
          <a:xfrm>
            <a:off x="1" y="1625374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로그인정보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828B865-CC08-4925-B411-89AF91A4D89A}"/>
              </a:ext>
            </a:extLst>
          </p:cNvPr>
          <p:cNvSpPr/>
          <p:nvPr/>
        </p:nvSpPr>
        <p:spPr>
          <a:xfrm>
            <a:off x="1" y="2028045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9CFB8839-04BE-4008-8714-384EFE864F2D}"/>
              </a:ext>
            </a:extLst>
          </p:cNvPr>
          <p:cNvSpPr/>
          <p:nvPr/>
        </p:nvSpPr>
        <p:spPr>
          <a:xfrm>
            <a:off x="1" y="2430712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C503AB18-E895-4F06-98E4-89D8E7073105}"/>
              </a:ext>
            </a:extLst>
          </p:cNvPr>
          <p:cNvSpPr/>
          <p:nvPr/>
        </p:nvSpPr>
        <p:spPr>
          <a:xfrm>
            <a:off x="1" y="2833382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1EDA9970-BBFD-4D39-B517-60283A86E55B}"/>
              </a:ext>
            </a:extLst>
          </p:cNvPr>
          <p:cNvSpPr/>
          <p:nvPr/>
        </p:nvSpPr>
        <p:spPr>
          <a:xfrm>
            <a:off x="1" y="3219784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쪽지발송내역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610BCCD1-1A1C-4048-990D-79AB900D9775}"/>
              </a:ext>
            </a:extLst>
          </p:cNvPr>
          <p:cNvSpPr/>
          <p:nvPr/>
        </p:nvSpPr>
        <p:spPr>
          <a:xfrm>
            <a:off x="1" y="402806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86E372-6967-43F6-BE3E-DF56B2C5E843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282501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406864" y="304682"/>
            <a:ext cx="9206920" cy="6123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406866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06866" y="1639801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총판정보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06866" y="122359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1092" y="953404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00" b="1" dirty="0"/>
              <a:t>총판정보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1092" y="1266736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일반총판</a:t>
            </a:r>
            <a:r>
              <a:rPr lang="en-US" altLang="ko-KR" sz="1000" b="1" dirty="0"/>
              <a:t>(100)</a:t>
            </a:r>
            <a:endParaRPr lang="ko-KR" altLang="en-US" sz="1000" b="1"/>
          </a:p>
        </p:txBody>
      </p:sp>
      <p:sp>
        <p:nvSpPr>
          <p:cNvPr id="13" name="TextBox 12"/>
          <p:cNvSpPr txBox="1"/>
          <p:nvPr/>
        </p:nvSpPr>
        <p:spPr>
          <a:xfrm>
            <a:off x="2906828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대기총판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5271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정지총판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3714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탈퇴총판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00149" y="1828798"/>
            <a:ext cx="696286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전체 ▼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661843" y="1828798"/>
            <a:ext cx="973900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아이디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닉네임 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1150" y="1828798"/>
            <a:ext cx="1625857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검색입력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92413" y="1828798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검색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1875002" y="2248247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1874982" y="2541861"/>
            <a:ext cx="684328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875002" y="2818695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45015" y="2299913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가입정보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0708" y="2299913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회원수</a:t>
            </a:r>
            <a:endParaRPr lang="ko-KR" alt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7190027" y="2299913"/>
            <a:ext cx="605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정산정보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74229" y="2299913"/>
            <a:ext cx="605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상태정보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17532" y="2417357"/>
            <a:ext cx="397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관리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75165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아이디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97127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닉네임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25292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정상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56470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정지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95132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탈퇴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92413" y="25990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가입일시</a:t>
            </a:r>
            <a:endParaRPr lang="ko-KR" alt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5910754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상태</a:t>
            </a:r>
            <a:endParaRPr lang="ko-KR" alt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6279825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총입금</a:t>
            </a:r>
            <a:endParaRPr lang="ko-KR" alt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6659228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총출금</a:t>
            </a:r>
            <a:endParaRPr lang="ko-KR" alt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7046149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총정산</a:t>
            </a:r>
            <a:endParaRPr lang="ko-KR" alt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7414031" y="2599052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총보유머니</a:t>
            </a:r>
            <a:endParaRPr lang="ko-KR" alt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8054865" y="25990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총포인트</a:t>
            </a:r>
            <a:endParaRPr lang="ko-KR" altLang="en-US" sz="800" dirty="0"/>
          </a:p>
        </p:txBody>
      </p:sp>
      <p:cxnSp>
        <p:nvCxnSpPr>
          <p:cNvPr id="52" name="직선 연결선 51"/>
          <p:cNvCxnSpPr/>
          <p:nvPr/>
        </p:nvCxnSpPr>
        <p:spPr>
          <a:xfrm>
            <a:off x="3730448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477236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627982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871826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9450068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1874982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1875002" y="3173984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11465" y="2904007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ab11</a:t>
            </a:r>
            <a:endParaRPr lang="ko-KR" altLang="en-US" sz="800" dirty="0"/>
          </a:p>
        </p:txBody>
      </p:sp>
      <p:sp>
        <p:nvSpPr>
          <p:cNvPr id="62" name="TextBox 61"/>
          <p:cNvSpPr txBox="1"/>
          <p:nvPr/>
        </p:nvSpPr>
        <p:spPr>
          <a:xfrm>
            <a:off x="2812548" y="2904007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err="1"/>
              <a:t>대총판</a:t>
            </a:r>
            <a:endParaRPr lang="ko-KR" altLang="en-US" sz="800" dirty="0"/>
          </a:p>
        </p:txBody>
      </p:sp>
      <p:sp>
        <p:nvSpPr>
          <p:cNvPr id="63" name="TextBox 62"/>
          <p:cNvSpPr txBox="1"/>
          <p:nvPr/>
        </p:nvSpPr>
        <p:spPr>
          <a:xfrm>
            <a:off x="3305319" y="2904007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mam</a:t>
            </a:r>
            <a:endParaRPr lang="ko-KR" altLang="en-US" sz="800" dirty="0"/>
          </a:p>
        </p:txBody>
      </p:sp>
      <p:sp>
        <p:nvSpPr>
          <p:cNvPr id="64" name="TextBox 63"/>
          <p:cNvSpPr txBox="1"/>
          <p:nvPr/>
        </p:nvSpPr>
        <p:spPr>
          <a:xfrm>
            <a:off x="3740487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65" name="TextBox 64"/>
          <p:cNvSpPr txBox="1"/>
          <p:nvPr/>
        </p:nvSpPr>
        <p:spPr>
          <a:xfrm>
            <a:off x="4138976" y="2904007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66" name="TextBox 65"/>
          <p:cNvSpPr txBox="1"/>
          <p:nvPr/>
        </p:nvSpPr>
        <p:spPr>
          <a:xfrm>
            <a:off x="4479582" y="2904007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7548965" y="2904007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69" name="TextBox 68"/>
          <p:cNvSpPr txBox="1"/>
          <p:nvPr/>
        </p:nvSpPr>
        <p:spPr>
          <a:xfrm>
            <a:off x="8146015" y="2904007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70" name="TextBox 69"/>
          <p:cNvSpPr txBox="1"/>
          <p:nvPr/>
        </p:nvSpPr>
        <p:spPr>
          <a:xfrm>
            <a:off x="6326540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1" name="TextBox 70"/>
          <p:cNvSpPr txBox="1"/>
          <p:nvPr/>
        </p:nvSpPr>
        <p:spPr>
          <a:xfrm>
            <a:off x="6715370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2" name="TextBox 71"/>
          <p:cNvSpPr txBox="1"/>
          <p:nvPr/>
        </p:nvSpPr>
        <p:spPr>
          <a:xfrm>
            <a:off x="7092864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3" name="TextBox 72"/>
          <p:cNvSpPr txBox="1"/>
          <p:nvPr/>
        </p:nvSpPr>
        <p:spPr>
          <a:xfrm>
            <a:off x="4775705" y="2902095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74" name="TextBox 73"/>
          <p:cNvSpPr txBox="1"/>
          <p:nvPr/>
        </p:nvSpPr>
        <p:spPr>
          <a:xfrm>
            <a:off x="5324369" y="2902095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75" name="TextBox 74"/>
          <p:cNvSpPr txBox="1"/>
          <p:nvPr/>
        </p:nvSpPr>
        <p:spPr>
          <a:xfrm>
            <a:off x="1815404" y="2904007"/>
            <a:ext cx="4235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/>
              <a:t>ab11</a:t>
            </a:r>
            <a:endParaRPr lang="ko-KR" altLang="en-US" sz="800" b="1" dirty="0"/>
          </a:p>
        </p:txBody>
      </p:sp>
      <p:sp>
        <p:nvSpPr>
          <p:cNvPr id="77" name="직사각형 76"/>
          <p:cNvSpPr/>
          <p:nvPr/>
        </p:nvSpPr>
        <p:spPr>
          <a:xfrm>
            <a:off x="8780773" y="2927521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수정</a:t>
            </a:r>
          </a:p>
        </p:txBody>
      </p:sp>
      <p:sp>
        <p:nvSpPr>
          <p:cNvPr id="78" name="직사각형 77"/>
          <p:cNvSpPr/>
          <p:nvPr/>
        </p:nvSpPr>
        <p:spPr>
          <a:xfrm>
            <a:off x="9109455" y="2927521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83" name="직선 연결선 82"/>
          <p:cNvCxnSpPr/>
          <p:nvPr/>
        </p:nvCxnSpPr>
        <p:spPr>
          <a:xfrm>
            <a:off x="1875002" y="3173984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06863" y="822121"/>
            <a:ext cx="92069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50834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47034" y="442544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764918" y="25990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총판유형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326436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소속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789323" y="2599052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최종로그인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845500" y="2902095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err="1"/>
              <a:t>사용중</a:t>
            </a:r>
            <a:endParaRPr lang="ko-KR" altLang="en-US" sz="800" dirty="0"/>
          </a:p>
        </p:txBody>
      </p:sp>
      <p:cxnSp>
        <p:nvCxnSpPr>
          <p:cNvPr id="136" name="직선 연결선 135"/>
          <p:cNvCxnSpPr/>
          <p:nvPr/>
        </p:nvCxnSpPr>
        <p:spPr>
          <a:xfrm>
            <a:off x="1875002" y="3512627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311465" y="3242650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ab11</a:t>
            </a:r>
            <a:endParaRPr lang="ko-KR" altLang="en-US" sz="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812548" y="3242650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/>
              <a:t>대총판</a:t>
            </a:r>
            <a:endParaRPr lang="ko-KR" altLang="en-US" sz="8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305319" y="3242650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mam</a:t>
            </a:r>
            <a:endParaRPr lang="ko-KR" altLang="en-US" sz="800" dirty="0"/>
          </a:p>
        </p:txBody>
      </p:sp>
      <p:sp>
        <p:nvSpPr>
          <p:cNvPr id="140" name="TextBox 139"/>
          <p:cNvSpPr txBox="1"/>
          <p:nvPr/>
        </p:nvSpPr>
        <p:spPr>
          <a:xfrm>
            <a:off x="3740487" y="3242650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138976" y="3242650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42" name="TextBox 141"/>
          <p:cNvSpPr txBox="1"/>
          <p:nvPr/>
        </p:nvSpPr>
        <p:spPr>
          <a:xfrm>
            <a:off x="4479582" y="3242650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43" name="TextBox 142"/>
          <p:cNvSpPr txBox="1"/>
          <p:nvPr/>
        </p:nvSpPr>
        <p:spPr>
          <a:xfrm>
            <a:off x="7548965" y="3242650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144" name="TextBox 143"/>
          <p:cNvSpPr txBox="1"/>
          <p:nvPr/>
        </p:nvSpPr>
        <p:spPr>
          <a:xfrm>
            <a:off x="8146015" y="3242650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6326540" y="3242650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46" name="TextBox 145"/>
          <p:cNvSpPr txBox="1"/>
          <p:nvPr/>
        </p:nvSpPr>
        <p:spPr>
          <a:xfrm>
            <a:off x="6715370" y="3242650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092864" y="3242650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775705" y="3240738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149" name="TextBox 148"/>
          <p:cNvSpPr txBox="1"/>
          <p:nvPr/>
        </p:nvSpPr>
        <p:spPr>
          <a:xfrm>
            <a:off x="5324369" y="3240738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150" name="TextBox 149"/>
          <p:cNvSpPr txBox="1"/>
          <p:nvPr/>
        </p:nvSpPr>
        <p:spPr>
          <a:xfrm>
            <a:off x="1815404" y="3242650"/>
            <a:ext cx="4235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/>
              <a:t>ab11</a:t>
            </a:r>
            <a:endParaRPr lang="ko-KR" altLang="en-US" sz="800" b="1" dirty="0"/>
          </a:p>
        </p:txBody>
      </p:sp>
      <p:sp>
        <p:nvSpPr>
          <p:cNvPr id="151" name="직사각형 150"/>
          <p:cNvSpPr/>
          <p:nvPr/>
        </p:nvSpPr>
        <p:spPr>
          <a:xfrm>
            <a:off x="8780773" y="3266164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수정</a:t>
            </a:r>
          </a:p>
        </p:txBody>
      </p:sp>
      <p:sp>
        <p:nvSpPr>
          <p:cNvPr id="152" name="직사각형 151"/>
          <p:cNvSpPr/>
          <p:nvPr/>
        </p:nvSpPr>
        <p:spPr>
          <a:xfrm>
            <a:off x="9109455" y="3266164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153" name="직선 연결선 152"/>
          <p:cNvCxnSpPr/>
          <p:nvPr/>
        </p:nvCxnSpPr>
        <p:spPr>
          <a:xfrm>
            <a:off x="1875002" y="3512627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845500" y="3240738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err="1"/>
              <a:t>사용중</a:t>
            </a:r>
            <a:endParaRPr lang="ko-KR" altLang="en-US" sz="800" dirty="0"/>
          </a:p>
        </p:txBody>
      </p:sp>
      <p:cxnSp>
        <p:nvCxnSpPr>
          <p:cNvPr id="155" name="직선 연결선 154"/>
          <p:cNvCxnSpPr/>
          <p:nvPr/>
        </p:nvCxnSpPr>
        <p:spPr>
          <a:xfrm>
            <a:off x="1875002" y="3836195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2311465" y="3566218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ab11</a:t>
            </a:r>
            <a:endParaRPr lang="ko-KR" altLang="en-US" sz="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812548" y="3566218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/>
              <a:t>대총판</a:t>
            </a:r>
            <a:endParaRPr lang="ko-KR" altLang="en-US" sz="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3305319" y="3566218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mam</a:t>
            </a:r>
            <a:endParaRPr lang="ko-KR" altLang="en-US" sz="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740487" y="3566218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60" name="TextBox 159"/>
          <p:cNvSpPr txBox="1"/>
          <p:nvPr/>
        </p:nvSpPr>
        <p:spPr>
          <a:xfrm>
            <a:off x="4138976" y="356621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61" name="TextBox 160"/>
          <p:cNvSpPr txBox="1"/>
          <p:nvPr/>
        </p:nvSpPr>
        <p:spPr>
          <a:xfrm>
            <a:off x="4479582" y="356621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7548965" y="3566218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8146015" y="3566218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10000</a:t>
            </a:r>
            <a:endParaRPr lang="ko-KR" altLang="en-US" sz="8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326540" y="3566218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715370" y="3566218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092864" y="3566218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775705" y="3564306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168" name="TextBox 167"/>
          <p:cNvSpPr txBox="1"/>
          <p:nvPr/>
        </p:nvSpPr>
        <p:spPr>
          <a:xfrm>
            <a:off x="5324369" y="3564306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169" name="TextBox 168"/>
          <p:cNvSpPr txBox="1"/>
          <p:nvPr/>
        </p:nvSpPr>
        <p:spPr>
          <a:xfrm>
            <a:off x="1815404" y="3566218"/>
            <a:ext cx="4235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/>
              <a:t>ab11</a:t>
            </a:r>
            <a:endParaRPr lang="ko-KR" altLang="en-US" sz="800" b="1" dirty="0"/>
          </a:p>
        </p:txBody>
      </p:sp>
      <p:sp>
        <p:nvSpPr>
          <p:cNvPr id="170" name="직사각형 169"/>
          <p:cNvSpPr/>
          <p:nvPr/>
        </p:nvSpPr>
        <p:spPr>
          <a:xfrm>
            <a:off x="8780773" y="3589732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수정</a:t>
            </a:r>
          </a:p>
        </p:txBody>
      </p:sp>
      <p:sp>
        <p:nvSpPr>
          <p:cNvPr id="171" name="직사각형 170"/>
          <p:cNvSpPr/>
          <p:nvPr/>
        </p:nvSpPr>
        <p:spPr>
          <a:xfrm>
            <a:off x="9109455" y="3589732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172" name="직선 연결선 171"/>
          <p:cNvCxnSpPr/>
          <p:nvPr/>
        </p:nvCxnSpPr>
        <p:spPr>
          <a:xfrm>
            <a:off x="1875002" y="3836195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5845500" y="3564306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err="1"/>
              <a:t>사용중</a:t>
            </a:r>
            <a:endParaRPr lang="ko-KR" altLang="en-US" sz="800" dirty="0"/>
          </a:p>
        </p:txBody>
      </p:sp>
      <p:graphicFrame>
        <p:nvGraphicFramePr>
          <p:cNvPr id="116" name="표 115">
            <a:extLst>
              <a:ext uri="{FF2B5EF4-FFF2-40B4-BE49-F238E27FC236}">
                <a16:creationId xmlns:a16="http://schemas.microsoft.com/office/drawing/2014/main" id="{5E63BD0B-866B-49C7-BADD-EF1FFE442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727881"/>
              </p:ext>
            </p:extLst>
          </p:nvPr>
        </p:nvGraphicFramePr>
        <p:xfrm>
          <a:off x="10021768" y="-1"/>
          <a:ext cx="2170231" cy="41123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총판관리 총판정보 화면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15954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나가기 버튼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로그아웃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일반회원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일반회원 숫자 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대기회원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승인 대기 회원 숫자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정지회원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정지 회원 숫자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탈퇴회원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탈퇴 회원 숫자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50" dirty="0" err="1"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ko-KR" altLang="en-US" sz="850" dirty="0">
                          <a:sym typeface="Wingdings" panose="05000000000000000000" pitchFamily="2" charset="2"/>
                        </a:rPr>
                        <a:t> 해당회원 리스트 조회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baseline="0" dirty="0"/>
                        <a:t>3-1 </a:t>
                      </a:r>
                      <a:r>
                        <a:rPr lang="ko-KR" altLang="en-US" sz="850" baseline="0" dirty="0"/>
                        <a:t>선택 </a:t>
                      </a:r>
                      <a:r>
                        <a:rPr lang="en-US" altLang="ko-KR" sz="850" baseline="0" dirty="0"/>
                        <a:t>: </a:t>
                      </a:r>
                    </a:p>
                    <a:p>
                      <a:r>
                        <a:rPr lang="en-US" altLang="ko-KR" sz="850" baseline="0" dirty="0"/>
                        <a:t>3-2 </a:t>
                      </a:r>
                      <a:r>
                        <a:rPr lang="ko-KR" altLang="en-US" sz="850" baseline="0" dirty="0"/>
                        <a:t>선택 </a:t>
                      </a:r>
                      <a:r>
                        <a:rPr lang="en-US" altLang="ko-KR" sz="850" baseline="0" dirty="0"/>
                        <a:t>: </a:t>
                      </a:r>
                      <a:r>
                        <a:rPr lang="ko-KR" altLang="en-US" sz="850" baseline="0" dirty="0"/>
                        <a:t>아이디</a:t>
                      </a:r>
                      <a:r>
                        <a:rPr lang="en-US" altLang="ko-KR" sz="850" baseline="0" dirty="0"/>
                        <a:t>/</a:t>
                      </a:r>
                      <a:r>
                        <a:rPr lang="ko-KR" altLang="en-US" sz="850" baseline="0" dirty="0"/>
                        <a:t>닉네임</a:t>
                      </a:r>
                      <a:r>
                        <a:rPr lang="en-US" altLang="ko-KR" sz="850" baseline="0" dirty="0"/>
                        <a:t>, </a:t>
                      </a:r>
                      <a:r>
                        <a:rPr lang="ko-KR" altLang="en-US" sz="850" baseline="0" dirty="0"/>
                        <a:t>총판</a:t>
                      </a:r>
                      <a:r>
                        <a:rPr lang="en-US" altLang="ko-KR" sz="850" baseline="0" dirty="0"/>
                        <a:t> </a:t>
                      </a:r>
                    </a:p>
                    <a:p>
                      <a:r>
                        <a:rPr lang="en-US" altLang="ko-KR" sz="850" baseline="0" dirty="0"/>
                        <a:t>3-3 </a:t>
                      </a:r>
                      <a:r>
                        <a:rPr lang="ko-KR" altLang="en-US" sz="850" baseline="0" dirty="0"/>
                        <a:t>검색입력</a:t>
                      </a:r>
                      <a:endParaRPr lang="en-US" altLang="ko-KR" sz="850" baseline="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ko-KR" altLang="en-US" sz="850" baseline="0" dirty="0"/>
                        <a:t>각 선택에 따라 검색결과 조회</a:t>
                      </a:r>
                      <a:endParaRPr lang="en-US" altLang="ko-KR" sz="85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ko-KR" altLang="en-US" sz="850" baseline="0" dirty="0"/>
                        <a:t>검색결과 없을 때 </a:t>
                      </a:r>
                      <a:r>
                        <a:rPr lang="en-US" altLang="ko-KR" sz="850" baseline="0" dirty="0"/>
                        <a:t>‘ </a:t>
                      </a:r>
                      <a:r>
                        <a:rPr lang="ko-KR" altLang="en-US" sz="850" baseline="0" dirty="0"/>
                        <a:t>검색결과 없음</a:t>
                      </a:r>
                      <a:r>
                        <a:rPr lang="en-US" altLang="ko-KR" sz="850" baseline="0" dirty="0"/>
                        <a:t>‘ </a:t>
                      </a:r>
                      <a:r>
                        <a:rPr lang="ko-KR" altLang="en-US" sz="850" baseline="0" dirty="0"/>
                        <a:t>표시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최근 가입일시 내림 차순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4-1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가입정보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아이디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닉네임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총판유형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소속 표시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4-2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회원수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총판에 소속된 정상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정지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탈퇴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회원수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표시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4-3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상태정보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 아이디별 상태정보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4-4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정산정보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4-5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수정버튼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총판회원 상세정보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표시창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팝업 호출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쪽지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쪽지보내기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팝업 호출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4-6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총판아이디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볼드표시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클릭시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총판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상세정보팝업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</a:tbl>
          </a:graphicData>
        </a:graphic>
      </p:graphicFrame>
      <p:sp>
        <p:nvSpPr>
          <p:cNvPr id="117" name="사각형: 둥근 모서리 116">
            <a:extLst>
              <a:ext uri="{FF2B5EF4-FFF2-40B4-BE49-F238E27FC236}">
                <a16:creationId xmlns:a16="http://schemas.microsoft.com/office/drawing/2014/main" id="{F44A30D5-0CEF-4384-BE4B-7382902D8E95}"/>
              </a:ext>
            </a:extLst>
          </p:cNvPr>
          <p:cNvSpPr/>
          <p:nvPr/>
        </p:nvSpPr>
        <p:spPr>
          <a:xfrm>
            <a:off x="8590492" y="45589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118" name="사각형: 둥근 모서리 117">
            <a:extLst>
              <a:ext uri="{FF2B5EF4-FFF2-40B4-BE49-F238E27FC236}">
                <a16:creationId xmlns:a16="http://schemas.microsoft.com/office/drawing/2014/main" id="{5105F2A5-65B2-4E78-B13F-D9D7F7881B0E}"/>
              </a:ext>
            </a:extLst>
          </p:cNvPr>
          <p:cNvSpPr/>
          <p:nvPr/>
        </p:nvSpPr>
        <p:spPr>
          <a:xfrm>
            <a:off x="1658132" y="128994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119" name="사각형: 둥근 모서리 118">
            <a:extLst>
              <a:ext uri="{FF2B5EF4-FFF2-40B4-BE49-F238E27FC236}">
                <a16:creationId xmlns:a16="http://schemas.microsoft.com/office/drawing/2014/main" id="{D0D79A2C-F16E-4243-B96B-C49AAC2F4E6A}"/>
              </a:ext>
            </a:extLst>
          </p:cNvPr>
          <p:cNvSpPr/>
          <p:nvPr/>
        </p:nvSpPr>
        <p:spPr>
          <a:xfrm>
            <a:off x="1658132" y="187657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120" name="사각형: 둥근 모서리 119">
            <a:extLst>
              <a:ext uri="{FF2B5EF4-FFF2-40B4-BE49-F238E27FC236}">
                <a16:creationId xmlns:a16="http://schemas.microsoft.com/office/drawing/2014/main" id="{7727B2F5-AF42-4C76-B074-78D80758C54D}"/>
              </a:ext>
            </a:extLst>
          </p:cNvPr>
          <p:cNvSpPr/>
          <p:nvPr/>
        </p:nvSpPr>
        <p:spPr>
          <a:xfrm>
            <a:off x="1960148" y="16336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3-1</a:t>
            </a:r>
            <a:endParaRPr lang="ko-KR" altLang="en-US" sz="750" dirty="0"/>
          </a:p>
        </p:txBody>
      </p:sp>
      <p:sp>
        <p:nvSpPr>
          <p:cNvPr id="121" name="사각형: 둥근 모서리 120">
            <a:extLst>
              <a:ext uri="{FF2B5EF4-FFF2-40B4-BE49-F238E27FC236}">
                <a16:creationId xmlns:a16="http://schemas.microsoft.com/office/drawing/2014/main" id="{E3D85C85-3AA0-473F-8B9A-D4538FC95106}"/>
              </a:ext>
            </a:extLst>
          </p:cNvPr>
          <p:cNvSpPr/>
          <p:nvPr/>
        </p:nvSpPr>
        <p:spPr>
          <a:xfrm>
            <a:off x="2737286" y="16336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3-2</a:t>
            </a:r>
            <a:endParaRPr lang="ko-KR" altLang="en-US" sz="750" dirty="0"/>
          </a:p>
        </p:txBody>
      </p:sp>
      <p:sp>
        <p:nvSpPr>
          <p:cNvPr id="174" name="사각형: 둥근 모서리 173">
            <a:extLst>
              <a:ext uri="{FF2B5EF4-FFF2-40B4-BE49-F238E27FC236}">
                <a16:creationId xmlns:a16="http://schemas.microsoft.com/office/drawing/2014/main" id="{F736B660-44FF-4300-9309-67D5378DCFCB}"/>
              </a:ext>
            </a:extLst>
          </p:cNvPr>
          <p:cNvSpPr/>
          <p:nvPr/>
        </p:nvSpPr>
        <p:spPr>
          <a:xfrm>
            <a:off x="3736745" y="165354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3-3</a:t>
            </a:r>
            <a:endParaRPr lang="ko-KR" altLang="en-US" sz="750" dirty="0"/>
          </a:p>
        </p:txBody>
      </p:sp>
      <p:sp>
        <p:nvSpPr>
          <p:cNvPr id="180" name="사각형: 둥근 모서리 179">
            <a:extLst>
              <a:ext uri="{FF2B5EF4-FFF2-40B4-BE49-F238E27FC236}">
                <a16:creationId xmlns:a16="http://schemas.microsoft.com/office/drawing/2014/main" id="{BB947F0E-1DA9-480E-9486-3DDF851BAE3F}"/>
              </a:ext>
            </a:extLst>
          </p:cNvPr>
          <p:cNvSpPr/>
          <p:nvPr/>
        </p:nvSpPr>
        <p:spPr>
          <a:xfrm>
            <a:off x="1658132" y="22624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181" name="사각형: 둥근 모서리 180">
            <a:extLst>
              <a:ext uri="{FF2B5EF4-FFF2-40B4-BE49-F238E27FC236}">
                <a16:creationId xmlns:a16="http://schemas.microsoft.com/office/drawing/2014/main" id="{85FA63BC-60DB-45BD-B42E-DD55CA06FDEC}"/>
              </a:ext>
            </a:extLst>
          </p:cNvPr>
          <p:cNvSpPr/>
          <p:nvPr/>
        </p:nvSpPr>
        <p:spPr>
          <a:xfrm>
            <a:off x="2027160" y="218734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4-1</a:t>
            </a:r>
            <a:endParaRPr lang="ko-KR" altLang="en-US" sz="750" dirty="0"/>
          </a:p>
        </p:txBody>
      </p:sp>
      <p:sp>
        <p:nvSpPr>
          <p:cNvPr id="182" name="사각형: 둥근 모서리 181">
            <a:extLst>
              <a:ext uri="{FF2B5EF4-FFF2-40B4-BE49-F238E27FC236}">
                <a16:creationId xmlns:a16="http://schemas.microsoft.com/office/drawing/2014/main" id="{BBA06031-EAE9-48C9-AC26-65DA35AD10CC}"/>
              </a:ext>
            </a:extLst>
          </p:cNvPr>
          <p:cNvSpPr/>
          <p:nvPr/>
        </p:nvSpPr>
        <p:spPr>
          <a:xfrm>
            <a:off x="3990450" y="215205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4-2</a:t>
            </a:r>
            <a:endParaRPr lang="ko-KR" altLang="en-US" sz="750" dirty="0"/>
          </a:p>
        </p:txBody>
      </p:sp>
      <p:sp>
        <p:nvSpPr>
          <p:cNvPr id="183" name="사각형: 둥근 모서리 182">
            <a:extLst>
              <a:ext uri="{FF2B5EF4-FFF2-40B4-BE49-F238E27FC236}">
                <a16:creationId xmlns:a16="http://schemas.microsoft.com/office/drawing/2014/main" id="{349E3C66-F7C3-4F2D-B769-98E733924615}"/>
              </a:ext>
            </a:extLst>
          </p:cNvPr>
          <p:cNvSpPr/>
          <p:nvPr/>
        </p:nvSpPr>
        <p:spPr>
          <a:xfrm>
            <a:off x="5422277" y="214890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4-3</a:t>
            </a:r>
            <a:endParaRPr lang="ko-KR" altLang="en-US" sz="750" dirty="0"/>
          </a:p>
        </p:txBody>
      </p:sp>
      <p:sp>
        <p:nvSpPr>
          <p:cNvPr id="184" name="사각형: 둥근 모서리 183">
            <a:extLst>
              <a:ext uri="{FF2B5EF4-FFF2-40B4-BE49-F238E27FC236}">
                <a16:creationId xmlns:a16="http://schemas.microsoft.com/office/drawing/2014/main" id="{63341F73-A9B8-4F4D-A83C-B1070471E55C}"/>
              </a:ext>
            </a:extLst>
          </p:cNvPr>
          <p:cNvSpPr/>
          <p:nvPr/>
        </p:nvSpPr>
        <p:spPr>
          <a:xfrm>
            <a:off x="7355619" y="214890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4-4</a:t>
            </a:r>
            <a:endParaRPr lang="ko-KR" altLang="en-US" sz="750" dirty="0"/>
          </a:p>
        </p:txBody>
      </p:sp>
      <p:sp>
        <p:nvSpPr>
          <p:cNvPr id="185" name="사각형: 둥근 모서리 184">
            <a:extLst>
              <a:ext uri="{FF2B5EF4-FFF2-40B4-BE49-F238E27FC236}">
                <a16:creationId xmlns:a16="http://schemas.microsoft.com/office/drawing/2014/main" id="{226D3375-7443-4554-9FB8-6563F56EAFB2}"/>
              </a:ext>
            </a:extLst>
          </p:cNvPr>
          <p:cNvSpPr/>
          <p:nvPr/>
        </p:nvSpPr>
        <p:spPr>
          <a:xfrm>
            <a:off x="8978072" y="212974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4-5</a:t>
            </a:r>
            <a:endParaRPr lang="ko-KR" altLang="en-US" sz="750" dirty="0"/>
          </a:p>
        </p:txBody>
      </p:sp>
      <p:sp>
        <p:nvSpPr>
          <p:cNvPr id="187" name="사각형: 둥근 모서리 186">
            <a:extLst>
              <a:ext uri="{FF2B5EF4-FFF2-40B4-BE49-F238E27FC236}">
                <a16:creationId xmlns:a16="http://schemas.microsoft.com/office/drawing/2014/main" id="{DFB50A3B-003B-4248-B6CF-3716C9BE408C}"/>
              </a:ext>
            </a:extLst>
          </p:cNvPr>
          <p:cNvSpPr/>
          <p:nvPr/>
        </p:nvSpPr>
        <p:spPr>
          <a:xfrm>
            <a:off x="1697243" y="291434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4-6</a:t>
            </a:r>
            <a:endParaRPr lang="ko-KR" altLang="en-US" sz="750" dirty="0"/>
          </a:p>
        </p:txBody>
      </p: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EF02273A-5C35-4D38-A906-9B402A856554}"/>
              </a:ext>
            </a:extLst>
          </p:cNvPr>
          <p:cNvGrpSpPr/>
          <p:nvPr/>
        </p:nvGrpSpPr>
        <p:grpSpPr>
          <a:xfrm>
            <a:off x="5034671" y="4204815"/>
            <a:ext cx="715483" cy="243004"/>
            <a:chOff x="4833113" y="4252146"/>
            <a:chExt cx="1101158" cy="253353"/>
          </a:xfrm>
        </p:grpSpPr>
        <p:sp>
          <p:nvSpPr>
            <p:cNvPr id="189" name="직사각형 188">
              <a:extLst>
                <a:ext uri="{FF2B5EF4-FFF2-40B4-BE49-F238E27FC236}">
                  <a16:creationId xmlns:a16="http://schemas.microsoft.com/office/drawing/2014/main" id="{E9BACF7D-4D67-40F1-9834-64869E056C67}"/>
                </a:ext>
              </a:extLst>
            </p:cNvPr>
            <p:cNvSpPr/>
            <p:nvPr/>
          </p:nvSpPr>
          <p:spPr>
            <a:xfrm>
              <a:off x="5169200" y="4257615"/>
              <a:ext cx="201490" cy="2478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1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90" name="직사각형 189">
              <a:extLst>
                <a:ext uri="{FF2B5EF4-FFF2-40B4-BE49-F238E27FC236}">
                  <a16:creationId xmlns:a16="http://schemas.microsoft.com/office/drawing/2014/main" id="{B81DDEF0-518D-4210-B258-766B3CDEB149}"/>
                </a:ext>
              </a:extLst>
            </p:cNvPr>
            <p:cNvSpPr/>
            <p:nvPr/>
          </p:nvSpPr>
          <p:spPr>
            <a:xfrm>
              <a:off x="5410847" y="4257615"/>
              <a:ext cx="201490" cy="24788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2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91" name="이등변 삼각형 190">
              <a:extLst>
                <a:ext uri="{FF2B5EF4-FFF2-40B4-BE49-F238E27FC236}">
                  <a16:creationId xmlns:a16="http://schemas.microsoft.com/office/drawing/2014/main" id="{525AD587-35CE-4BCB-B234-B908835B8019}"/>
                </a:ext>
              </a:extLst>
            </p:cNvPr>
            <p:cNvSpPr/>
            <p:nvPr/>
          </p:nvSpPr>
          <p:spPr>
            <a:xfrm rot="5400000">
              <a:off x="5709257" y="4274283"/>
              <a:ext cx="241682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192" name="이등변 삼각형 191">
              <a:extLst>
                <a:ext uri="{FF2B5EF4-FFF2-40B4-BE49-F238E27FC236}">
                  <a16:creationId xmlns:a16="http://schemas.microsoft.com/office/drawing/2014/main" id="{F4D9D5AC-088B-42B8-8425-480DF3E87774}"/>
                </a:ext>
              </a:extLst>
            </p:cNvPr>
            <p:cNvSpPr/>
            <p:nvPr/>
          </p:nvSpPr>
          <p:spPr>
            <a:xfrm rot="16200000">
              <a:off x="4816445" y="4268814"/>
              <a:ext cx="241682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4942EDDB-4F8E-4D6E-9217-B750D4B60005}"/>
              </a:ext>
            </a:extLst>
          </p:cNvPr>
          <p:cNvSpPr txBox="1"/>
          <p:nvPr/>
        </p:nvSpPr>
        <p:spPr>
          <a:xfrm>
            <a:off x="2826834" y="4692299"/>
            <a:ext cx="1076034" cy="29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50</a:t>
            </a:r>
            <a:r>
              <a:rPr lang="ko-KR" altLang="en-US" sz="1000" b="1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개 </a:t>
            </a:r>
            <a:r>
              <a:rPr lang="ko-KR" altLang="en-US" sz="1000" b="1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리스팅</a:t>
            </a:r>
            <a:endParaRPr lang="en-US" altLang="ko-KR" sz="1000" b="1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" name="왼쪽 중괄호 193">
            <a:extLst>
              <a:ext uri="{FF2B5EF4-FFF2-40B4-BE49-F238E27FC236}">
                <a16:creationId xmlns:a16="http://schemas.microsoft.com/office/drawing/2014/main" id="{FAF6D354-FC40-4771-8679-66B2139BEC7F}"/>
              </a:ext>
            </a:extLst>
          </p:cNvPr>
          <p:cNvSpPr/>
          <p:nvPr/>
        </p:nvSpPr>
        <p:spPr>
          <a:xfrm>
            <a:off x="1791092" y="2954610"/>
            <a:ext cx="81743" cy="8717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5" name="연결선: 꺾임 194">
            <a:extLst>
              <a:ext uri="{FF2B5EF4-FFF2-40B4-BE49-F238E27FC236}">
                <a16:creationId xmlns:a16="http://schemas.microsoft.com/office/drawing/2014/main" id="{16B964EB-01C0-494D-B38F-F3FE3A938B45}"/>
              </a:ext>
            </a:extLst>
          </p:cNvPr>
          <p:cNvCxnSpPr>
            <a:stCxn id="194" idx="1"/>
            <a:endCxn id="193" idx="1"/>
          </p:cNvCxnSpPr>
          <p:nvPr/>
        </p:nvCxnSpPr>
        <p:spPr>
          <a:xfrm rot="10800000" flipH="1" flipV="1">
            <a:off x="1791092" y="3390488"/>
            <a:ext cx="1035742" cy="1448517"/>
          </a:xfrm>
          <a:prstGeom prst="bentConnector3">
            <a:avLst>
              <a:gd name="adj1" fmla="val -50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직사각형 195">
            <a:extLst>
              <a:ext uri="{FF2B5EF4-FFF2-40B4-BE49-F238E27FC236}">
                <a16:creationId xmlns:a16="http://schemas.microsoft.com/office/drawing/2014/main" id="{CE46CDB2-F777-4EA8-97B8-79ECF0E4C6A9}"/>
              </a:ext>
            </a:extLst>
          </p:cNvPr>
          <p:cNvSpPr/>
          <p:nvPr/>
        </p:nvSpPr>
        <p:spPr>
          <a:xfrm>
            <a:off x="1849317" y="2913952"/>
            <a:ext cx="378590" cy="10709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D7DD69D-25A8-47DD-9909-EAE3030A1212}"/>
              </a:ext>
            </a:extLst>
          </p:cNvPr>
          <p:cNvSpPr txBox="1"/>
          <p:nvPr/>
        </p:nvSpPr>
        <p:spPr>
          <a:xfrm>
            <a:off x="1872835" y="3950824"/>
            <a:ext cx="2537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총판회원상세정보 팝업 호출</a:t>
            </a:r>
          </a:p>
        </p:txBody>
      </p:sp>
      <p:sp>
        <p:nvSpPr>
          <p:cNvPr id="175" name="직사각형 174">
            <a:extLst>
              <a:ext uri="{FF2B5EF4-FFF2-40B4-BE49-F238E27FC236}">
                <a16:creationId xmlns:a16="http://schemas.microsoft.com/office/drawing/2014/main" id="{6EDB9002-E6AC-4E96-B41D-A6DE2B431429}"/>
              </a:ext>
            </a:extLst>
          </p:cNvPr>
          <p:cNvSpPr/>
          <p:nvPr/>
        </p:nvSpPr>
        <p:spPr>
          <a:xfrm>
            <a:off x="406043" y="2040378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도메인</a:t>
            </a:r>
            <a:r>
              <a:rPr lang="en-US" altLang="ko-KR" sz="1000" dirty="0">
                <a:solidFill>
                  <a:srgbClr val="002060"/>
                </a:solidFill>
              </a:rPr>
              <a:t> </a:t>
            </a:r>
            <a:r>
              <a:rPr lang="ko-KR" altLang="en-US" sz="1000" dirty="0">
                <a:solidFill>
                  <a:srgbClr val="002060"/>
                </a:solidFill>
              </a:rPr>
              <a:t>코드관리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5607DE0-F5A8-41BD-9D15-589E672BC978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  <p:sp>
        <p:nvSpPr>
          <p:cNvPr id="202" name="직사각형 201">
            <a:extLst>
              <a:ext uri="{FF2B5EF4-FFF2-40B4-BE49-F238E27FC236}">
                <a16:creationId xmlns:a16="http://schemas.microsoft.com/office/drawing/2014/main" id="{64BDE2B1-8967-4C6A-971E-DFC9B2AD8E24}"/>
              </a:ext>
            </a:extLst>
          </p:cNvPr>
          <p:cNvSpPr/>
          <p:nvPr/>
        </p:nvSpPr>
        <p:spPr>
          <a:xfrm>
            <a:off x="410573" y="2836133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203" name="직사각형 202">
            <a:extLst>
              <a:ext uri="{FF2B5EF4-FFF2-40B4-BE49-F238E27FC236}">
                <a16:creationId xmlns:a16="http://schemas.microsoft.com/office/drawing/2014/main" id="{2378F2B6-3FF8-4A9F-9A17-1449B7DF237E}"/>
              </a:ext>
            </a:extLst>
          </p:cNvPr>
          <p:cNvSpPr/>
          <p:nvPr/>
        </p:nvSpPr>
        <p:spPr>
          <a:xfrm>
            <a:off x="410573" y="323880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204" name="직사각형 203">
            <a:extLst>
              <a:ext uri="{FF2B5EF4-FFF2-40B4-BE49-F238E27FC236}">
                <a16:creationId xmlns:a16="http://schemas.microsoft.com/office/drawing/2014/main" id="{6CEDC757-4C56-41AC-971B-476C26F375B0}"/>
              </a:ext>
            </a:extLst>
          </p:cNvPr>
          <p:cNvSpPr/>
          <p:nvPr/>
        </p:nvSpPr>
        <p:spPr>
          <a:xfrm>
            <a:off x="410573" y="364147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205" name="직사각형 204">
            <a:extLst>
              <a:ext uri="{FF2B5EF4-FFF2-40B4-BE49-F238E27FC236}">
                <a16:creationId xmlns:a16="http://schemas.microsoft.com/office/drawing/2014/main" id="{1F382BB5-6E62-410D-8286-D2B4DFE44EA6}"/>
              </a:ext>
            </a:extLst>
          </p:cNvPr>
          <p:cNvSpPr/>
          <p:nvPr/>
        </p:nvSpPr>
        <p:spPr>
          <a:xfrm>
            <a:off x="410573" y="404300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206" name="직사각형 205">
            <a:extLst>
              <a:ext uri="{FF2B5EF4-FFF2-40B4-BE49-F238E27FC236}">
                <a16:creationId xmlns:a16="http://schemas.microsoft.com/office/drawing/2014/main" id="{61842869-A4FA-4291-B8EC-DEC21417550D}"/>
              </a:ext>
            </a:extLst>
          </p:cNvPr>
          <p:cNvSpPr/>
          <p:nvPr/>
        </p:nvSpPr>
        <p:spPr>
          <a:xfrm>
            <a:off x="410574" y="243308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</p:spTree>
    <p:extLst>
      <p:ext uri="{BB962C8B-B14F-4D97-AF65-F5344CB8AC3E}">
        <p14:creationId xmlns:p14="http://schemas.microsoft.com/office/powerpoint/2010/main" val="173729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406863" y="327171"/>
            <a:ext cx="9206921" cy="6123963"/>
            <a:chOff x="406863" y="327171"/>
            <a:chExt cx="9206921" cy="6123963"/>
          </a:xfrm>
        </p:grpSpPr>
        <p:sp>
          <p:nvSpPr>
            <p:cNvPr id="10" name="직사각형 9"/>
            <p:cNvSpPr/>
            <p:nvPr/>
          </p:nvSpPr>
          <p:spPr>
            <a:xfrm>
              <a:off x="406864" y="327171"/>
              <a:ext cx="9206920" cy="6123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06866" y="822121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회원관리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6866" y="1224792"/>
              <a:ext cx="1216403" cy="4026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rgbClr val="002060"/>
                  </a:solidFill>
                </a:rPr>
                <a:t>회원정보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406866" y="1627463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총판관리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06865" y="2030134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err="1"/>
                <a:t>머니관리</a:t>
              </a:r>
              <a:endParaRPr lang="ko-KR" altLang="en-US" sz="1000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06865" y="2432805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사이트관리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06865" y="2835476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통계관리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06864" y="3246535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게시판관리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1092" y="953404"/>
              <a:ext cx="8707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u"/>
              </a:pPr>
              <a:r>
                <a:rPr lang="ko-KR" altLang="en-US" sz="1000" dirty="0"/>
                <a:t>회원정보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1092" y="1266736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일반회원</a:t>
              </a:r>
              <a:r>
                <a:rPr lang="en-US" altLang="ko-KR" sz="1000" b="1" dirty="0"/>
                <a:t>(100)</a:t>
              </a:r>
              <a:endParaRPr lang="ko-KR" altLang="en-US" sz="1000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06828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대기회원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5271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정지회원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3714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탈퇴회원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900149" y="1828798"/>
              <a:ext cx="696286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전체레벨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endParaRPr lang="ko-KR" altLang="en-US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661843" y="1828798"/>
              <a:ext cx="973900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아이디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닉네임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endParaRPr lang="ko-KR" altLang="en-US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701150" y="1828798"/>
              <a:ext cx="1625857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검색입력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392413" y="1828798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/>
                <a:t>검색</a:t>
              </a: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1875002" y="2248247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310993" y="2541861"/>
              <a:ext cx="6407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875002" y="2818695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913966" y="2414553"/>
              <a:ext cx="397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번호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45015" y="2299913"/>
              <a:ext cx="5015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추천인</a:t>
              </a:r>
              <a:endParaRPr lang="ko-KR" alt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76977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가입정보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0295" y="2299913"/>
              <a:ext cx="75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머니</a:t>
              </a:r>
              <a:r>
                <a:rPr lang="en-US" altLang="ko-KR" sz="800" dirty="0"/>
                <a:t>/</a:t>
              </a:r>
              <a:r>
                <a:rPr lang="ko-KR" altLang="en-US" sz="800"/>
                <a:t>포인트</a:t>
              </a:r>
              <a:endParaRPr lang="ko-KR" alt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49113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정산정보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59600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상태정보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17532" y="2417357"/>
              <a:ext cx="397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관리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2188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총판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12547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추천인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1478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아이디</a:t>
              </a:r>
              <a:endParaRPr lang="ko-KR" alt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36745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닉네임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3985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레벨</a:t>
              </a:r>
              <a:endParaRPr lang="ko-KR" altLang="en-US" sz="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71031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상태</a:t>
              </a:r>
              <a:endParaRPr lang="ko-KR" altLang="en-US" sz="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7524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핸드폰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9241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머니</a:t>
              </a:r>
              <a:endParaRPr lang="ko-KR" altLang="en-US" sz="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8820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포인트</a:t>
              </a:r>
              <a:endParaRPr lang="ko-KR" altLang="en-US" sz="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79825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입금</a:t>
              </a:r>
              <a:endParaRPr lang="ko-KR" altLang="en-US" sz="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59228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출금</a:t>
              </a:r>
              <a:endParaRPr lang="ko-KR" altLang="en-US" sz="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46149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정산</a:t>
              </a:r>
              <a:endParaRPr lang="ko-KR" altLang="en-US" sz="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14031" y="2599052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가입일시</a:t>
              </a:r>
              <a:endParaRPr lang="ko-KR" altLang="en-US" sz="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54865" y="2599052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최종로그인</a:t>
              </a: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2310993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3304990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537951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627982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7436622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871826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9450068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1874982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1875002" y="3173984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379592" y="2904007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885484" y="2904007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50851" y="2904007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88041" y="2904007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14392" y="2904007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735" y="2904007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30781" y="2819165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10847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57934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98259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77662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64583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4797" y="2904007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86927" y="2904007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06774" y="2904007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8780773" y="2927521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9109455" y="2927521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83" name="직선 연결선 82"/>
            <p:cNvCxnSpPr/>
            <p:nvPr/>
          </p:nvCxnSpPr>
          <p:spPr>
            <a:xfrm>
              <a:off x="1875002" y="3173984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1875002" y="3529273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379592" y="3259296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85484" y="3259296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350851" y="325929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88041" y="3259296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14392" y="325929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9735" y="3259296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30781" y="3174454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410847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57934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98259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677662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064583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94797" y="3259296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86927" y="3259296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06774" y="325929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8780773" y="3282810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9109455" y="3282810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102" name="직선 연결선 101"/>
            <p:cNvCxnSpPr/>
            <p:nvPr/>
          </p:nvCxnSpPr>
          <p:spPr>
            <a:xfrm>
              <a:off x="1875002" y="3525612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1875002" y="3880901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379592" y="3610924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885484" y="3610924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350851" y="361092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788041" y="3610924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14392" y="3610924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19735" y="3610924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830781" y="3526082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10847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57934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298259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77662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064583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394797" y="3610924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086927" y="3610924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06774" y="3610924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8780773" y="3634438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9109455" y="3634438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121" name="직선 연결선 120"/>
            <p:cNvCxnSpPr/>
            <p:nvPr/>
          </p:nvCxnSpPr>
          <p:spPr>
            <a:xfrm>
              <a:off x="406863" y="822121"/>
              <a:ext cx="920692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550834" y="429355"/>
              <a:ext cx="10550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On-Off</a:t>
              </a:r>
              <a:r>
                <a:rPr lang="ko-KR" altLang="en-US" sz="1100" dirty="0" err="1"/>
                <a:t>운영툴</a:t>
              </a:r>
              <a:endParaRPr lang="ko-KR" altLang="en-US" sz="1100" dirty="0"/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8847034" y="442544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/>
                <a:t>나가기</a:t>
              </a:r>
            </a:p>
          </p:txBody>
        </p:sp>
      </p:grpSp>
      <p:sp>
        <p:nvSpPr>
          <p:cNvPr id="175" name="직사각형 174"/>
          <p:cNvSpPr/>
          <p:nvPr/>
        </p:nvSpPr>
        <p:spPr>
          <a:xfrm>
            <a:off x="406864" y="317344"/>
            <a:ext cx="9206920" cy="612396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27" name="직사각형 26"/>
          <p:cNvSpPr/>
          <p:nvPr/>
        </p:nvSpPr>
        <p:spPr>
          <a:xfrm>
            <a:off x="1525881" y="741859"/>
            <a:ext cx="7643285" cy="611613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/>
          </a:p>
        </p:txBody>
      </p:sp>
      <p:sp>
        <p:nvSpPr>
          <p:cNvPr id="126" name="TextBox 125"/>
          <p:cNvSpPr txBox="1"/>
          <p:nvPr/>
        </p:nvSpPr>
        <p:spPr>
          <a:xfrm>
            <a:off x="1564052" y="809011"/>
            <a:ext cx="1473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00" dirty="0"/>
              <a:t>총판 회원 상세정보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592091" y="1175232"/>
            <a:ext cx="1005403" cy="2813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아이디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닉네임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비밀번호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연락처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추천가능여부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회원상태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추천코드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가입총판라인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추천인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소속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625208" y="3932674"/>
            <a:ext cx="10054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계좌정보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예금주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보유머니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변경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보유포인트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959950" y="1309585"/>
            <a:ext cx="3797283" cy="3069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>
                <a:solidFill>
                  <a:schemeClr val="bg1"/>
                </a:solidFill>
              </a:rPr>
              <a:t>메모현황</a:t>
            </a:r>
          </a:p>
        </p:txBody>
      </p:sp>
      <p:sp>
        <p:nvSpPr>
          <p:cNvPr id="140" name="직사각형 139"/>
          <p:cNvSpPr/>
          <p:nvPr/>
        </p:nvSpPr>
        <p:spPr>
          <a:xfrm>
            <a:off x="7458907" y="806163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저장</a:t>
            </a:r>
            <a:endParaRPr lang="ko-KR" altLang="en-US" sz="900" dirty="0"/>
          </a:p>
        </p:txBody>
      </p:sp>
      <p:sp>
        <p:nvSpPr>
          <p:cNvPr id="141" name="직사각형 140"/>
          <p:cNvSpPr/>
          <p:nvPr/>
        </p:nvSpPr>
        <p:spPr>
          <a:xfrm>
            <a:off x="8149128" y="806163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/>
              <a:t>닫기</a:t>
            </a:r>
          </a:p>
        </p:txBody>
      </p:sp>
      <p:sp>
        <p:nvSpPr>
          <p:cNvPr id="142" name="직사각형 141"/>
          <p:cNvSpPr/>
          <p:nvPr/>
        </p:nvSpPr>
        <p:spPr>
          <a:xfrm>
            <a:off x="2634338" y="1280397"/>
            <a:ext cx="9093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babo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3687931" y="1280397"/>
            <a:ext cx="9093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바보</a:t>
            </a:r>
          </a:p>
        </p:txBody>
      </p:sp>
      <p:sp>
        <p:nvSpPr>
          <p:cNvPr id="144" name="직사각형 143"/>
          <p:cNvSpPr/>
          <p:nvPr/>
        </p:nvSpPr>
        <p:spPr>
          <a:xfrm>
            <a:off x="2634338" y="1565050"/>
            <a:ext cx="9093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2634338" y="1857240"/>
            <a:ext cx="6289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1564052" y="1144531"/>
            <a:ext cx="72941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직사각형 145"/>
          <p:cNvSpPr/>
          <p:nvPr/>
        </p:nvSpPr>
        <p:spPr>
          <a:xfrm>
            <a:off x="3305982" y="1857240"/>
            <a:ext cx="6289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3973817" y="1857240"/>
            <a:ext cx="628978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2636477" y="2156462"/>
            <a:ext cx="624417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불가능 ▼</a:t>
            </a:r>
          </a:p>
        </p:txBody>
      </p:sp>
      <p:sp>
        <p:nvSpPr>
          <p:cNvPr id="149" name="직사각형 148"/>
          <p:cNvSpPr/>
          <p:nvPr/>
        </p:nvSpPr>
        <p:spPr>
          <a:xfrm>
            <a:off x="2636477" y="2466879"/>
            <a:ext cx="624417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 err="1">
                <a:solidFill>
                  <a:schemeClr val="bg1">
                    <a:lumMod val="50000"/>
                  </a:schemeClr>
                </a:solidFill>
              </a:rPr>
              <a:t>사용중</a:t>
            </a: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 ▼</a:t>
            </a:r>
          </a:p>
        </p:txBody>
      </p:sp>
      <p:sp>
        <p:nvSpPr>
          <p:cNvPr id="152" name="직사각형 151"/>
          <p:cNvSpPr/>
          <p:nvPr/>
        </p:nvSpPr>
        <p:spPr>
          <a:xfrm>
            <a:off x="2634338" y="2830244"/>
            <a:ext cx="763649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3448370" y="2827840"/>
            <a:ext cx="801184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랜덤코드생성</a:t>
            </a:r>
          </a:p>
        </p:txBody>
      </p:sp>
      <p:sp>
        <p:nvSpPr>
          <p:cNvPr id="155" name="직사각형 154"/>
          <p:cNvSpPr/>
          <p:nvPr/>
        </p:nvSpPr>
        <p:spPr>
          <a:xfrm>
            <a:off x="4290759" y="2827840"/>
            <a:ext cx="592240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/>
              <a:t>코드제거</a:t>
            </a:r>
            <a:endParaRPr lang="ko-KR" altLang="en-US" sz="800" dirty="0"/>
          </a:p>
        </p:txBody>
      </p:sp>
      <p:sp>
        <p:nvSpPr>
          <p:cNvPr id="156" name="TextBox 155"/>
          <p:cNvSpPr txBox="1"/>
          <p:nvPr/>
        </p:nvSpPr>
        <p:spPr>
          <a:xfrm>
            <a:off x="3326501" y="2170272"/>
            <a:ext cx="12731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추천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ko-KR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명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ko-KR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탈퇴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ko-KR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명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2636477" y="3119568"/>
            <a:ext cx="1626659" cy="2291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 err="1">
                <a:solidFill>
                  <a:schemeClr val="bg1">
                    <a:lumMod val="50000"/>
                  </a:schemeClr>
                </a:solidFill>
              </a:rPr>
              <a:t>Ss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▼</a:t>
            </a:r>
          </a:p>
        </p:txBody>
      </p:sp>
      <p:sp>
        <p:nvSpPr>
          <p:cNvPr id="159" name="직사각형 158"/>
          <p:cNvSpPr/>
          <p:nvPr/>
        </p:nvSpPr>
        <p:spPr>
          <a:xfrm>
            <a:off x="4290759" y="3119568"/>
            <a:ext cx="592240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적용</a:t>
            </a:r>
          </a:p>
        </p:txBody>
      </p:sp>
      <p:sp>
        <p:nvSpPr>
          <p:cNvPr id="160" name="직사각형 159"/>
          <p:cNvSpPr/>
          <p:nvPr/>
        </p:nvSpPr>
        <p:spPr>
          <a:xfrm>
            <a:off x="2636477" y="3422256"/>
            <a:ext cx="1626659" cy="2206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 err="1">
                <a:solidFill>
                  <a:schemeClr val="bg1">
                    <a:lumMod val="50000"/>
                  </a:schemeClr>
                </a:solidFill>
              </a:rPr>
              <a:t>Ss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▼</a:t>
            </a:r>
          </a:p>
        </p:txBody>
      </p:sp>
      <p:sp>
        <p:nvSpPr>
          <p:cNvPr id="161" name="직사각형 160"/>
          <p:cNvSpPr/>
          <p:nvPr/>
        </p:nvSpPr>
        <p:spPr>
          <a:xfrm>
            <a:off x="2635207" y="4061763"/>
            <a:ext cx="761510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농협 ▼</a:t>
            </a:r>
          </a:p>
        </p:txBody>
      </p:sp>
      <p:sp>
        <p:nvSpPr>
          <p:cNvPr id="162" name="직사각형 161"/>
          <p:cNvSpPr/>
          <p:nvPr/>
        </p:nvSpPr>
        <p:spPr>
          <a:xfrm>
            <a:off x="3444967" y="4061803"/>
            <a:ext cx="1446832" cy="256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321321321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2634338" y="4382597"/>
            <a:ext cx="763649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>
                <a:solidFill>
                  <a:schemeClr val="bg1">
                    <a:lumMod val="50000"/>
                  </a:schemeClr>
                </a:solidFill>
              </a:rPr>
              <a:t>아무개</a:t>
            </a:r>
          </a:p>
        </p:txBody>
      </p:sp>
      <p:sp>
        <p:nvSpPr>
          <p:cNvPr id="164" name="직사각형 163"/>
          <p:cNvSpPr/>
          <p:nvPr/>
        </p:nvSpPr>
        <p:spPr>
          <a:xfrm>
            <a:off x="4106831" y="4382597"/>
            <a:ext cx="783545" cy="237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421250" y="4379563"/>
            <a:ext cx="678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환전암호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2634892" y="4696065"/>
            <a:ext cx="690024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3369983" y="4696865"/>
            <a:ext cx="525447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 err="1">
                <a:solidFill>
                  <a:schemeClr val="bg1">
                    <a:lumMod val="50000"/>
                  </a:schemeClr>
                </a:solidFill>
              </a:rPr>
              <a:t>변경값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4442167" y="4694207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차감</a:t>
            </a:r>
          </a:p>
        </p:txBody>
      </p:sp>
      <p:sp>
        <p:nvSpPr>
          <p:cNvPr id="170" name="직사각형 169"/>
          <p:cNvSpPr/>
          <p:nvPr/>
        </p:nvSpPr>
        <p:spPr>
          <a:xfrm>
            <a:off x="3960447" y="4697456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지급</a:t>
            </a:r>
          </a:p>
        </p:txBody>
      </p:sp>
      <p:sp>
        <p:nvSpPr>
          <p:cNvPr id="171" name="직사각형 170"/>
          <p:cNvSpPr/>
          <p:nvPr/>
        </p:nvSpPr>
        <p:spPr>
          <a:xfrm>
            <a:off x="2637077" y="4986981"/>
            <a:ext cx="690024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3369982" y="4993238"/>
            <a:ext cx="525447" cy="249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 err="1">
                <a:solidFill>
                  <a:schemeClr val="bg1">
                    <a:lumMod val="50000"/>
                  </a:schemeClr>
                </a:solidFill>
              </a:rPr>
              <a:t>변경값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3" name="직사각형 172"/>
          <p:cNvSpPr/>
          <p:nvPr/>
        </p:nvSpPr>
        <p:spPr>
          <a:xfrm>
            <a:off x="4442167" y="4985981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차감</a:t>
            </a:r>
          </a:p>
        </p:txBody>
      </p:sp>
      <p:sp>
        <p:nvSpPr>
          <p:cNvPr id="174" name="직사각형 173"/>
          <p:cNvSpPr/>
          <p:nvPr/>
        </p:nvSpPr>
        <p:spPr>
          <a:xfrm>
            <a:off x="3958915" y="4985981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지급</a:t>
            </a:r>
          </a:p>
        </p:txBody>
      </p:sp>
      <p:sp>
        <p:nvSpPr>
          <p:cNvPr id="177" name="직사각형 176">
            <a:extLst>
              <a:ext uri="{FF2B5EF4-FFF2-40B4-BE49-F238E27FC236}">
                <a16:creationId xmlns:a16="http://schemas.microsoft.com/office/drawing/2014/main" id="{C1510F36-38E8-40FD-94E5-3754AA7CC25E}"/>
              </a:ext>
            </a:extLst>
          </p:cNvPr>
          <p:cNvSpPr/>
          <p:nvPr/>
        </p:nvSpPr>
        <p:spPr>
          <a:xfrm>
            <a:off x="4300029" y="3404297"/>
            <a:ext cx="592240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적용</a:t>
            </a:r>
          </a:p>
        </p:txBody>
      </p:sp>
      <p:sp>
        <p:nvSpPr>
          <p:cNvPr id="186" name="직사각형 185">
            <a:extLst>
              <a:ext uri="{FF2B5EF4-FFF2-40B4-BE49-F238E27FC236}">
                <a16:creationId xmlns:a16="http://schemas.microsoft.com/office/drawing/2014/main" id="{1137ACB5-EE74-4B3F-9C3D-71F7218B9354}"/>
              </a:ext>
            </a:extLst>
          </p:cNvPr>
          <p:cNvSpPr/>
          <p:nvPr/>
        </p:nvSpPr>
        <p:spPr>
          <a:xfrm>
            <a:off x="2636477" y="3716041"/>
            <a:ext cx="1626659" cy="2206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Ss </a:t>
            </a: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▼</a:t>
            </a:r>
          </a:p>
        </p:txBody>
      </p:sp>
      <p:sp>
        <p:nvSpPr>
          <p:cNvPr id="187" name="직사각형 186">
            <a:extLst>
              <a:ext uri="{FF2B5EF4-FFF2-40B4-BE49-F238E27FC236}">
                <a16:creationId xmlns:a16="http://schemas.microsoft.com/office/drawing/2014/main" id="{CF993431-8FE2-4650-B27D-BC3874A2322C}"/>
              </a:ext>
            </a:extLst>
          </p:cNvPr>
          <p:cNvSpPr/>
          <p:nvPr/>
        </p:nvSpPr>
        <p:spPr>
          <a:xfrm>
            <a:off x="4300029" y="3707062"/>
            <a:ext cx="592240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적용</a:t>
            </a:r>
          </a:p>
        </p:txBody>
      </p:sp>
      <p:sp>
        <p:nvSpPr>
          <p:cNvPr id="176" name="직사각형 175"/>
          <p:cNvSpPr/>
          <p:nvPr/>
        </p:nvSpPr>
        <p:spPr>
          <a:xfrm>
            <a:off x="8285900" y="1343908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/>
              <a:t>메모</a:t>
            </a:r>
            <a:endParaRPr lang="ko-KR" altLang="en-US" sz="800" dirty="0"/>
          </a:p>
        </p:txBody>
      </p:sp>
      <p:graphicFrame>
        <p:nvGraphicFramePr>
          <p:cNvPr id="167" name="표 166">
            <a:extLst>
              <a:ext uri="{FF2B5EF4-FFF2-40B4-BE49-F238E27FC236}">
                <a16:creationId xmlns:a16="http://schemas.microsoft.com/office/drawing/2014/main" id="{48EC58DC-86A1-4422-B2A6-890AA2F5E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74874"/>
              </p:ext>
            </p:extLst>
          </p:nvPr>
        </p:nvGraphicFramePr>
        <p:xfrm>
          <a:off x="10013379" y="-1"/>
          <a:ext cx="2170231" cy="544470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총판 회원상세정보 팝업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추천코드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회원가입시 사용</a:t>
                      </a:r>
                      <a:r>
                        <a:rPr lang="en-US" altLang="ko-KR" sz="800" dirty="0"/>
                        <a:t> -&gt; </a:t>
                      </a:r>
                      <a:r>
                        <a:rPr lang="ko-KR" altLang="en-US" sz="800" dirty="0"/>
                        <a:t>총판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 err="1"/>
                        <a:t>하위총판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배당</a:t>
                      </a:r>
                      <a:r>
                        <a:rPr lang="en-US" altLang="ko-KR" sz="800" dirty="0"/>
                        <a:t>(</a:t>
                      </a:r>
                      <a:r>
                        <a:rPr lang="ko-KR" altLang="en-US" sz="800" dirty="0"/>
                        <a:t>롤링</a:t>
                      </a:r>
                      <a:r>
                        <a:rPr lang="en-US" altLang="ko-KR" sz="800" dirty="0"/>
                        <a:t>)</a:t>
                      </a:r>
                      <a:r>
                        <a:rPr lang="ko-KR" altLang="en-US" sz="800" dirty="0"/>
                        <a:t>에 참고로 사용</a:t>
                      </a:r>
                      <a:endParaRPr lang="en-US" altLang="ko-KR" sz="800" dirty="0"/>
                    </a:p>
                    <a:p>
                      <a:r>
                        <a:rPr lang="ko-KR" altLang="en-US" sz="800" dirty="0" err="1"/>
                        <a:t>랜덤코드적용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 err="1"/>
                        <a:t>클릭시</a:t>
                      </a:r>
                      <a:r>
                        <a:rPr lang="ko-KR" altLang="en-US" sz="800" dirty="0"/>
                        <a:t> 랜덤코드 생성 및 표시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회원가입시 사용 가능</a:t>
                      </a:r>
                      <a:r>
                        <a:rPr lang="en-US" altLang="ko-KR" sz="800" dirty="0"/>
                        <a:t>. </a:t>
                      </a:r>
                    </a:p>
                    <a:p>
                      <a:r>
                        <a:rPr lang="ko-KR" altLang="en-US" sz="800" dirty="0"/>
                        <a:t>코드제거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현재 표시된 등록코드가 삭제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삭제된 코드 회원가입시에 사용 불가능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baseline="0" dirty="0"/>
                        <a:t>현재 등록된 총판 리스트 선택 및 적용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추천코드가 부여된 회원 리스트 선택 및 적용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소속 현재 등록된 소속 리스트 선택 및 적용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보유머니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보유포인트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800" baseline="0" dirty="0"/>
                        <a:t>지급 </a:t>
                      </a:r>
                      <a:r>
                        <a:rPr lang="en-US" altLang="ko-KR" sz="800" baseline="0" dirty="0"/>
                        <a:t>: </a:t>
                      </a:r>
                      <a:r>
                        <a:rPr lang="ko-KR" altLang="en-US" sz="800" baseline="0" dirty="0"/>
                        <a:t>입력된 금액</a:t>
                      </a:r>
                      <a:r>
                        <a:rPr lang="en-US" altLang="ko-KR" sz="800" baseline="0" dirty="0"/>
                        <a:t>/</a:t>
                      </a:r>
                      <a:r>
                        <a:rPr lang="ko-KR" altLang="en-US" sz="800" baseline="0" dirty="0"/>
                        <a:t>포인트 만큼 </a:t>
                      </a:r>
                      <a:r>
                        <a:rPr lang="en-US" altLang="ko-KR" sz="800" baseline="0" dirty="0"/>
                        <a:t>+ </a:t>
                      </a:r>
                    </a:p>
                    <a:p>
                      <a:r>
                        <a:rPr lang="ko-KR" altLang="en-US" sz="800" baseline="0" dirty="0"/>
                        <a:t>차감 </a:t>
                      </a:r>
                      <a:r>
                        <a:rPr lang="en-US" altLang="ko-KR" sz="800" baseline="0" dirty="0"/>
                        <a:t>: </a:t>
                      </a:r>
                      <a:r>
                        <a:rPr lang="ko-KR" altLang="en-US" sz="800" baseline="0" dirty="0"/>
                        <a:t>입력된 금액</a:t>
                      </a:r>
                      <a:r>
                        <a:rPr lang="en-US" altLang="ko-KR" sz="800" baseline="0" dirty="0"/>
                        <a:t>/</a:t>
                      </a:r>
                      <a:r>
                        <a:rPr lang="ko-KR" altLang="en-US" sz="800" baseline="0" dirty="0"/>
                        <a:t>포인트 만큼 </a:t>
                      </a:r>
                      <a:r>
                        <a:rPr lang="en-US" altLang="ko-KR" sz="800" baseline="0" dirty="0"/>
                        <a:t>– </a:t>
                      </a:r>
                    </a:p>
                    <a:p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버튼 </a:t>
                      </a:r>
                      <a:r>
                        <a:rPr lang="ko-KR" altLang="en-US" sz="800" baseline="0" dirty="0" err="1"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 지급</a:t>
                      </a:r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차감이 반영된 금액</a:t>
                      </a:r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포인트</a:t>
                      </a: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aseline="0" dirty="0"/>
                        <a:t>총판정산정보 입력 및 적용</a:t>
                      </a:r>
                      <a:endParaRPr lang="en-US" altLang="ko-KR" sz="800" baseline="0" dirty="0"/>
                    </a:p>
                    <a:p>
                      <a:r>
                        <a:rPr lang="ko-KR" altLang="en-US" sz="800" baseline="0" dirty="0"/>
                        <a:t>현재 설정된 값 표시</a:t>
                      </a:r>
                      <a:endParaRPr lang="en-US" altLang="ko-KR" sz="800" baseline="0" dirty="0"/>
                    </a:p>
                    <a:p>
                      <a:r>
                        <a:rPr lang="ko-KR" altLang="en-US" sz="800" baseline="0" dirty="0" err="1"/>
                        <a:t>설정란에</a:t>
                      </a:r>
                      <a:r>
                        <a:rPr lang="ko-KR" altLang="en-US" sz="800" baseline="0" dirty="0"/>
                        <a:t> 새로 적용할 </a:t>
                      </a:r>
                      <a:r>
                        <a:rPr lang="ko-KR" altLang="en-US" sz="800" baseline="0" dirty="0" err="1"/>
                        <a:t>요율</a:t>
                      </a:r>
                      <a:r>
                        <a:rPr lang="ko-KR" altLang="en-US" sz="800" baseline="0" dirty="0"/>
                        <a:t> 입력</a:t>
                      </a:r>
                      <a:endParaRPr lang="en-US" altLang="ko-KR" sz="800" baseline="0" dirty="0"/>
                    </a:p>
                    <a:p>
                      <a:r>
                        <a:rPr lang="ko-KR" altLang="en-US" sz="800" baseline="0" dirty="0"/>
                        <a:t>적용 </a:t>
                      </a:r>
                      <a:r>
                        <a:rPr lang="ko-KR" altLang="en-US" sz="800" baseline="0" dirty="0" err="1"/>
                        <a:t>버튼시</a:t>
                      </a:r>
                      <a:r>
                        <a:rPr lang="ko-KR" altLang="en-US" sz="800" baseline="0" dirty="0"/>
                        <a:t> </a:t>
                      </a:r>
                      <a:r>
                        <a:rPr lang="ko-KR" altLang="en-US" sz="800" baseline="0" dirty="0" err="1"/>
                        <a:t>설정란에</a:t>
                      </a:r>
                      <a:r>
                        <a:rPr lang="ko-KR" altLang="en-US" sz="800" baseline="0" dirty="0"/>
                        <a:t> 입력한 </a:t>
                      </a:r>
                      <a:r>
                        <a:rPr lang="ko-KR" altLang="en-US" sz="800" baseline="0" dirty="0" err="1"/>
                        <a:t>요율</a:t>
                      </a:r>
                      <a:r>
                        <a:rPr lang="ko-KR" altLang="en-US" sz="800" baseline="0" dirty="0"/>
                        <a:t> 적용</a:t>
                      </a: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작성된 메모 리스트와 작성하기 버튼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메모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7-1 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작성된 메모가 </a:t>
                      </a:r>
                      <a:r>
                        <a:rPr lang="ko-KR" altLang="en-US" sz="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최근내림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차순으로 표시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현재 기준의 하부회원 내역을 조회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누적된 하부회원 내역을 조회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하부회원 리스트 조회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 </a:t>
                      </a:r>
                      <a:r>
                        <a:rPr lang="ko-KR" altLang="en-US" sz="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리스팅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페이징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스크롤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sp>
        <p:nvSpPr>
          <p:cNvPr id="178" name="사각형: 둥근 모서리 177">
            <a:extLst>
              <a:ext uri="{FF2B5EF4-FFF2-40B4-BE49-F238E27FC236}">
                <a16:creationId xmlns:a16="http://schemas.microsoft.com/office/drawing/2014/main" id="{C3B3986C-8BFB-49B0-A550-DEA67DA917FC}"/>
              </a:ext>
            </a:extLst>
          </p:cNvPr>
          <p:cNvSpPr/>
          <p:nvPr/>
        </p:nvSpPr>
        <p:spPr>
          <a:xfrm>
            <a:off x="1466897" y="283802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179" name="사각형: 둥근 모서리 178">
            <a:extLst>
              <a:ext uri="{FF2B5EF4-FFF2-40B4-BE49-F238E27FC236}">
                <a16:creationId xmlns:a16="http://schemas.microsoft.com/office/drawing/2014/main" id="{F51E64D6-51B7-4F52-9F8A-5A36B02C1A6A}"/>
              </a:ext>
            </a:extLst>
          </p:cNvPr>
          <p:cNvSpPr/>
          <p:nvPr/>
        </p:nvSpPr>
        <p:spPr>
          <a:xfrm>
            <a:off x="1457744" y="315430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180" name="사각형: 둥근 모서리 179">
            <a:extLst>
              <a:ext uri="{FF2B5EF4-FFF2-40B4-BE49-F238E27FC236}">
                <a16:creationId xmlns:a16="http://schemas.microsoft.com/office/drawing/2014/main" id="{A0BAA794-84AD-41CF-AC99-F8979FC0384D}"/>
              </a:ext>
            </a:extLst>
          </p:cNvPr>
          <p:cNvSpPr/>
          <p:nvPr/>
        </p:nvSpPr>
        <p:spPr>
          <a:xfrm>
            <a:off x="1457744" y="345896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181" name="사각형: 둥근 모서리 180">
            <a:extLst>
              <a:ext uri="{FF2B5EF4-FFF2-40B4-BE49-F238E27FC236}">
                <a16:creationId xmlns:a16="http://schemas.microsoft.com/office/drawing/2014/main" id="{32B231AA-29B0-472B-8BC9-C9D85B8E5ABE}"/>
              </a:ext>
            </a:extLst>
          </p:cNvPr>
          <p:cNvSpPr/>
          <p:nvPr/>
        </p:nvSpPr>
        <p:spPr>
          <a:xfrm>
            <a:off x="1450413" y="470645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5</a:t>
            </a:r>
            <a:endParaRPr lang="ko-KR" altLang="en-US" sz="750" dirty="0"/>
          </a:p>
        </p:txBody>
      </p:sp>
      <p:sp>
        <p:nvSpPr>
          <p:cNvPr id="182" name="사각형: 둥근 모서리 181">
            <a:extLst>
              <a:ext uri="{FF2B5EF4-FFF2-40B4-BE49-F238E27FC236}">
                <a16:creationId xmlns:a16="http://schemas.microsoft.com/office/drawing/2014/main" id="{829FA203-D20F-4CB8-B35D-680CC6805A8B}"/>
              </a:ext>
            </a:extLst>
          </p:cNvPr>
          <p:cNvSpPr/>
          <p:nvPr/>
        </p:nvSpPr>
        <p:spPr>
          <a:xfrm>
            <a:off x="4829102" y="131151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7</a:t>
            </a:r>
            <a:endParaRPr lang="ko-KR" altLang="en-US" sz="750" dirty="0"/>
          </a:p>
        </p:txBody>
      </p:sp>
      <p:sp>
        <p:nvSpPr>
          <p:cNvPr id="183" name="사각형: 둥근 모서리 182">
            <a:extLst>
              <a:ext uri="{FF2B5EF4-FFF2-40B4-BE49-F238E27FC236}">
                <a16:creationId xmlns:a16="http://schemas.microsoft.com/office/drawing/2014/main" id="{284DD181-ED9A-4BC4-95B1-67DFECBEC06E}"/>
              </a:ext>
            </a:extLst>
          </p:cNvPr>
          <p:cNvSpPr/>
          <p:nvPr/>
        </p:nvSpPr>
        <p:spPr>
          <a:xfrm>
            <a:off x="4767253" y="205146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8</a:t>
            </a:r>
            <a:endParaRPr lang="ko-KR" altLang="en-US" sz="750" dirty="0"/>
          </a:p>
        </p:txBody>
      </p:sp>
      <p:sp>
        <p:nvSpPr>
          <p:cNvPr id="184" name="사각형: 둥근 모서리 183">
            <a:extLst>
              <a:ext uri="{FF2B5EF4-FFF2-40B4-BE49-F238E27FC236}">
                <a16:creationId xmlns:a16="http://schemas.microsoft.com/office/drawing/2014/main" id="{2AD8118A-A68F-4151-BB86-FAE7BCAE75F0}"/>
              </a:ext>
            </a:extLst>
          </p:cNvPr>
          <p:cNvSpPr/>
          <p:nvPr/>
        </p:nvSpPr>
        <p:spPr>
          <a:xfrm>
            <a:off x="4799341" y="161512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7-1</a:t>
            </a:r>
            <a:endParaRPr lang="ko-KR" altLang="en-US" sz="750" dirty="0"/>
          </a:p>
        </p:txBody>
      </p:sp>
      <p:sp>
        <p:nvSpPr>
          <p:cNvPr id="188" name="사각형: 둥근 모서리 187">
            <a:extLst>
              <a:ext uri="{FF2B5EF4-FFF2-40B4-BE49-F238E27FC236}">
                <a16:creationId xmlns:a16="http://schemas.microsoft.com/office/drawing/2014/main" id="{D83B16F6-2681-4BAA-A59A-6CCA7C8126B1}"/>
              </a:ext>
            </a:extLst>
          </p:cNvPr>
          <p:cNvSpPr/>
          <p:nvPr/>
        </p:nvSpPr>
        <p:spPr>
          <a:xfrm>
            <a:off x="1450413" y="378703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194" name="사각형: 둥근 모서리 193">
            <a:extLst>
              <a:ext uri="{FF2B5EF4-FFF2-40B4-BE49-F238E27FC236}">
                <a16:creationId xmlns:a16="http://schemas.microsoft.com/office/drawing/2014/main" id="{1ECEEE2D-7195-416A-AD33-7D88A2A380FE}"/>
              </a:ext>
            </a:extLst>
          </p:cNvPr>
          <p:cNvSpPr/>
          <p:nvPr/>
        </p:nvSpPr>
        <p:spPr>
          <a:xfrm>
            <a:off x="1444881" y="543661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6</a:t>
            </a:r>
            <a:endParaRPr lang="ko-KR" altLang="en-US" sz="750" dirty="0"/>
          </a:p>
        </p:txBody>
      </p:sp>
      <p:sp>
        <p:nvSpPr>
          <p:cNvPr id="195" name="직사각형 194">
            <a:extLst>
              <a:ext uri="{FF2B5EF4-FFF2-40B4-BE49-F238E27FC236}">
                <a16:creationId xmlns:a16="http://schemas.microsoft.com/office/drawing/2014/main" id="{06A614D8-D79A-4E41-861B-AC58ECE7AA19}"/>
              </a:ext>
            </a:extLst>
          </p:cNvPr>
          <p:cNvSpPr/>
          <p:nvPr/>
        </p:nvSpPr>
        <p:spPr>
          <a:xfrm>
            <a:off x="4958538" y="1635331"/>
            <a:ext cx="802391" cy="226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>
                <a:solidFill>
                  <a:schemeClr val="tx1"/>
                </a:solidFill>
              </a:rPr>
              <a:t>번호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96" name="직사각형 195">
            <a:extLst>
              <a:ext uri="{FF2B5EF4-FFF2-40B4-BE49-F238E27FC236}">
                <a16:creationId xmlns:a16="http://schemas.microsoft.com/office/drawing/2014/main" id="{528BC3CB-7C1C-48D2-9E39-F46775B3FEEF}"/>
              </a:ext>
            </a:extLst>
          </p:cNvPr>
          <p:cNvSpPr/>
          <p:nvPr/>
        </p:nvSpPr>
        <p:spPr>
          <a:xfrm>
            <a:off x="5758637" y="1635331"/>
            <a:ext cx="1841789" cy="226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>
                <a:solidFill>
                  <a:schemeClr val="tx1"/>
                </a:solidFill>
              </a:rPr>
              <a:t>메모내용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97" name="직사각형 196">
            <a:extLst>
              <a:ext uri="{FF2B5EF4-FFF2-40B4-BE49-F238E27FC236}">
                <a16:creationId xmlns:a16="http://schemas.microsoft.com/office/drawing/2014/main" id="{93027D0F-6C86-4048-A28C-23D387690500}"/>
              </a:ext>
            </a:extLst>
          </p:cNvPr>
          <p:cNvSpPr/>
          <p:nvPr/>
        </p:nvSpPr>
        <p:spPr>
          <a:xfrm>
            <a:off x="7604422" y="1635331"/>
            <a:ext cx="663620" cy="226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>
                <a:solidFill>
                  <a:schemeClr val="tx1"/>
                </a:solidFill>
              </a:rPr>
              <a:t>일자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98" name="직사각형 197">
            <a:extLst>
              <a:ext uri="{FF2B5EF4-FFF2-40B4-BE49-F238E27FC236}">
                <a16:creationId xmlns:a16="http://schemas.microsoft.com/office/drawing/2014/main" id="{0E46DAA9-3D39-4BBA-80B3-3CA93EFBDC80}"/>
              </a:ext>
            </a:extLst>
          </p:cNvPr>
          <p:cNvSpPr/>
          <p:nvPr/>
        </p:nvSpPr>
        <p:spPr>
          <a:xfrm>
            <a:off x="8274080" y="1635565"/>
            <a:ext cx="484485" cy="226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D9B466B3-8A1D-4A4E-ABB2-DDB1BDCCFF14}"/>
              </a:ext>
            </a:extLst>
          </p:cNvPr>
          <p:cNvSpPr/>
          <p:nvPr/>
        </p:nvSpPr>
        <p:spPr>
          <a:xfrm>
            <a:off x="4953465" y="2063995"/>
            <a:ext cx="4097008" cy="2614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</a:rPr>
              <a:t>하부회원 종합내역</a:t>
            </a:r>
          </a:p>
        </p:txBody>
      </p:sp>
      <p:graphicFrame>
        <p:nvGraphicFramePr>
          <p:cNvPr id="21" name="표 49">
            <a:extLst>
              <a:ext uri="{FF2B5EF4-FFF2-40B4-BE49-F238E27FC236}">
                <a16:creationId xmlns:a16="http://schemas.microsoft.com/office/drawing/2014/main" id="{446F1EBC-8859-4B68-B318-F9FB44732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07109"/>
              </p:ext>
            </p:extLst>
          </p:nvPr>
        </p:nvGraphicFramePr>
        <p:xfrm>
          <a:off x="4949878" y="2346233"/>
          <a:ext cx="4084194" cy="73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699">
                  <a:extLst>
                    <a:ext uri="{9D8B030D-6E8A-4147-A177-3AD203B41FA5}">
                      <a16:colId xmlns:a16="http://schemas.microsoft.com/office/drawing/2014/main" val="651032515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val="858073640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val="210521876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val="1220309066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val="2644581772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val="2587878197"/>
                    </a:ext>
                  </a:extLst>
                </a:gridCol>
              </a:tblGrid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총 배팅금액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입금액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환전금액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318782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총 배팅횟수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충전횟수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환전횟수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53654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</a:t>
                      </a:r>
                      <a:r>
                        <a:rPr lang="ko-KR" altLang="en-US" sz="750" b="0" dirty="0" err="1">
                          <a:solidFill>
                            <a:schemeClr val="tx1"/>
                          </a:solidFill>
                        </a:rPr>
                        <a:t>정산액</a:t>
                      </a:r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096511"/>
                  </a:ext>
                </a:extLst>
              </a:tr>
            </a:tbl>
          </a:graphicData>
        </a:graphic>
      </p:graphicFrame>
      <p:sp>
        <p:nvSpPr>
          <p:cNvPr id="200" name="직사각형 199">
            <a:extLst>
              <a:ext uri="{FF2B5EF4-FFF2-40B4-BE49-F238E27FC236}">
                <a16:creationId xmlns:a16="http://schemas.microsoft.com/office/drawing/2014/main" id="{AABEDEB4-FA24-4A0B-A791-689F5A8741ED}"/>
              </a:ext>
            </a:extLst>
          </p:cNvPr>
          <p:cNvSpPr/>
          <p:nvPr/>
        </p:nvSpPr>
        <p:spPr>
          <a:xfrm>
            <a:off x="4945607" y="3137253"/>
            <a:ext cx="4097008" cy="2614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</a:rPr>
              <a:t>하부회원 충</a:t>
            </a:r>
            <a:r>
              <a:rPr lang="en-US" altLang="ko-KR" sz="900" dirty="0">
                <a:solidFill>
                  <a:schemeClr val="bg1"/>
                </a:solidFill>
              </a:rPr>
              <a:t>/</a:t>
            </a:r>
            <a:r>
              <a:rPr lang="ko-KR" altLang="en-US" sz="900" dirty="0">
                <a:solidFill>
                  <a:schemeClr val="bg1"/>
                </a:solidFill>
              </a:rPr>
              <a:t>환전 내역</a:t>
            </a:r>
          </a:p>
        </p:txBody>
      </p:sp>
      <p:graphicFrame>
        <p:nvGraphicFramePr>
          <p:cNvPr id="202" name="표 49">
            <a:extLst>
              <a:ext uri="{FF2B5EF4-FFF2-40B4-BE49-F238E27FC236}">
                <a16:creationId xmlns:a16="http://schemas.microsoft.com/office/drawing/2014/main" id="{B9BC44A5-8424-44D3-ADC4-0B1CA44DE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19738"/>
              </p:ext>
            </p:extLst>
          </p:nvPr>
        </p:nvGraphicFramePr>
        <p:xfrm>
          <a:off x="4958421" y="3437538"/>
          <a:ext cx="4084194" cy="73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699">
                  <a:extLst>
                    <a:ext uri="{9D8B030D-6E8A-4147-A177-3AD203B41FA5}">
                      <a16:colId xmlns:a16="http://schemas.microsoft.com/office/drawing/2014/main" val="651032515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val="858073640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val="210521876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val="1220309066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val="2644581772"/>
                    </a:ext>
                  </a:extLst>
                </a:gridCol>
                <a:gridCol w="680699">
                  <a:extLst>
                    <a:ext uri="{9D8B030D-6E8A-4147-A177-3AD203B41FA5}">
                      <a16:colId xmlns:a16="http://schemas.microsoft.com/office/drawing/2014/main" val="2587878197"/>
                    </a:ext>
                  </a:extLst>
                </a:gridCol>
              </a:tblGrid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총 배팅금액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입금액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환전금액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318782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총 배팅횟수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충전횟수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환전횟수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53654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금일 </a:t>
                      </a:r>
                      <a:r>
                        <a:rPr lang="ko-KR" altLang="en-US" sz="750" b="0" dirty="0" err="1">
                          <a:solidFill>
                            <a:schemeClr val="tx1"/>
                          </a:solidFill>
                        </a:rPr>
                        <a:t>정산액</a:t>
                      </a:r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096511"/>
                  </a:ext>
                </a:extLst>
              </a:tr>
            </a:tbl>
          </a:graphicData>
        </a:graphic>
      </p:graphicFrame>
      <p:sp>
        <p:nvSpPr>
          <p:cNvPr id="203" name="사각형: 둥근 모서리 202">
            <a:extLst>
              <a:ext uri="{FF2B5EF4-FFF2-40B4-BE49-F238E27FC236}">
                <a16:creationId xmlns:a16="http://schemas.microsoft.com/office/drawing/2014/main" id="{23AE1BEC-2635-499E-95CC-DD1244B79DB6}"/>
              </a:ext>
            </a:extLst>
          </p:cNvPr>
          <p:cNvSpPr/>
          <p:nvPr/>
        </p:nvSpPr>
        <p:spPr>
          <a:xfrm>
            <a:off x="4985916" y="315050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9</a:t>
            </a:r>
            <a:endParaRPr lang="ko-KR" altLang="en-US" sz="750" dirty="0"/>
          </a:p>
        </p:txBody>
      </p:sp>
      <p:sp>
        <p:nvSpPr>
          <p:cNvPr id="205" name="직사각형 204">
            <a:extLst>
              <a:ext uri="{FF2B5EF4-FFF2-40B4-BE49-F238E27FC236}">
                <a16:creationId xmlns:a16="http://schemas.microsoft.com/office/drawing/2014/main" id="{E4B69E2D-1031-433B-83A7-F2480F75AC90}"/>
              </a:ext>
            </a:extLst>
          </p:cNvPr>
          <p:cNvSpPr/>
          <p:nvPr/>
        </p:nvSpPr>
        <p:spPr>
          <a:xfrm>
            <a:off x="4953465" y="4215505"/>
            <a:ext cx="4097008" cy="2614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</a:rPr>
              <a:t>하부회원 리스트</a:t>
            </a:r>
          </a:p>
        </p:txBody>
      </p:sp>
      <p:graphicFrame>
        <p:nvGraphicFramePr>
          <p:cNvPr id="206" name="표 49">
            <a:extLst>
              <a:ext uri="{FF2B5EF4-FFF2-40B4-BE49-F238E27FC236}">
                <a16:creationId xmlns:a16="http://schemas.microsoft.com/office/drawing/2014/main" id="{245033EC-603C-44AD-8DC9-668491DFE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726074"/>
              </p:ext>
            </p:extLst>
          </p:nvPr>
        </p:nvGraphicFramePr>
        <p:xfrm>
          <a:off x="4958421" y="4502373"/>
          <a:ext cx="4084192" cy="488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56">
                  <a:extLst>
                    <a:ext uri="{9D8B030D-6E8A-4147-A177-3AD203B41FA5}">
                      <a16:colId xmlns:a16="http://schemas.microsoft.com/office/drawing/2014/main" val="651032515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val="858073640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val="210521876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val="1220309066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val="2644581772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val="2587878197"/>
                    </a:ext>
                  </a:extLst>
                </a:gridCol>
                <a:gridCol w="583456">
                  <a:extLst>
                    <a:ext uri="{9D8B030D-6E8A-4147-A177-3AD203B41FA5}">
                      <a16:colId xmlns:a16="http://schemas.microsoft.com/office/drawing/2014/main" val="393843843"/>
                    </a:ext>
                  </a:extLst>
                </a:gridCol>
              </a:tblGrid>
              <a:tr h="2440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아이디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입금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출금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정산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 err="1">
                          <a:solidFill>
                            <a:schemeClr val="tx1"/>
                          </a:solidFill>
                        </a:rPr>
                        <a:t>보유머니</a:t>
                      </a:r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포인트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50" b="0" dirty="0">
                          <a:solidFill>
                            <a:schemeClr val="tx1"/>
                          </a:solidFill>
                        </a:rPr>
                        <a:t>상태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18782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5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04107"/>
                  </a:ext>
                </a:extLst>
              </a:tr>
            </a:tbl>
          </a:graphicData>
        </a:graphic>
      </p:graphicFrame>
      <p:sp>
        <p:nvSpPr>
          <p:cNvPr id="207" name="사각형: 둥근 모서리 206">
            <a:extLst>
              <a:ext uri="{FF2B5EF4-FFF2-40B4-BE49-F238E27FC236}">
                <a16:creationId xmlns:a16="http://schemas.microsoft.com/office/drawing/2014/main" id="{AA3F8CC9-CC2C-4F52-859C-1DE93F0EA61D}"/>
              </a:ext>
            </a:extLst>
          </p:cNvPr>
          <p:cNvSpPr/>
          <p:nvPr/>
        </p:nvSpPr>
        <p:spPr>
          <a:xfrm>
            <a:off x="4985916" y="424082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10</a:t>
            </a:r>
            <a:endParaRPr lang="ko-KR" altLang="en-US" sz="750" dirty="0"/>
          </a:p>
        </p:txBody>
      </p:sp>
      <p:sp>
        <p:nvSpPr>
          <p:cNvPr id="208" name="사각형: 둥근 모서리 207">
            <a:extLst>
              <a:ext uri="{FF2B5EF4-FFF2-40B4-BE49-F238E27FC236}">
                <a16:creationId xmlns:a16="http://schemas.microsoft.com/office/drawing/2014/main" id="{72766D35-DC25-4F05-91C4-CCCA7DE1B759}"/>
              </a:ext>
            </a:extLst>
          </p:cNvPr>
          <p:cNvSpPr/>
          <p:nvPr/>
        </p:nvSpPr>
        <p:spPr>
          <a:xfrm>
            <a:off x="4978802" y="45015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10-1</a:t>
            </a:r>
            <a:endParaRPr lang="ko-KR" altLang="en-US" sz="750" dirty="0"/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54E06A8A-3D56-4C38-A2EE-871C8FD2B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97524"/>
              </p:ext>
            </p:extLst>
          </p:nvPr>
        </p:nvGraphicFramePr>
        <p:xfrm>
          <a:off x="1675018" y="5321456"/>
          <a:ext cx="3270589" cy="1172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707">
                  <a:extLst>
                    <a:ext uri="{9D8B030D-6E8A-4147-A177-3AD203B41FA5}">
                      <a16:colId xmlns:a16="http://schemas.microsoft.com/office/drawing/2014/main" val="2960565322"/>
                    </a:ext>
                  </a:extLst>
                </a:gridCol>
                <a:gridCol w="1096441">
                  <a:extLst>
                    <a:ext uri="{9D8B030D-6E8A-4147-A177-3AD203B41FA5}">
                      <a16:colId xmlns:a16="http://schemas.microsoft.com/office/drawing/2014/main" val="1564146728"/>
                    </a:ext>
                  </a:extLst>
                </a:gridCol>
                <a:gridCol w="1096441">
                  <a:extLst>
                    <a:ext uri="{9D8B030D-6E8A-4147-A177-3AD203B41FA5}">
                      <a16:colId xmlns:a16="http://schemas.microsoft.com/office/drawing/2014/main" val="3934149703"/>
                    </a:ext>
                  </a:extLst>
                </a:gridCol>
              </a:tblGrid>
              <a:tr h="2930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총판정산정보</a:t>
                      </a:r>
                      <a:endParaRPr lang="en-US" altLang="ko-KR" sz="900" b="0" i="0" u="none" strike="noStrik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현재</a:t>
                      </a:r>
                      <a:endParaRPr lang="en-US" altLang="ko-KR" sz="900" b="0" i="0" u="none" strike="noStrik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설정</a:t>
                      </a:r>
                      <a:endParaRPr lang="en-US" altLang="ko-KR" sz="900" b="0" i="0" u="none" strike="noStrik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237792"/>
                  </a:ext>
                </a:extLst>
              </a:tr>
              <a:tr h="293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err="1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배팅롤링</a:t>
                      </a: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87751"/>
                  </a:ext>
                </a:extLst>
              </a:tr>
              <a:tr h="293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err="1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낙첨롤링</a:t>
                      </a: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17307"/>
                  </a:ext>
                </a:extLst>
              </a:tr>
              <a:tr h="293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죽장</a:t>
                      </a: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입금출금</a:t>
                      </a: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)%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11732"/>
                  </a:ext>
                </a:extLst>
              </a:tr>
            </a:tbl>
          </a:graphicData>
        </a:graphic>
      </p:graphicFrame>
      <p:sp>
        <p:nvSpPr>
          <p:cNvPr id="189" name="직사각형 188">
            <a:extLst>
              <a:ext uri="{FF2B5EF4-FFF2-40B4-BE49-F238E27FC236}">
                <a16:creationId xmlns:a16="http://schemas.microsoft.com/office/drawing/2014/main" id="{40FC4B0A-2414-4E75-A0C3-ACDD6B5976C2}"/>
              </a:ext>
            </a:extLst>
          </p:cNvPr>
          <p:cNvSpPr/>
          <p:nvPr/>
        </p:nvSpPr>
        <p:spPr>
          <a:xfrm>
            <a:off x="2986379" y="5950706"/>
            <a:ext cx="621117" cy="1965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0.00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3D22C8BC-3DA5-42ED-8F37-52393C1D9221}"/>
              </a:ext>
            </a:extLst>
          </p:cNvPr>
          <p:cNvSpPr/>
          <p:nvPr/>
        </p:nvSpPr>
        <p:spPr>
          <a:xfrm>
            <a:off x="2986379" y="6245753"/>
            <a:ext cx="621117" cy="1965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10.00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" name="직사각형 190">
            <a:extLst>
              <a:ext uri="{FF2B5EF4-FFF2-40B4-BE49-F238E27FC236}">
                <a16:creationId xmlns:a16="http://schemas.microsoft.com/office/drawing/2014/main" id="{5017F2E6-EF4E-4F31-9CB0-44044C474569}"/>
              </a:ext>
            </a:extLst>
          </p:cNvPr>
          <p:cNvSpPr/>
          <p:nvPr/>
        </p:nvSpPr>
        <p:spPr>
          <a:xfrm>
            <a:off x="2986379" y="5655659"/>
            <a:ext cx="621117" cy="1965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5.00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1" name="직사각형 200">
            <a:extLst>
              <a:ext uri="{FF2B5EF4-FFF2-40B4-BE49-F238E27FC236}">
                <a16:creationId xmlns:a16="http://schemas.microsoft.com/office/drawing/2014/main" id="{B9ADB96B-A8AB-4FFB-A019-4B4AE91562D9}"/>
              </a:ext>
            </a:extLst>
          </p:cNvPr>
          <p:cNvSpPr/>
          <p:nvPr/>
        </p:nvSpPr>
        <p:spPr>
          <a:xfrm>
            <a:off x="4061849" y="5941275"/>
            <a:ext cx="621117" cy="1965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0.00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" name="직사각형 203">
            <a:extLst>
              <a:ext uri="{FF2B5EF4-FFF2-40B4-BE49-F238E27FC236}">
                <a16:creationId xmlns:a16="http://schemas.microsoft.com/office/drawing/2014/main" id="{10251B18-ECC8-47E9-8396-A5BC19A2A59C}"/>
              </a:ext>
            </a:extLst>
          </p:cNvPr>
          <p:cNvSpPr/>
          <p:nvPr/>
        </p:nvSpPr>
        <p:spPr>
          <a:xfrm>
            <a:off x="4061849" y="6236322"/>
            <a:ext cx="621117" cy="1965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10.00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5E119165-CE48-46FF-AFC0-55A5BBE7D1B8}"/>
              </a:ext>
            </a:extLst>
          </p:cNvPr>
          <p:cNvSpPr/>
          <p:nvPr/>
        </p:nvSpPr>
        <p:spPr>
          <a:xfrm>
            <a:off x="4061849" y="5646228"/>
            <a:ext cx="621117" cy="1965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5.00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0" name="직사각형 209">
            <a:extLst>
              <a:ext uri="{FF2B5EF4-FFF2-40B4-BE49-F238E27FC236}">
                <a16:creationId xmlns:a16="http://schemas.microsoft.com/office/drawing/2014/main" id="{91BFD147-D4CA-49FB-A5F6-892495A84E6C}"/>
              </a:ext>
            </a:extLst>
          </p:cNvPr>
          <p:cNvSpPr/>
          <p:nvPr/>
        </p:nvSpPr>
        <p:spPr>
          <a:xfrm>
            <a:off x="3396717" y="6530346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적용</a:t>
            </a:r>
          </a:p>
        </p:txBody>
      </p:sp>
    </p:spTree>
    <p:extLst>
      <p:ext uri="{BB962C8B-B14F-4D97-AF65-F5344CB8AC3E}">
        <p14:creationId xmlns:p14="http://schemas.microsoft.com/office/powerpoint/2010/main" val="372010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404765" y="278139"/>
            <a:ext cx="9206920" cy="6123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402438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02438" y="1639801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총판정보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02438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02438" y="283843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402438" y="323456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02438" y="363610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02438" y="403877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cxnSp>
        <p:nvCxnSpPr>
          <p:cNvPr id="122" name="직선 연결선 121"/>
          <p:cNvCxnSpPr/>
          <p:nvPr/>
        </p:nvCxnSpPr>
        <p:spPr>
          <a:xfrm>
            <a:off x="406863" y="822121"/>
            <a:ext cx="92069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50834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47034" y="442544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sp>
        <p:nvSpPr>
          <p:cNvPr id="117" name="사각형: 둥근 모서리 116">
            <a:extLst>
              <a:ext uri="{FF2B5EF4-FFF2-40B4-BE49-F238E27FC236}">
                <a16:creationId xmlns:a16="http://schemas.microsoft.com/office/drawing/2014/main" id="{F44A30D5-0CEF-4384-BE4B-7382902D8E95}"/>
              </a:ext>
            </a:extLst>
          </p:cNvPr>
          <p:cNvSpPr/>
          <p:nvPr/>
        </p:nvSpPr>
        <p:spPr>
          <a:xfrm>
            <a:off x="8590492" y="45589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175" name="직사각형 174">
            <a:extLst>
              <a:ext uri="{FF2B5EF4-FFF2-40B4-BE49-F238E27FC236}">
                <a16:creationId xmlns:a16="http://schemas.microsoft.com/office/drawing/2014/main" id="{12FA0891-86A5-442F-B7A8-E47F59362514}"/>
              </a:ext>
            </a:extLst>
          </p:cNvPr>
          <p:cNvSpPr/>
          <p:nvPr/>
        </p:nvSpPr>
        <p:spPr>
          <a:xfrm>
            <a:off x="402438" y="2040378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도메인</a:t>
            </a:r>
            <a:r>
              <a:rPr lang="en-US" altLang="ko-KR" sz="900" b="1" dirty="0">
                <a:solidFill>
                  <a:srgbClr val="002060"/>
                </a:solidFill>
              </a:rPr>
              <a:t> </a:t>
            </a:r>
            <a:r>
              <a:rPr lang="ko-KR" altLang="en-US" sz="900" b="1" dirty="0">
                <a:solidFill>
                  <a:srgbClr val="002060"/>
                </a:solidFill>
              </a:rPr>
              <a:t>코드관리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B7B63C1-802F-4EC3-9BB9-BBBA696D5ECA}"/>
              </a:ext>
            </a:extLst>
          </p:cNvPr>
          <p:cNvSpPr txBox="1"/>
          <p:nvPr/>
        </p:nvSpPr>
        <p:spPr>
          <a:xfrm>
            <a:off x="1806516" y="1106469"/>
            <a:ext cx="1885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총판관리</a:t>
            </a:r>
            <a:r>
              <a:rPr lang="en-US" altLang="ko-KR" sz="1100" dirty="0"/>
              <a:t>&gt; </a:t>
            </a:r>
            <a:r>
              <a:rPr lang="ko-KR" altLang="en-US" sz="1100" dirty="0" err="1"/>
              <a:t>도메인코드관리</a:t>
            </a:r>
            <a:endParaRPr lang="ko-KR" altLang="en-US" sz="1100" dirty="0"/>
          </a:p>
        </p:txBody>
      </p:sp>
      <p:graphicFrame>
        <p:nvGraphicFramePr>
          <p:cNvPr id="177" name="표 176">
            <a:extLst>
              <a:ext uri="{FF2B5EF4-FFF2-40B4-BE49-F238E27FC236}">
                <a16:creationId xmlns:a16="http://schemas.microsoft.com/office/drawing/2014/main" id="{3FF6EE0F-2A42-4F97-815C-675F06F4B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34550"/>
              </p:ext>
            </p:extLst>
          </p:nvPr>
        </p:nvGraphicFramePr>
        <p:xfrm>
          <a:off x="1933692" y="2012998"/>
          <a:ext cx="5451504" cy="586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5752">
                  <a:extLst>
                    <a:ext uri="{9D8B030D-6E8A-4147-A177-3AD203B41FA5}">
                      <a16:colId xmlns:a16="http://schemas.microsoft.com/office/drawing/2014/main" val="2324315070"/>
                    </a:ext>
                  </a:extLst>
                </a:gridCol>
                <a:gridCol w="2725752">
                  <a:extLst>
                    <a:ext uri="{9D8B030D-6E8A-4147-A177-3AD203B41FA5}">
                      <a16:colId xmlns:a16="http://schemas.microsoft.com/office/drawing/2014/main" val="660148705"/>
                    </a:ext>
                  </a:extLst>
                </a:gridCol>
              </a:tblGrid>
              <a:tr h="2930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도메인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>
                          <a:effectLst/>
                        </a:rPr>
                        <a:t>코 </a:t>
                      </a:r>
                      <a:r>
                        <a:rPr lang="ko-KR" altLang="en-US" sz="900" b="1" u="none" strike="noStrike" dirty="0" err="1">
                          <a:effectLst/>
                        </a:rPr>
                        <a:t>드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076833"/>
                  </a:ext>
                </a:extLst>
              </a:tr>
              <a:tr h="29306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592565"/>
                  </a:ext>
                </a:extLst>
              </a:tr>
            </a:tbl>
          </a:graphicData>
        </a:graphic>
      </p:graphicFrame>
      <p:sp>
        <p:nvSpPr>
          <p:cNvPr id="178" name="직사각형 177">
            <a:extLst>
              <a:ext uri="{FF2B5EF4-FFF2-40B4-BE49-F238E27FC236}">
                <a16:creationId xmlns:a16="http://schemas.microsoft.com/office/drawing/2014/main" id="{B7BE3C2C-3ED3-4B7B-8B60-ED021E7B09B7}"/>
              </a:ext>
            </a:extLst>
          </p:cNvPr>
          <p:cNvSpPr/>
          <p:nvPr/>
        </p:nvSpPr>
        <p:spPr>
          <a:xfrm>
            <a:off x="2217643" y="2341492"/>
            <a:ext cx="2155906" cy="220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</a:rPr>
              <a:t>도메인을 입력해 주세요</a:t>
            </a: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ko-KR" alt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9" name="직사각형 178">
            <a:extLst>
              <a:ext uri="{FF2B5EF4-FFF2-40B4-BE49-F238E27FC236}">
                <a16:creationId xmlns:a16="http://schemas.microsoft.com/office/drawing/2014/main" id="{CD6A6E57-0EC4-44BA-A59D-C64FB225EAF3}"/>
              </a:ext>
            </a:extLst>
          </p:cNvPr>
          <p:cNvSpPr/>
          <p:nvPr/>
        </p:nvSpPr>
        <p:spPr>
          <a:xfrm>
            <a:off x="4885342" y="2341492"/>
            <a:ext cx="2155906" cy="220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</a:rPr>
              <a:t>아이디를 입력해주세요</a:t>
            </a:r>
          </a:p>
        </p:txBody>
      </p:sp>
      <p:sp>
        <p:nvSpPr>
          <p:cNvPr id="186" name="직사각형 185">
            <a:extLst>
              <a:ext uri="{FF2B5EF4-FFF2-40B4-BE49-F238E27FC236}">
                <a16:creationId xmlns:a16="http://schemas.microsoft.com/office/drawing/2014/main" id="{D83ECDE8-DB90-4E04-97C5-0CF5629AFB27}"/>
              </a:ext>
            </a:extLst>
          </p:cNvPr>
          <p:cNvSpPr/>
          <p:nvPr/>
        </p:nvSpPr>
        <p:spPr>
          <a:xfrm>
            <a:off x="4310662" y="2715780"/>
            <a:ext cx="697563" cy="262911"/>
          </a:xfrm>
          <a:prstGeom prst="rect">
            <a:avLst/>
          </a:prstGeom>
          <a:solidFill>
            <a:srgbClr val="5B9BD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등록</a:t>
            </a:r>
          </a:p>
        </p:txBody>
      </p:sp>
      <p:graphicFrame>
        <p:nvGraphicFramePr>
          <p:cNvPr id="198" name="표 197">
            <a:extLst>
              <a:ext uri="{FF2B5EF4-FFF2-40B4-BE49-F238E27FC236}">
                <a16:creationId xmlns:a16="http://schemas.microsoft.com/office/drawing/2014/main" id="{F4AF63AF-5C8A-4936-9289-F17939500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49344"/>
              </p:ext>
            </p:extLst>
          </p:nvPr>
        </p:nvGraphicFramePr>
        <p:xfrm>
          <a:off x="1901535" y="3265439"/>
          <a:ext cx="7582968" cy="1172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559">
                  <a:extLst>
                    <a:ext uri="{9D8B030D-6E8A-4147-A177-3AD203B41FA5}">
                      <a16:colId xmlns:a16="http://schemas.microsoft.com/office/drawing/2014/main" val="353410833"/>
                    </a:ext>
                  </a:extLst>
                </a:gridCol>
                <a:gridCol w="2036728">
                  <a:extLst>
                    <a:ext uri="{9D8B030D-6E8A-4147-A177-3AD203B41FA5}">
                      <a16:colId xmlns:a16="http://schemas.microsoft.com/office/drawing/2014/main" val="1690294279"/>
                    </a:ext>
                  </a:extLst>
                </a:gridCol>
                <a:gridCol w="1967494">
                  <a:extLst>
                    <a:ext uri="{9D8B030D-6E8A-4147-A177-3AD203B41FA5}">
                      <a16:colId xmlns:a16="http://schemas.microsoft.com/office/drawing/2014/main" val="3296880613"/>
                    </a:ext>
                  </a:extLst>
                </a:gridCol>
                <a:gridCol w="1717634">
                  <a:extLst>
                    <a:ext uri="{9D8B030D-6E8A-4147-A177-3AD203B41FA5}">
                      <a16:colId xmlns:a16="http://schemas.microsoft.com/office/drawing/2014/main" val="1514444287"/>
                    </a:ext>
                  </a:extLst>
                </a:gridCol>
                <a:gridCol w="1315553">
                  <a:extLst>
                    <a:ext uri="{9D8B030D-6E8A-4147-A177-3AD203B41FA5}">
                      <a16:colId xmlns:a16="http://schemas.microsoft.com/office/drawing/2014/main" val="1033253542"/>
                    </a:ext>
                  </a:extLst>
                </a:gridCol>
              </a:tblGrid>
              <a:tr h="2930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번호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도메인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코드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등록일시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삭제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631412"/>
                  </a:ext>
                </a:extLst>
              </a:tr>
              <a:tr h="293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test.com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test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2021-12-13   23:20:118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31595"/>
                  </a:ext>
                </a:extLst>
              </a:tr>
              <a:tr h="293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Test2.com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test3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2021-12-11   23:20:118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086982"/>
                  </a:ext>
                </a:extLst>
              </a:tr>
              <a:tr h="293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T322.com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Tee4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2021-12-11   23:20:118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79701"/>
                  </a:ext>
                </a:extLst>
              </a:tr>
            </a:tbl>
          </a:graphicData>
        </a:graphic>
      </p:graphicFrame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A3B6CD44-5DFD-4A97-8F04-A5FB4F1A95D9}"/>
              </a:ext>
            </a:extLst>
          </p:cNvPr>
          <p:cNvSpPr/>
          <p:nvPr/>
        </p:nvSpPr>
        <p:spPr>
          <a:xfrm>
            <a:off x="8559262" y="3626017"/>
            <a:ext cx="576498" cy="21728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삭제</a:t>
            </a:r>
            <a:endParaRPr lang="ko-KR" altLang="en-US" sz="900" dirty="0"/>
          </a:p>
        </p:txBody>
      </p:sp>
      <p:sp>
        <p:nvSpPr>
          <p:cNvPr id="200" name="직사각형 199">
            <a:extLst>
              <a:ext uri="{FF2B5EF4-FFF2-40B4-BE49-F238E27FC236}">
                <a16:creationId xmlns:a16="http://schemas.microsoft.com/office/drawing/2014/main" id="{CB87188B-780B-4CD1-8542-084BD9CE1C36}"/>
              </a:ext>
            </a:extLst>
          </p:cNvPr>
          <p:cNvSpPr/>
          <p:nvPr/>
        </p:nvSpPr>
        <p:spPr>
          <a:xfrm>
            <a:off x="8559262" y="3922390"/>
            <a:ext cx="576498" cy="21728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삭제</a:t>
            </a:r>
            <a:endParaRPr lang="ko-KR" altLang="en-US" sz="900" dirty="0"/>
          </a:p>
        </p:txBody>
      </p:sp>
      <p:sp>
        <p:nvSpPr>
          <p:cNvPr id="201" name="직사각형 200">
            <a:extLst>
              <a:ext uri="{FF2B5EF4-FFF2-40B4-BE49-F238E27FC236}">
                <a16:creationId xmlns:a16="http://schemas.microsoft.com/office/drawing/2014/main" id="{F4A55CC7-D08D-4BED-8455-E9B9D05CA1AB}"/>
              </a:ext>
            </a:extLst>
          </p:cNvPr>
          <p:cNvSpPr/>
          <p:nvPr/>
        </p:nvSpPr>
        <p:spPr>
          <a:xfrm>
            <a:off x="8558785" y="4220405"/>
            <a:ext cx="576498" cy="21728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삭제</a:t>
            </a:r>
            <a:endParaRPr lang="ko-KR" altLang="en-US" sz="900" dirty="0"/>
          </a:p>
        </p:txBody>
      </p:sp>
      <p:sp>
        <p:nvSpPr>
          <p:cNvPr id="202" name="직사각형 201">
            <a:extLst>
              <a:ext uri="{FF2B5EF4-FFF2-40B4-BE49-F238E27FC236}">
                <a16:creationId xmlns:a16="http://schemas.microsoft.com/office/drawing/2014/main" id="{9FE05E5A-55B6-4458-BAC0-BE30F16305E2}"/>
              </a:ext>
            </a:extLst>
          </p:cNvPr>
          <p:cNvSpPr/>
          <p:nvPr/>
        </p:nvSpPr>
        <p:spPr>
          <a:xfrm>
            <a:off x="1739534" y="1738254"/>
            <a:ext cx="2671797" cy="2209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ko-KR" altLang="en-US" sz="900" dirty="0">
                <a:solidFill>
                  <a:schemeClr val="accent2">
                    <a:lumMod val="75000"/>
                  </a:schemeClr>
                </a:solidFill>
              </a:rPr>
              <a:t>도메인은 반드시 소문자로 입력바랍니다</a:t>
            </a:r>
            <a:r>
              <a:rPr lang="en-US" altLang="ko-KR" sz="9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A0EAFC9B-737C-4E9B-A15F-86E791FCDF98}"/>
              </a:ext>
            </a:extLst>
          </p:cNvPr>
          <p:cNvGrpSpPr/>
          <p:nvPr/>
        </p:nvGrpSpPr>
        <p:grpSpPr>
          <a:xfrm>
            <a:off x="5494911" y="4540393"/>
            <a:ext cx="571600" cy="147630"/>
            <a:chOff x="4953857" y="4252145"/>
            <a:chExt cx="879716" cy="247884"/>
          </a:xfrm>
        </p:grpSpPr>
        <p:sp>
          <p:nvSpPr>
            <p:cNvPr id="204" name="직사각형 203">
              <a:extLst>
                <a:ext uri="{FF2B5EF4-FFF2-40B4-BE49-F238E27FC236}">
                  <a16:creationId xmlns:a16="http://schemas.microsoft.com/office/drawing/2014/main" id="{7A45560A-69EF-43DD-86ED-E4CE6D676DB1}"/>
                </a:ext>
              </a:extLst>
            </p:cNvPr>
            <p:cNvSpPr/>
            <p:nvPr/>
          </p:nvSpPr>
          <p:spPr>
            <a:xfrm>
              <a:off x="5282947" y="4252145"/>
              <a:ext cx="201490" cy="2478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1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05" name="이등변 삼각형 204">
              <a:extLst>
                <a:ext uri="{FF2B5EF4-FFF2-40B4-BE49-F238E27FC236}">
                  <a16:creationId xmlns:a16="http://schemas.microsoft.com/office/drawing/2014/main" id="{AD858F89-3448-47F9-A63E-F0CE55BA92C2}"/>
                </a:ext>
              </a:extLst>
            </p:cNvPr>
            <p:cNvSpPr/>
            <p:nvPr/>
          </p:nvSpPr>
          <p:spPr>
            <a:xfrm rot="5400000">
              <a:off x="5608559" y="4268813"/>
              <a:ext cx="241681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206" name="이등변 삼각형 205">
              <a:extLst>
                <a:ext uri="{FF2B5EF4-FFF2-40B4-BE49-F238E27FC236}">
                  <a16:creationId xmlns:a16="http://schemas.microsoft.com/office/drawing/2014/main" id="{907B9DC5-46DF-4559-9A45-F12449ABC60F}"/>
                </a:ext>
              </a:extLst>
            </p:cNvPr>
            <p:cNvSpPr/>
            <p:nvPr/>
          </p:nvSpPr>
          <p:spPr>
            <a:xfrm rot="16200000">
              <a:off x="4937189" y="4268813"/>
              <a:ext cx="241681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</p:grpSp>
      <p:sp>
        <p:nvSpPr>
          <p:cNvPr id="207" name="사각형: 둥근 모서리 206">
            <a:extLst>
              <a:ext uri="{FF2B5EF4-FFF2-40B4-BE49-F238E27FC236}">
                <a16:creationId xmlns:a16="http://schemas.microsoft.com/office/drawing/2014/main" id="{D693C85C-79BE-4E0E-B8A2-5FF33EFB7A0C}"/>
              </a:ext>
            </a:extLst>
          </p:cNvPr>
          <p:cNvSpPr/>
          <p:nvPr/>
        </p:nvSpPr>
        <p:spPr>
          <a:xfrm>
            <a:off x="1739534" y="199956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208" name="사각형: 둥근 모서리 207">
            <a:extLst>
              <a:ext uri="{FF2B5EF4-FFF2-40B4-BE49-F238E27FC236}">
                <a16:creationId xmlns:a16="http://schemas.microsoft.com/office/drawing/2014/main" id="{39DDB044-C092-4DFF-9E7F-9291AEFA096F}"/>
              </a:ext>
            </a:extLst>
          </p:cNvPr>
          <p:cNvSpPr/>
          <p:nvPr/>
        </p:nvSpPr>
        <p:spPr>
          <a:xfrm>
            <a:off x="1689199" y="326543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209" name="사각형: 둥근 모서리 208">
            <a:extLst>
              <a:ext uri="{FF2B5EF4-FFF2-40B4-BE49-F238E27FC236}">
                <a16:creationId xmlns:a16="http://schemas.microsoft.com/office/drawing/2014/main" id="{9617247C-9D55-42F6-81CA-4ED450BBACAD}"/>
              </a:ext>
            </a:extLst>
          </p:cNvPr>
          <p:cNvSpPr/>
          <p:nvPr/>
        </p:nvSpPr>
        <p:spPr>
          <a:xfrm>
            <a:off x="8372095" y="365365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210" name="사각형: 둥근 모서리 209">
            <a:extLst>
              <a:ext uri="{FF2B5EF4-FFF2-40B4-BE49-F238E27FC236}">
                <a16:creationId xmlns:a16="http://schemas.microsoft.com/office/drawing/2014/main" id="{5DB24C1E-9D77-4359-875A-700CC73D8F80}"/>
              </a:ext>
            </a:extLst>
          </p:cNvPr>
          <p:cNvSpPr/>
          <p:nvPr/>
        </p:nvSpPr>
        <p:spPr>
          <a:xfrm>
            <a:off x="4063284" y="275952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graphicFrame>
        <p:nvGraphicFramePr>
          <p:cNvPr id="211" name="표 210">
            <a:extLst>
              <a:ext uri="{FF2B5EF4-FFF2-40B4-BE49-F238E27FC236}">
                <a16:creationId xmlns:a16="http://schemas.microsoft.com/office/drawing/2014/main" id="{3CCF67ED-7DAC-46D1-B7A1-E1CAEDBC4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96287"/>
              </p:ext>
            </p:extLst>
          </p:nvPr>
        </p:nvGraphicFramePr>
        <p:xfrm>
          <a:off x="9708326" y="0"/>
          <a:ext cx="2483674" cy="294858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1379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2282295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u="sng" dirty="0" err="1">
                          <a:highlight>
                            <a:srgbClr val="FFFF00"/>
                          </a:highlight>
                        </a:rPr>
                        <a:t>대총판</a:t>
                      </a:r>
                      <a:r>
                        <a:rPr lang="ko-KR" altLang="en-US" sz="850" u="sng" dirty="0">
                          <a:highlight>
                            <a:srgbClr val="FFFF00"/>
                          </a:highlight>
                        </a:rPr>
                        <a:t> 계정 전용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15954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총판의 등록하려는 도메인과 코드를 입력 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코드는 </a:t>
                      </a:r>
                      <a:r>
                        <a:rPr lang="ko-KR" altLang="en-US" sz="850" u="sng" dirty="0" err="1"/>
                        <a:t>영문숫자포함</a:t>
                      </a:r>
                      <a:r>
                        <a:rPr lang="ko-KR" altLang="en-US" sz="850" u="sng" dirty="0"/>
                        <a:t> </a:t>
                      </a:r>
                      <a:r>
                        <a:rPr lang="en-US" altLang="ko-KR" sz="850" u="sng" dirty="0"/>
                        <a:t>6</a:t>
                      </a:r>
                      <a:r>
                        <a:rPr lang="ko-KR" altLang="en-US" sz="850" u="sng" dirty="0"/>
                        <a:t>자 이내</a:t>
                      </a:r>
                      <a:endParaRPr lang="en-US" altLang="ko-KR" sz="850" u="sng" dirty="0"/>
                    </a:p>
                    <a:p>
                      <a:r>
                        <a:rPr lang="en-US" altLang="ko-KR" sz="850" dirty="0"/>
                        <a:t>1-1 </a:t>
                      </a:r>
                      <a:r>
                        <a:rPr lang="ko-KR" altLang="en-US" sz="850" dirty="0"/>
                        <a:t>등록버튼 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메시지</a:t>
                      </a:r>
                      <a:r>
                        <a:rPr lang="en-US" altLang="ko-KR" sz="850" dirty="0"/>
                        <a:t>1</a:t>
                      </a:r>
                      <a:r>
                        <a:rPr lang="ko-KR" altLang="en-US" sz="850" dirty="0"/>
                        <a:t> </a:t>
                      </a:r>
                      <a:r>
                        <a:rPr lang="en-US" altLang="ko-KR" sz="850" dirty="0"/>
                        <a:t>‘</a:t>
                      </a:r>
                      <a:r>
                        <a:rPr lang="ko-KR" altLang="en-US" sz="850" dirty="0"/>
                        <a:t>입력하신 도메인을 </a:t>
                      </a:r>
                      <a:r>
                        <a:rPr lang="ko-KR" altLang="en-US" sz="850" dirty="0" err="1"/>
                        <a:t>등록하시겠습니까</a:t>
                      </a:r>
                      <a:r>
                        <a:rPr lang="en-US" altLang="ko-KR" sz="850" dirty="0"/>
                        <a:t>?’</a:t>
                      </a:r>
                    </a:p>
                    <a:p>
                      <a:r>
                        <a:rPr lang="en-US" altLang="ko-KR" sz="850" dirty="0"/>
                        <a:t>            </a:t>
                      </a:r>
                      <a:r>
                        <a:rPr lang="en-US" altLang="ko-KR" sz="85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ko-KR" sz="850" dirty="0"/>
                        <a:t>‘</a:t>
                      </a:r>
                      <a:r>
                        <a:rPr lang="ko-KR" altLang="en-US" sz="850" dirty="0"/>
                        <a:t>확인</a:t>
                      </a:r>
                      <a:r>
                        <a:rPr lang="en-US" altLang="ko-KR" sz="850" dirty="0"/>
                        <a:t>’, ‘</a:t>
                      </a:r>
                      <a:r>
                        <a:rPr lang="ko-KR" altLang="en-US" sz="850" dirty="0"/>
                        <a:t>취소</a:t>
                      </a:r>
                      <a:r>
                        <a:rPr lang="en-US" altLang="ko-KR" sz="850" dirty="0"/>
                        <a:t>‘</a:t>
                      </a:r>
                    </a:p>
                    <a:p>
                      <a:r>
                        <a:rPr lang="ko-KR" altLang="en-US" sz="850" dirty="0"/>
                        <a:t>메시지</a:t>
                      </a:r>
                      <a:r>
                        <a:rPr lang="en-US" altLang="ko-KR" sz="850" dirty="0"/>
                        <a:t>2 ‘</a:t>
                      </a:r>
                      <a:r>
                        <a:rPr lang="ko-KR" altLang="en-US" sz="850" dirty="0"/>
                        <a:t>등록되었습니다</a:t>
                      </a:r>
                      <a:r>
                        <a:rPr lang="en-US" altLang="ko-KR" sz="850" dirty="0"/>
                        <a:t>.’ </a:t>
                      </a:r>
                      <a:r>
                        <a:rPr lang="en-US" altLang="ko-KR" sz="85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ko-KR" sz="850" dirty="0"/>
                        <a:t>‘</a:t>
                      </a:r>
                      <a:r>
                        <a:rPr lang="ko-KR" altLang="en-US" sz="850" dirty="0"/>
                        <a:t>확인</a:t>
                      </a:r>
                      <a:r>
                        <a:rPr lang="en-US" altLang="ko-KR" sz="850" dirty="0"/>
                        <a:t>’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등록된 도메인 코드 리스트업 </a:t>
                      </a:r>
                      <a:r>
                        <a:rPr lang="en-US" altLang="ko-KR" sz="850" dirty="0"/>
                        <a:t>(</a:t>
                      </a:r>
                      <a:r>
                        <a:rPr lang="ko-KR" altLang="en-US" sz="850" dirty="0"/>
                        <a:t>최신 내림차순</a:t>
                      </a:r>
                      <a:r>
                        <a:rPr lang="en-US" altLang="ko-KR" sz="850" dirty="0"/>
                        <a:t>)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baseline="0" dirty="0"/>
                        <a:t>삭제 버튼 </a:t>
                      </a:r>
                      <a:r>
                        <a:rPr lang="en-US" altLang="ko-KR" sz="850" baseline="0" dirty="0"/>
                        <a:t>: </a:t>
                      </a:r>
                      <a:r>
                        <a:rPr lang="ko-KR" altLang="en-US" sz="850" baseline="0" dirty="0"/>
                        <a:t>등록된 도메인 코드 삭제 </a:t>
                      </a:r>
                      <a:endParaRPr lang="en-US" altLang="ko-KR" sz="850" baseline="0" dirty="0"/>
                    </a:p>
                    <a:p>
                      <a:r>
                        <a:rPr lang="ko-KR" altLang="en-US" sz="850" baseline="0" dirty="0"/>
                        <a:t>메시지</a:t>
                      </a:r>
                      <a:r>
                        <a:rPr lang="en-US" altLang="ko-KR" sz="850" baseline="0" dirty="0"/>
                        <a:t>1 ‘</a:t>
                      </a:r>
                      <a:r>
                        <a:rPr lang="ko-KR" altLang="en-US" sz="850" baseline="0" dirty="0"/>
                        <a:t>선택하신 도메인을 </a:t>
                      </a:r>
                      <a:r>
                        <a:rPr lang="ko-KR" altLang="en-US" sz="850" baseline="0" dirty="0" err="1"/>
                        <a:t>삭제하시겠습니까</a:t>
                      </a:r>
                      <a:r>
                        <a:rPr lang="en-US" altLang="ko-KR" sz="850" baseline="0" dirty="0"/>
                        <a:t>?’ </a:t>
                      </a:r>
                    </a:p>
                    <a:p>
                      <a:r>
                        <a:rPr lang="en-US" altLang="ko-KR" sz="850" baseline="0" dirty="0"/>
                        <a:t>            </a:t>
                      </a:r>
                      <a:r>
                        <a:rPr lang="en-US" altLang="ko-KR" sz="850" baseline="0" dirty="0">
                          <a:sym typeface="Wingdings" panose="05000000000000000000" pitchFamily="2" charset="2"/>
                        </a:rPr>
                        <a:t> ‘</a:t>
                      </a:r>
                      <a:r>
                        <a:rPr lang="ko-KR" altLang="en-US" sz="850" baseline="0" dirty="0">
                          <a:sym typeface="Wingdings" panose="05000000000000000000" pitchFamily="2" charset="2"/>
                        </a:rPr>
                        <a:t>확인</a:t>
                      </a:r>
                      <a:r>
                        <a:rPr lang="en-US" altLang="ko-KR" sz="850" baseline="0" dirty="0">
                          <a:sym typeface="Wingdings" panose="05000000000000000000" pitchFamily="2" charset="2"/>
                        </a:rPr>
                        <a:t>‘, ‘</a:t>
                      </a:r>
                      <a:r>
                        <a:rPr lang="ko-KR" altLang="en-US" sz="850" baseline="0" dirty="0">
                          <a:sym typeface="Wingdings" panose="05000000000000000000" pitchFamily="2" charset="2"/>
                        </a:rPr>
                        <a:t>취소</a:t>
                      </a:r>
                      <a:r>
                        <a:rPr lang="en-US" altLang="ko-KR" sz="850" baseline="0" dirty="0">
                          <a:sym typeface="Wingdings" panose="05000000000000000000" pitchFamily="2" charset="2"/>
                        </a:rPr>
                        <a:t>’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</a:tbl>
          </a:graphicData>
        </a:graphic>
      </p:graphicFrame>
      <p:sp>
        <p:nvSpPr>
          <p:cNvPr id="36" name="직사각형 35">
            <a:extLst>
              <a:ext uri="{FF2B5EF4-FFF2-40B4-BE49-F238E27FC236}">
                <a16:creationId xmlns:a16="http://schemas.microsoft.com/office/drawing/2014/main" id="{491D342A-7EFF-4DEA-9D66-FC7F0275139B}"/>
              </a:ext>
            </a:extLst>
          </p:cNvPr>
          <p:cNvSpPr/>
          <p:nvPr/>
        </p:nvSpPr>
        <p:spPr>
          <a:xfrm>
            <a:off x="402523" y="244344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FE64DE-09A5-4E85-AB08-38D3B55B431D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257254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87BC0A8-2743-4989-A8D5-B5FB273D7355}"/>
              </a:ext>
            </a:extLst>
          </p:cNvPr>
          <p:cNvSpPr/>
          <p:nvPr/>
        </p:nvSpPr>
        <p:spPr>
          <a:xfrm>
            <a:off x="463209" y="367018"/>
            <a:ext cx="9206920" cy="6123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/>
              <a:t>ㅇ 슬롯</a:t>
            </a:r>
          </a:p>
          <a:p>
            <a:pPr algn="ctr"/>
            <a:r>
              <a:rPr lang="ko-KR" altLang="en-US" sz="1000"/>
              <a:t>통합 전체</a:t>
            </a:r>
          </a:p>
          <a:p>
            <a:pPr algn="ctr"/>
            <a:endParaRPr lang="ko-KR" altLang="en-US" sz="1000"/>
          </a:p>
          <a:p>
            <a:pPr algn="ctr"/>
            <a:r>
              <a:rPr lang="ko-KR" altLang="en-US" sz="1000"/>
              <a:t>ㅇ 카지노 </a:t>
            </a:r>
          </a:p>
          <a:p>
            <a:pPr algn="ctr"/>
            <a:r>
              <a:rPr lang="en-US" altLang="ko-KR" sz="1000"/>
              <a:t>1 </a:t>
            </a:r>
            <a:r>
              <a:rPr lang="ko-KR" altLang="en-US" sz="1000"/>
              <a:t>에볼루션</a:t>
            </a:r>
          </a:p>
          <a:p>
            <a:pPr algn="ctr"/>
            <a:r>
              <a:rPr lang="en-US" altLang="ko-KR" sz="1000"/>
              <a:t>2 </a:t>
            </a:r>
            <a:r>
              <a:rPr lang="ko-KR" altLang="en-US" sz="1000"/>
              <a:t>빅 게이밍 </a:t>
            </a:r>
          </a:p>
          <a:p>
            <a:pPr algn="ctr"/>
            <a:r>
              <a:rPr lang="en-US" altLang="ko-KR" sz="1000"/>
              <a:t>5 </a:t>
            </a:r>
            <a:r>
              <a:rPr lang="ko-KR" altLang="en-US" sz="1000"/>
              <a:t>아시아 게이밍 </a:t>
            </a:r>
          </a:p>
          <a:p>
            <a:pPr algn="ctr"/>
            <a:r>
              <a:rPr lang="en-US" altLang="ko-KR" sz="1000"/>
              <a:t>6 </a:t>
            </a:r>
            <a:r>
              <a:rPr lang="ko-KR" altLang="en-US" sz="1000"/>
              <a:t>드림 게이밍 </a:t>
            </a:r>
          </a:p>
          <a:p>
            <a:pPr algn="ctr"/>
            <a:r>
              <a:rPr lang="en-US" altLang="ko-KR" sz="1000"/>
              <a:t>9 </a:t>
            </a:r>
            <a:r>
              <a:rPr lang="ko-KR" altLang="en-US" sz="1000"/>
              <a:t>섹시 게이밍 </a:t>
            </a:r>
          </a:p>
          <a:p>
            <a:pPr algn="ctr"/>
            <a:r>
              <a:rPr lang="en-US" altLang="ko-KR" sz="1000"/>
              <a:t>10 </a:t>
            </a:r>
            <a:r>
              <a:rPr lang="ko-KR" altLang="en-US" sz="1000"/>
              <a:t>프라그마틱 플레이 </a:t>
            </a:r>
          </a:p>
          <a:p>
            <a:pPr algn="ctr"/>
            <a:r>
              <a:rPr lang="en-US" altLang="ko-KR" sz="1000"/>
              <a:t>12 </a:t>
            </a:r>
            <a:r>
              <a:rPr lang="ko-KR" altLang="en-US" sz="1000"/>
              <a:t>플레이테크</a:t>
            </a:r>
            <a:endParaRPr lang="ko-KR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EC512-00DA-4DC4-A7AB-B36C783149EA}"/>
              </a:ext>
            </a:extLst>
          </p:cNvPr>
          <p:cNvSpPr txBox="1"/>
          <p:nvPr/>
        </p:nvSpPr>
        <p:spPr>
          <a:xfrm>
            <a:off x="550834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695C2A6-4F14-4506-BB56-4FD8EA10A310}"/>
              </a:ext>
            </a:extLst>
          </p:cNvPr>
          <p:cNvSpPr/>
          <p:nvPr/>
        </p:nvSpPr>
        <p:spPr>
          <a:xfrm>
            <a:off x="1" y="830510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5A8A442-CB79-4F20-9098-1E1F4A50A551}"/>
              </a:ext>
            </a:extLst>
          </p:cNvPr>
          <p:cNvSpPr/>
          <p:nvPr/>
        </p:nvSpPr>
        <p:spPr>
          <a:xfrm>
            <a:off x="0" y="124156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59E731E-B802-4B04-B3A7-718F51F8D76D}"/>
              </a:ext>
            </a:extLst>
          </p:cNvPr>
          <p:cNvSpPr/>
          <p:nvPr/>
        </p:nvSpPr>
        <p:spPr>
          <a:xfrm>
            <a:off x="-2" y="284701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08BFD98-63DB-4881-B4E3-9DAE0C5FB647}"/>
              </a:ext>
            </a:extLst>
          </p:cNvPr>
          <p:cNvSpPr/>
          <p:nvPr/>
        </p:nvSpPr>
        <p:spPr>
          <a:xfrm>
            <a:off x="-2" y="324968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6881B48-E084-4854-967D-2D24384098B2}"/>
              </a:ext>
            </a:extLst>
          </p:cNvPr>
          <p:cNvSpPr/>
          <p:nvPr/>
        </p:nvSpPr>
        <p:spPr>
          <a:xfrm>
            <a:off x="-2" y="365235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7903EC9-E6EE-438B-B065-FA4AC58104D9}"/>
              </a:ext>
            </a:extLst>
          </p:cNvPr>
          <p:cNvSpPr/>
          <p:nvPr/>
        </p:nvSpPr>
        <p:spPr>
          <a:xfrm>
            <a:off x="-2" y="405389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5337F74-D8F2-4458-9126-B50CEB1FAA51}"/>
              </a:ext>
            </a:extLst>
          </p:cNvPr>
          <p:cNvSpPr/>
          <p:nvPr/>
        </p:nvSpPr>
        <p:spPr>
          <a:xfrm>
            <a:off x="-2" y="2056169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50" b="1" dirty="0" err="1">
                <a:solidFill>
                  <a:srgbClr val="002060"/>
                </a:solidFill>
              </a:rPr>
              <a:t>카지노배팅내역</a:t>
            </a:r>
            <a:endParaRPr lang="ko-KR" altLang="en-US" sz="950" b="1" dirty="0">
              <a:solidFill>
                <a:srgbClr val="002060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81580627-EF39-4FA1-9AD2-CECF2A607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257" b="74639"/>
          <a:stretch/>
        </p:blipFill>
        <p:spPr>
          <a:xfrm>
            <a:off x="1363214" y="840099"/>
            <a:ext cx="4808288" cy="402671"/>
          </a:xfrm>
          <a:prstGeom prst="rect">
            <a:avLst/>
          </a:prstGeom>
        </p:spPr>
      </p:pic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91196060-C9D7-4557-8225-A1A4CB291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32987"/>
              </p:ext>
            </p:extLst>
          </p:nvPr>
        </p:nvGraphicFramePr>
        <p:xfrm>
          <a:off x="10021768" y="-1"/>
          <a:ext cx="2170231" cy="23833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개임관리</a:t>
                      </a:r>
                      <a:r>
                        <a:rPr lang="en-US" altLang="ko-KR" sz="850" dirty="0"/>
                        <a:t>_</a:t>
                      </a:r>
                      <a:r>
                        <a:rPr lang="ko-KR" altLang="en-US" sz="850" dirty="0" err="1"/>
                        <a:t>카지노배팅내역화면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사용자의 배팅내역을 기간별로 조회 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기본값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오늘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최근 내림차순 정렬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15954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</a:tbl>
          </a:graphicData>
        </a:graphic>
      </p:graphicFrame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1C572D1E-060A-43EE-BF23-4995C4A7C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13111"/>
              </p:ext>
            </p:extLst>
          </p:nvPr>
        </p:nvGraphicFramePr>
        <p:xfrm>
          <a:off x="1351395" y="1373868"/>
          <a:ext cx="8494553" cy="682301"/>
        </p:xfrm>
        <a:graphic>
          <a:graphicData uri="http://schemas.openxmlformats.org/drawingml/2006/table">
            <a:tbl>
              <a:tblPr/>
              <a:tblGrid>
                <a:gridCol w="701181">
                  <a:extLst>
                    <a:ext uri="{9D8B030D-6E8A-4147-A177-3AD203B41FA5}">
                      <a16:colId xmlns:a16="http://schemas.microsoft.com/office/drawing/2014/main" val="534934398"/>
                    </a:ext>
                  </a:extLst>
                </a:gridCol>
                <a:gridCol w="979459">
                  <a:extLst>
                    <a:ext uri="{9D8B030D-6E8A-4147-A177-3AD203B41FA5}">
                      <a16:colId xmlns:a16="http://schemas.microsoft.com/office/drawing/2014/main" val="1409968603"/>
                    </a:ext>
                  </a:extLst>
                </a:gridCol>
                <a:gridCol w="849341">
                  <a:extLst>
                    <a:ext uri="{9D8B030D-6E8A-4147-A177-3AD203B41FA5}">
                      <a16:colId xmlns:a16="http://schemas.microsoft.com/office/drawing/2014/main" val="394899746"/>
                    </a:ext>
                  </a:extLst>
                </a:gridCol>
                <a:gridCol w="671119">
                  <a:extLst>
                    <a:ext uri="{9D8B030D-6E8A-4147-A177-3AD203B41FA5}">
                      <a16:colId xmlns:a16="http://schemas.microsoft.com/office/drawing/2014/main" val="3330719378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val="1749898765"/>
                    </a:ext>
                  </a:extLst>
                </a:gridCol>
                <a:gridCol w="780176">
                  <a:extLst>
                    <a:ext uri="{9D8B030D-6E8A-4147-A177-3AD203B41FA5}">
                      <a16:colId xmlns:a16="http://schemas.microsoft.com/office/drawing/2014/main" val="750120733"/>
                    </a:ext>
                  </a:extLst>
                </a:gridCol>
                <a:gridCol w="916180">
                  <a:extLst>
                    <a:ext uri="{9D8B030D-6E8A-4147-A177-3AD203B41FA5}">
                      <a16:colId xmlns:a16="http://schemas.microsoft.com/office/drawing/2014/main" val="2207105401"/>
                    </a:ext>
                  </a:extLst>
                </a:gridCol>
                <a:gridCol w="700266">
                  <a:extLst>
                    <a:ext uri="{9D8B030D-6E8A-4147-A177-3AD203B41FA5}">
                      <a16:colId xmlns:a16="http://schemas.microsoft.com/office/drawing/2014/main" val="2469695361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933867965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3934013835"/>
                    </a:ext>
                  </a:extLst>
                </a:gridCol>
                <a:gridCol w="864066">
                  <a:extLst>
                    <a:ext uri="{9D8B030D-6E8A-4147-A177-3AD203B41FA5}">
                      <a16:colId xmlns:a16="http://schemas.microsoft.com/office/drawing/2014/main" val="2404674250"/>
                    </a:ext>
                  </a:extLst>
                </a:gridCol>
              </a:tblGrid>
              <a:tr h="34061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번호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날짜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아이디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닉네임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베팅금액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베팅후금액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당첨금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보유금액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게임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베팅결과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상세내용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07061"/>
                  </a:ext>
                </a:extLst>
              </a:tr>
              <a:tr h="24865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/>
                        <a:t>33750574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/>
                        <a:t>2021-12-27 16:31:41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hung1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헝헝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/>
                        <a:t>30,000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/>
                        <a:t>18,500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/>
                        <a:t>0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/>
                        <a:t>18,500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TG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LOSE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TABLE : MB551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78461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BD0EC9B4-7405-4463-BB50-37C16418C348}"/>
              </a:ext>
            </a:extLst>
          </p:cNvPr>
          <p:cNvSpPr/>
          <p:nvPr/>
        </p:nvSpPr>
        <p:spPr>
          <a:xfrm>
            <a:off x="-1" y="165349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99BB2F-CFD1-4E88-B280-73415BF53E70}"/>
              </a:ext>
            </a:extLst>
          </p:cNvPr>
          <p:cNvSpPr txBox="1"/>
          <p:nvPr/>
        </p:nvSpPr>
        <p:spPr>
          <a:xfrm>
            <a:off x="7534570" y="2739072"/>
            <a:ext cx="213555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 err="1"/>
              <a:t>ㅇ</a:t>
            </a:r>
            <a:r>
              <a:rPr lang="ko-KR" altLang="en-US" sz="1100" dirty="0"/>
              <a:t> 카지노 </a:t>
            </a:r>
          </a:p>
          <a:p>
            <a:r>
              <a:rPr lang="ko-KR" altLang="en-US" sz="1100" dirty="0"/>
              <a:t>1 에볼루션</a:t>
            </a:r>
          </a:p>
          <a:p>
            <a:r>
              <a:rPr lang="ko-KR" altLang="en-US" sz="1100" dirty="0"/>
              <a:t>2 빅 </a:t>
            </a:r>
            <a:r>
              <a:rPr lang="ko-KR" altLang="en-US" sz="1100" dirty="0" err="1"/>
              <a:t>게이밍</a:t>
            </a:r>
            <a:r>
              <a:rPr lang="ko-KR" altLang="en-US" sz="1100" dirty="0"/>
              <a:t> </a:t>
            </a:r>
          </a:p>
          <a:p>
            <a:r>
              <a:rPr lang="ko-KR" altLang="en-US" sz="1100" dirty="0"/>
              <a:t>5 아시아 </a:t>
            </a:r>
            <a:r>
              <a:rPr lang="ko-KR" altLang="en-US" sz="1100" dirty="0" err="1"/>
              <a:t>게이밍</a:t>
            </a:r>
            <a:r>
              <a:rPr lang="ko-KR" altLang="en-US" sz="1100" dirty="0"/>
              <a:t> </a:t>
            </a:r>
          </a:p>
          <a:p>
            <a:r>
              <a:rPr lang="ko-KR" altLang="en-US" sz="1100" dirty="0"/>
              <a:t>6 드림 </a:t>
            </a:r>
            <a:r>
              <a:rPr lang="ko-KR" altLang="en-US" sz="1100" dirty="0" err="1"/>
              <a:t>게이밍</a:t>
            </a:r>
            <a:r>
              <a:rPr lang="ko-KR" altLang="en-US" sz="1100" dirty="0"/>
              <a:t> </a:t>
            </a:r>
          </a:p>
          <a:p>
            <a:r>
              <a:rPr lang="ko-KR" altLang="en-US" sz="1100" dirty="0"/>
              <a:t>9 섹시 </a:t>
            </a:r>
            <a:r>
              <a:rPr lang="ko-KR" altLang="en-US" sz="1100" dirty="0" err="1"/>
              <a:t>게이밍</a:t>
            </a:r>
            <a:r>
              <a:rPr lang="ko-KR" altLang="en-US" sz="1100" dirty="0"/>
              <a:t> </a:t>
            </a:r>
          </a:p>
          <a:p>
            <a:r>
              <a:rPr lang="ko-KR" altLang="en-US" sz="1100" dirty="0"/>
              <a:t>10 </a:t>
            </a:r>
            <a:r>
              <a:rPr lang="ko-KR" altLang="en-US" sz="1100" dirty="0" err="1"/>
              <a:t>프라그마틱</a:t>
            </a:r>
            <a:r>
              <a:rPr lang="ko-KR" altLang="en-US" sz="1100" dirty="0"/>
              <a:t> 플레이 </a:t>
            </a:r>
          </a:p>
          <a:p>
            <a:r>
              <a:rPr lang="ko-KR" altLang="en-US" sz="1100" dirty="0"/>
              <a:t>12 </a:t>
            </a:r>
            <a:r>
              <a:rPr lang="ko-KR" altLang="en-US" sz="1100" dirty="0" err="1"/>
              <a:t>플레이테크</a:t>
            </a:r>
            <a:endParaRPr lang="ko-KR" altLang="en-US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BE9FE1B-5151-41B1-9C9A-B310290D1A1E}"/>
              </a:ext>
            </a:extLst>
          </p:cNvPr>
          <p:cNvSpPr/>
          <p:nvPr/>
        </p:nvSpPr>
        <p:spPr>
          <a:xfrm>
            <a:off x="7622479" y="1289105"/>
            <a:ext cx="665844" cy="941037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5E69C20-959B-49F3-AEEB-8F949CA2A344}"/>
              </a:ext>
            </a:extLst>
          </p:cNvPr>
          <p:cNvCxnSpPr>
            <a:stCxn id="12" idx="2"/>
          </p:cNvCxnSpPr>
          <p:nvPr/>
        </p:nvCxnSpPr>
        <p:spPr>
          <a:xfrm>
            <a:off x="7955401" y="2230142"/>
            <a:ext cx="0" cy="5089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957AE95-0B63-4889-9946-821024B0A82D}"/>
              </a:ext>
            </a:extLst>
          </p:cNvPr>
          <p:cNvSpPr/>
          <p:nvPr/>
        </p:nvSpPr>
        <p:spPr>
          <a:xfrm>
            <a:off x="0" y="2445661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배팅내역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106C36-E166-4964-B396-14276BD18B50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422783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87BC0A8-2743-4989-A8D5-B5FB273D7355}"/>
              </a:ext>
            </a:extLst>
          </p:cNvPr>
          <p:cNvSpPr/>
          <p:nvPr/>
        </p:nvSpPr>
        <p:spPr>
          <a:xfrm>
            <a:off x="463209" y="367018"/>
            <a:ext cx="9206920" cy="6123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/>
              <a:t>ㅇ 슬롯</a:t>
            </a:r>
          </a:p>
          <a:p>
            <a:pPr algn="ctr"/>
            <a:r>
              <a:rPr lang="ko-KR" altLang="en-US" sz="1000"/>
              <a:t>통합 전체</a:t>
            </a:r>
          </a:p>
          <a:p>
            <a:pPr algn="ctr"/>
            <a:endParaRPr lang="ko-KR" altLang="en-US" sz="1000"/>
          </a:p>
          <a:p>
            <a:pPr algn="ctr"/>
            <a:r>
              <a:rPr lang="ko-KR" altLang="en-US" sz="1000"/>
              <a:t>ㅇ 카지노 </a:t>
            </a:r>
          </a:p>
          <a:p>
            <a:pPr algn="ctr"/>
            <a:r>
              <a:rPr lang="en-US" altLang="ko-KR" sz="1000"/>
              <a:t>1 </a:t>
            </a:r>
            <a:r>
              <a:rPr lang="ko-KR" altLang="en-US" sz="1000"/>
              <a:t>에볼루션</a:t>
            </a:r>
          </a:p>
          <a:p>
            <a:pPr algn="ctr"/>
            <a:r>
              <a:rPr lang="en-US" altLang="ko-KR" sz="1000"/>
              <a:t>2 </a:t>
            </a:r>
            <a:r>
              <a:rPr lang="ko-KR" altLang="en-US" sz="1000"/>
              <a:t>빅 게이밍 </a:t>
            </a:r>
          </a:p>
          <a:p>
            <a:pPr algn="ctr"/>
            <a:r>
              <a:rPr lang="en-US" altLang="ko-KR" sz="1000"/>
              <a:t>5 </a:t>
            </a:r>
            <a:r>
              <a:rPr lang="ko-KR" altLang="en-US" sz="1000"/>
              <a:t>아시아 게이밍 </a:t>
            </a:r>
          </a:p>
          <a:p>
            <a:pPr algn="ctr"/>
            <a:r>
              <a:rPr lang="en-US" altLang="ko-KR" sz="1000"/>
              <a:t>6 </a:t>
            </a:r>
            <a:r>
              <a:rPr lang="ko-KR" altLang="en-US" sz="1000"/>
              <a:t>드림 게이밍 </a:t>
            </a:r>
          </a:p>
          <a:p>
            <a:pPr algn="ctr"/>
            <a:r>
              <a:rPr lang="en-US" altLang="ko-KR" sz="1000"/>
              <a:t>9 </a:t>
            </a:r>
            <a:r>
              <a:rPr lang="ko-KR" altLang="en-US" sz="1000"/>
              <a:t>섹시 게이밍 </a:t>
            </a:r>
          </a:p>
          <a:p>
            <a:pPr algn="ctr"/>
            <a:r>
              <a:rPr lang="en-US" altLang="ko-KR" sz="1000"/>
              <a:t>10 </a:t>
            </a:r>
            <a:r>
              <a:rPr lang="ko-KR" altLang="en-US" sz="1000"/>
              <a:t>프라그마틱 플레이 </a:t>
            </a:r>
          </a:p>
          <a:p>
            <a:pPr algn="ctr"/>
            <a:r>
              <a:rPr lang="en-US" altLang="ko-KR" sz="1000"/>
              <a:t>12 </a:t>
            </a:r>
            <a:r>
              <a:rPr lang="ko-KR" altLang="en-US" sz="1000"/>
              <a:t>플레이테크</a:t>
            </a:r>
            <a:endParaRPr lang="ko-KR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EC512-00DA-4DC4-A7AB-B36C783149EA}"/>
              </a:ext>
            </a:extLst>
          </p:cNvPr>
          <p:cNvSpPr txBox="1"/>
          <p:nvPr/>
        </p:nvSpPr>
        <p:spPr>
          <a:xfrm>
            <a:off x="550834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695C2A6-4F14-4506-BB56-4FD8EA10A310}"/>
              </a:ext>
            </a:extLst>
          </p:cNvPr>
          <p:cNvSpPr/>
          <p:nvPr/>
        </p:nvSpPr>
        <p:spPr>
          <a:xfrm>
            <a:off x="1" y="830510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5A8A442-CB79-4F20-9098-1E1F4A50A551}"/>
              </a:ext>
            </a:extLst>
          </p:cNvPr>
          <p:cNvSpPr/>
          <p:nvPr/>
        </p:nvSpPr>
        <p:spPr>
          <a:xfrm>
            <a:off x="0" y="124156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59E731E-B802-4B04-B3A7-718F51F8D76D}"/>
              </a:ext>
            </a:extLst>
          </p:cNvPr>
          <p:cNvSpPr/>
          <p:nvPr/>
        </p:nvSpPr>
        <p:spPr>
          <a:xfrm>
            <a:off x="-1" y="2883200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08BFD98-63DB-4881-B4E3-9DAE0C5FB647}"/>
              </a:ext>
            </a:extLst>
          </p:cNvPr>
          <p:cNvSpPr/>
          <p:nvPr/>
        </p:nvSpPr>
        <p:spPr>
          <a:xfrm>
            <a:off x="-1" y="328587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6881B48-E084-4854-967D-2D24384098B2}"/>
              </a:ext>
            </a:extLst>
          </p:cNvPr>
          <p:cNvSpPr/>
          <p:nvPr/>
        </p:nvSpPr>
        <p:spPr>
          <a:xfrm>
            <a:off x="-1" y="3688542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7903EC9-E6EE-438B-B065-FA4AC58104D9}"/>
              </a:ext>
            </a:extLst>
          </p:cNvPr>
          <p:cNvSpPr/>
          <p:nvPr/>
        </p:nvSpPr>
        <p:spPr>
          <a:xfrm>
            <a:off x="-1" y="409960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5337F74-D8F2-4458-9126-B50CEB1FAA51}"/>
              </a:ext>
            </a:extLst>
          </p:cNvPr>
          <p:cNvSpPr/>
          <p:nvPr/>
        </p:nvSpPr>
        <p:spPr>
          <a:xfrm>
            <a:off x="0" y="2052644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배팅내역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81580627-EF39-4FA1-9AD2-CECF2A607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257" b="74639"/>
          <a:stretch/>
        </p:blipFill>
        <p:spPr>
          <a:xfrm>
            <a:off x="1363214" y="840099"/>
            <a:ext cx="4808288" cy="402671"/>
          </a:xfrm>
          <a:prstGeom prst="rect">
            <a:avLst/>
          </a:prstGeom>
        </p:spPr>
      </p:pic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91196060-C9D7-4557-8225-A1A4CB291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34022"/>
              </p:ext>
            </p:extLst>
          </p:nvPr>
        </p:nvGraphicFramePr>
        <p:xfrm>
          <a:off x="10021768" y="-1"/>
          <a:ext cx="2170231" cy="23833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게임관리</a:t>
                      </a:r>
                      <a:r>
                        <a:rPr lang="en-US" altLang="ko-KR" sz="850" dirty="0"/>
                        <a:t>_</a:t>
                      </a:r>
                      <a:r>
                        <a:rPr lang="ko-KR" altLang="en-US" sz="850" dirty="0" err="1"/>
                        <a:t>슬롯배팅내역화면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사용자의 배팅내역을 기간별로 조회 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기본값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오늘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최근 내림차순 정렬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15954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</a:tbl>
          </a:graphicData>
        </a:graphic>
      </p:graphicFrame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1C572D1E-060A-43EE-BF23-4995C4A7C0E1}"/>
              </a:ext>
            </a:extLst>
          </p:cNvPr>
          <p:cNvGraphicFramePr>
            <a:graphicFrameLocks noGrp="1"/>
          </p:cNvGraphicFramePr>
          <p:nvPr/>
        </p:nvGraphicFramePr>
        <p:xfrm>
          <a:off x="1351395" y="1373868"/>
          <a:ext cx="8494553" cy="682301"/>
        </p:xfrm>
        <a:graphic>
          <a:graphicData uri="http://schemas.openxmlformats.org/drawingml/2006/table">
            <a:tbl>
              <a:tblPr/>
              <a:tblGrid>
                <a:gridCol w="701181">
                  <a:extLst>
                    <a:ext uri="{9D8B030D-6E8A-4147-A177-3AD203B41FA5}">
                      <a16:colId xmlns:a16="http://schemas.microsoft.com/office/drawing/2014/main" val="534934398"/>
                    </a:ext>
                  </a:extLst>
                </a:gridCol>
                <a:gridCol w="979459">
                  <a:extLst>
                    <a:ext uri="{9D8B030D-6E8A-4147-A177-3AD203B41FA5}">
                      <a16:colId xmlns:a16="http://schemas.microsoft.com/office/drawing/2014/main" val="1409968603"/>
                    </a:ext>
                  </a:extLst>
                </a:gridCol>
                <a:gridCol w="849341">
                  <a:extLst>
                    <a:ext uri="{9D8B030D-6E8A-4147-A177-3AD203B41FA5}">
                      <a16:colId xmlns:a16="http://schemas.microsoft.com/office/drawing/2014/main" val="394899746"/>
                    </a:ext>
                  </a:extLst>
                </a:gridCol>
                <a:gridCol w="671119">
                  <a:extLst>
                    <a:ext uri="{9D8B030D-6E8A-4147-A177-3AD203B41FA5}">
                      <a16:colId xmlns:a16="http://schemas.microsoft.com/office/drawing/2014/main" val="3330719378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val="1749898765"/>
                    </a:ext>
                  </a:extLst>
                </a:gridCol>
                <a:gridCol w="780176">
                  <a:extLst>
                    <a:ext uri="{9D8B030D-6E8A-4147-A177-3AD203B41FA5}">
                      <a16:colId xmlns:a16="http://schemas.microsoft.com/office/drawing/2014/main" val="750120733"/>
                    </a:ext>
                  </a:extLst>
                </a:gridCol>
                <a:gridCol w="916180">
                  <a:extLst>
                    <a:ext uri="{9D8B030D-6E8A-4147-A177-3AD203B41FA5}">
                      <a16:colId xmlns:a16="http://schemas.microsoft.com/office/drawing/2014/main" val="2207105401"/>
                    </a:ext>
                  </a:extLst>
                </a:gridCol>
                <a:gridCol w="700266">
                  <a:extLst>
                    <a:ext uri="{9D8B030D-6E8A-4147-A177-3AD203B41FA5}">
                      <a16:colId xmlns:a16="http://schemas.microsoft.com/office/drawing/2014/main" val="2469695361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933867965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3934013835"/>
                    </a:ext>
                  </a:extLst>
                </a:gridCol>
                <a:gridCol w="864066">
                  <a:extLst>
                    <a:ext uri="{9D8B030D-6E8A-4147-A177-3AD203B41FA5}">
                      <a16:colId xmlns:a16="http://schemas.microsoft.com/office/drawing/2014/main" val="2404674250"/>
                    </a:ext>
                  </a:extLst>
                </a:gridCol>
              </a:tblGrid>
              <a:tr h="34061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번호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날짜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아이디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닉네임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베팅금액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베팅후금액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당첨금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보유금액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게임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베팅결과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상세내용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07061"/>
                  </a:ext>
                </a:extLst>
              </a:tr>
              <a:tr h="24865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/>
                        <a:t>33750574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/>
                        <a:t>2021-12-27 16:31:41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hung1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/>
                        <a:t>헝헝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/>
                        <a:t>30,000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/>
                        <a:t>18,500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/>
                        <a:t>0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/>
                        <a:t>18,500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TG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LOSE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TABLE : MB551</a:t>
                      </a:r>
                    </a:p>
                  </a:txBody>
                  <a:tcPr marL="33682" marR="33682" marT="33682" marB="3368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78461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BD0EC9B4-7405-4463-BB50-37C16418C348}"/>
              </a:ext>
            </a:extLst>
          </p:cNvPr>
          <p:cNvSpPr/>
          <p:nvPr/>
        </p:nvSpPr>
        <p:spPr>
          <a:xfrm>
            <a:off x="-1" y="165349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99BB2F-CFD1-4E88-B280-73415BF53E70}"/>
              </a:ext>
            </a:extLst>
          </p:cNvPr>
          <p:cNvSpPr txBox="1"/>
          <p:nvPr/>
        </p:nvSpPr>
        <p:spPr>
          <a:xfrm>
            <a:off x="7534570" y="2739072"/>
            <a:ext cx="21355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 err="1"/>
              <a:t>ㅇ</a:t>
            </a:r>
            <a:r>
              <a:rPr lang="ko-KR" altLang="en-US" sz="1100" dirty="0"/>
              <a:t> 슬롯</a:t>
            </a:r>
          </a:p>
          <a:p>
            <a:r>
              <a:rPr lang="ko-KR" altLang="en-US" sz="1100" dirty="0"/>
              <a:t>게임제공사명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BE9FE1B-5151-41B1-9C9A-B310290D1A1E}"/>
              </a:ext>
            </a:extLst>
          </p:cNvPr>
          <p:cNvSpPr/>
          <p:nvPr/>
        </p:nvSpPr>
        <p:spPr>
          <a:xfrm>
            <a:off x="7622479" y="1289105"/>
            <a:ext cx="665844" cy="941037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5E69C20-959B-49F3-AEEB-8F949CA2A344}"/>
              </a:ext>
            </a:extLst>
          </p:cNvPr>
          <p:cNvCxnSpPr>
            <a:stCxn id="12" idx="2"/>
          </p:cNvCxnSpPr>
          <p:nvPr/>
        </p:nvCxnSpPr>
        <p:spPr>
          <a:xfrm>
            <a:off x="7955401" y="2230142"/>
            <a:ext cx="0" cy="5089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D37AC27-69E0-4A50-A0BC-12CFE933CD4A}"/>
              </a:ext>
            </a:extLst>
          </p:cNvPr>
          <p:cNvSpPr/>
          <p:nvPr/>
        </p:nvSpPr>
        <p:spPr>
          <a:xfrm>
            <a:off x="-908" y="2469249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 err="1">
                <a:solidFill>
                  <a:srgbClr val="002060"/>
                </a:solidFill>
              </a:rPr>
              <a:t>슬롯배팅내역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069F67-B063-4DB1-9A4D-CEB7F68518BC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357232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4562" y="445729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4562" y="485996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4563" y="527102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92790"/>
              </p:ext>
            </p:extLst>
          </p:nvPr>
        </p:nvGraphicFramePr>
        <p:xfrm>
          <a:off x="10013379" y="-1"/>
          <a:ext cx="2170231" cy="486166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충전 신청 내역 조회 및 처리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총판 </a:t>
                      </a:r>
                      <a:r>
                        <a:rPr lang="ko-KR" altLang="en-US" sz="800" dirty="0" err="1"/>
                        <a:t>리스팅</a:t>
                      </a:r>
                      <a:endParaRPr lang="ko-KR" altLang="en-US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신청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대기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취소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 : </a:t>
                      </a:r>
                      <a:r>
                        <a:rPr lang="ko-KR" altLang="en-US" sz="800" dirty="0" err="1"/>
                        <a:t>아이디및닉네임</a:t>
                      </a:r>
                      <a:r>
                        <a:rPr lang="en-US" altLang="ko-KR" sz="800" dirty="0"/>
                        <a:t>,</a:t>
                      </a:r>
                      <a:r>
                        <a:rPr lang="ko-KR" altLang="en-US" sz="800" dirty="0"/>
                        <a:t> 예금주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1-4 </a:t>
                      </a:r>
                      <a:r>
                        <a:rPr lang="ko-KR" altLang="en-US" sz="800" dirty="0"/>
                        <a:t>입금처리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입금취소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대기처리버튼 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 1-5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에서 체크된 회원에 대한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…</a:t>
                      </a:r>
                    </a:p>
                    <a:p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1-5 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체크박스</a:t>
                      </a:r>
                      <a:endParaRPr lang="en-US" altLang="ko-KR" sz="8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1-6 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쪽지 보내기 팝업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2BC6C7-3677-43EE-B001-99E763088888}"/>
              </a:ext>
            </a:extLst>
          </p:cNvPr>
          <p:cNvSpPr/>
          <p:nvPr/>
        </p:nvSpPr>
        <p:spPr>
          <a:xfrm>
            <a:off x="-4563" y="2443952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6DF117D-EE1C-4484-87F0-28EB8D5611F5}"/>
              </a:ext>
            </a:extLst>
          </p:cNvPr>
          <p:cNvSpPr/>
          <p:nvPr/>
        </p:nvSpPr>
        <p:spPr>
          <a:xfrm>
            <a:off x="-4563" y="2846622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3D52879-748E-4E7C-85E9-A0D9A523DCDC}"/>
              </a:ext>
            </a:extLst>
          </p:cNvPr>
          <p:cNvSpPr/>
          <p:nvPr/>
        </p:nvSpPr>
        <p:spPr>
          <a:xfrm>
            <a:off x="4140" y="3243960"/>
            <a:ext cx="1207699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머니사용이력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3CAC6E0B-1378-4C8C-907C-C5AB14AA69FB}"/>
              </a:ext>
            </a:extLst>
          </p:cNvPr>
          <p:cNvSpPr/>
          <p:nvPr/>
        </p:nvSpPr>
        <p:spPr>
          <a:xfrm>
            <a:off x="-4563" y="365196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FCC3F756-DC2D-4E64-9830-4A0FA6FED9A3}"/>
              </a:ext>
            </a:extLst>
          </p:cNvPr>
          <p:cNvSpPr/>
          <p:nvPr/>
        </p:nvSpPr>
        <p:spPr>
          <a:xfrm>
            <a:off x="-4563" y="405463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입금이력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C4D0603F-093E-4C9C-ACE2-0F4C9C1B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83" y="1178462"/>
            <a:ext cx="8300660" cy="1825116"/>
          </a:xfrm>
          <a:prstGeom prst="rect">
            <a:avLst/>
          </a:prstGeom>
        </p:spPr>
      </p:pic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F807639D-98AB-4365-85AB-0D93A201EB7E}"/>
              </a:ext>
            </a:extLst>
          </p:cNvPr>
          <p:cNvSpPr/>
          <p:nvPr/>
        </p:nvSpPr>
        <p:spPr>
          <a:xfrm>
            <a:off x="1181502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917D81EF-6134-4159-8850-A27A013DAA7E}"/>
              </a:ext>
            </a:extLst>
          </p:cNvPr>
          <p:cNvSpPr/>
          <p:nvPr/>
        </p:nvSpPr>
        <p:spPr>
          <a:xfrm>
            <a:off x="1464561" y="115341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59FC3355-21E9-44BA-A43A-84DAE59AD639}"/>
              </a:ext>
            </a:extLst>
          </p:cNvPr>
          <p:cNvSpPr/>
          <p:nvPr/>
        </p:nvSpPr>
        <p:spPr>
          <a:xfrm>
            <a:off x="4484598" y="115341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2CDE6CED-2C34-4DF6-BEED-9DBE0778D4CD}"/>
              </a:ext>
            </a:extLst>
          </p:cNvPr>
          <p:cNvSpPr/>
          <p:nvPr/>
        </p:nvSpPr>
        <p:spPr>
          <a:xfrm>
            <a:off x="5061914" y="115341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EECDF68-E123-483D-A4DB-9B6538168241}"/>
              </a:ext>
            </a:extLst>
          </p:cNvPr>
          <p:cNvSpPr/>
          <p:nvPr/>
        </p:nvSpPr>
        <p:spPr>
          <a:xfrm>
            <a:off x="1462390" y="2269006"/>
            <a:ext cx="124364" cy="124364"/>
          </a:xfrm>
          <a:prstGeom prst="rect">
            <a:avLst/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E3B4517-47AE-458E-A018-303984189C57}"/>
              </a:ext>
            </a:extLst>
          </p:cNvPr>
          <p:cNvSpPr/>
          <p:nvPr/>
        </p:nvSpPr>
        <p:spPr>
          <a:xfrm>
            <a:off x="9141887" y="2236108"/>
            <a:ext cx="395817" cy="1771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700" dirty="0"/>
              <a:t>쪽지</a:t>
            </a: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35463FBC-6A7B-4BE8-BE27-8D55CCF454B5}"/>
              </a:ext>
            </a:extLst>
          </p:cNvPr>
          <p:cNvSpPr/>
          <p:nvPr/>
        </p:nvSpPr>
        <p:spPr>
          <a:xfrm>
            <a:off x="8936398" y="223610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1-6</a:t>
            </a:r>
            <a:endParaRPr lang="ko-KR" altLang="en-US" sz="750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310B9B2-35EF-4CD4-9A0B-979B3C352ABD}"/>
              </a:ext>
            </a:extLst>
          </p:cNvPr>
          <p:cNvSpPr/>
          <p:nvPr/>
        </p:nvSpPr>
        <p:spPr>
          <a:xfrm>
            <a:off x="1989397" y="2233867"/>
            <a:ext cx="545284" cy="2914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4C375A-532B-41A4-8CBE-06F1D51A8693}"/>
              </a:ext>
            </a:extLst>
          </p:cNvPr>
          <p:cNvSpPr txBox="1"/>
          <p:nvPr/>
        </p:nvSpPr>
        <p:spPr>
          <a:xfrm>
            <a:off x="1962534" y="2525318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회원상세정보 팝업 호출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-3742" y="204287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3F53DCBE-B980-4ACC-9E3E-3AD833BBD27F}"/>
              </a:ext>
            </a:extLst>
          </p:cNvPr>
          <p:cNvSpPr/>
          <p:nvPr/>
        </p:nvSpPr>
        <p:spPr>
          <a:xfrm>
            <a:off x="1185737" y="225121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1-5</a:t>
            </a:r>
            <a:endParaRPr lang="ko-KR" altLang="en-US" sz="750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702CF29E-5369-44CA-9E41-1C8640D6A104}"/>
              </a:ext>
            </a:extLst>
          </p:cNvPr>
          <p:cNvSpPr/>
          <p:nvPr/>
        </p:nvSpPr>
        <p:spPr>
          <a:xfrm>
            <a:off x="3002" y="163742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953086DE-F56D-4BF5-AF84-9C8098F9114E}"/>
              </a:ext>
            </a:extLst>
          </p:cNvPr>
          <p:cNvSpPr/>
          <p:nvPr/>
        </p:nvSpPr>
        <p:spPr>
          <a:xfrm>
            <a:off x="1178071" y="168118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1-4</a:t>
            </a:r>
            <a:endParaRPr lang="ko-KR" altLang="en-US" sz="75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03593E-325A-416A-AD12-097FD273F60B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232551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7519"/>
              </p:ext>
            </p:extLst>
          </p:nvPr>
        </p:nvGraphicFramePr>
        <p:xfrm>
          <a:off x="10013379" y="-1"/>
          <a:ext cx="2170231" cy="171582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충전 신청 내역 조회 및 처리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총판 </a:t>
                      </a:r>
                      <a:r>
                        <a:rPr lang="ko-KR" altLang="en-US" sz="800" dirty="0" err="1"/>
                        <a:t>리스팅</a:t>
                      </a:r>
                      <a:endParaRPr lang="ko-KR" altLang="en-US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신청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대기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취소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 : </a:t>
                      </a:r>
                      <a:r>
                        <a:rPr lang="ko-KR" altLang="en-US" sz="800" dirty="0" err="1"/>
                        <a:t>아이디및닉네임</a:t>
                      </a:r>
                      <a:r>
                        <a:rPr lang="en-US" altLang="ko-KR" sz="800" dirty="0"/>
                        <a:t>,</a:t>
                      </a:r>
                      <a:r>
                        <a:rPr lang="ko-KR" altLang="en-US" sz="800" dirty="0"/>
                        <a:t> 예금주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1-4 </a:t>
                      </a:r>
                      <a:r>
                        <a:rPr lang="ko-KR" altLang="en-US" sz="800" dirty="0"/>
                        <a:t>입금처리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입금취소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대기처리버튼 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 1-5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에서 체크된 회원에 대한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…</a:t>
                      </a:r>
                    </a:p>
                    <a:p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1-5 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체크박스</a:t>
                      </a:r>
                      <a:endParaRPr lang="en-US" altLang="ko-KR" sz="8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1-6 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쪽지 보내기 팝업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</a:tbl>
          </a:graphicData>
        </a:graphic>
      </p:graphicFrame>
      <p:pic>
        <p:nvPicPr>
          <p:cNvPr id="38" name="그림 37">
            <a:extLst>
              <a:ext uri="{FF2B5EF4-FFF2-40B4-BE49-F238E27FC236}">
                <a16:creationId xmlns:a16="http://schemas.microsoft.com/office/drawing/2014/main" id="{EED54D27-CCE0-415E-8FA6-9BB887C69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28"/>
          <a:stretch/>
        </p:blipFill>
        <p:spPr>
          <a:xfrm>
            <a:off x="1359016" y="1274032"/>
            <a:ext cx="8217019" cy="690736"/>
          </a:xfrm>
          <a:prstGeom prst="rect">
            <a:avLst/>
          </a:prstGeom>
        </p:spPr>
      </p:pic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6DA08AB5-E13B-4B7E-80DB-6C8605C7BF9E}"/>
              </a:ext>
            </a:extLst>
          </p:cNvPr>
          <p:cNvSpPr/>
          <p:nvPr/>
        </p:nvSpPr>
        <p:spPr>
          <a:xfrm>
            <a:off x="1219834" y="139295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2C19EB22-E443-4940-9C80-D10DA3A903E1}"/>
              </a:ext>
            </a:extLst>
          </p:cNvPr>
          <p:cNvSpPr/>
          <p:nvPr/>
        </p:nvSpPr>
        <p:spPr>
          <a:xfrm>
            <a:off x="1502893" y="119405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5A089352-20FB-48A9-A277-4148E7200B75}"/>
              </a:ext>
            </a:extLst>
          </p:cNvPr>
          <p:cNvSpPr/>
          <p:nvPr/>
        </p:nvSpPr>
        <p:spPr>
          <a:xfrm>
            <a:off x="4522930" y="119405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8A7E4FD9-061B-4C2F-886B-278BA073D7F6}"/>
              </a:ext>
            </a:extLst>
          </p:cNvPr>
          <p:cNvSpPr/>
          <p:nvPr/>
        </p:nvSpPr>
        <p:spPr>
          <a:xfrm>
            <a:off x="5100246" y="119405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DD8795CC-32C4-49D2-814C-C9EADF5F2E31}"/>
              </a:ext>
            </a:extLst>
          </p:cNvPr>
          <p:cNvSpPr/>
          <p:nvPr/>
        </p:nvSpPr>
        <p:spPr>
          <a:xfrm>
            <a:off x="1216403" y="172181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1-4</a:t>
            </a:r>
            <a:endParaRPr lang="ko-KR" altLang="en-US" sz="75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A384FC0-4227-4FA5-9259-5A9251ED79C7}"/>
              </a:ext>
            </a:extLst>
          </p:cNvPr>
          <p:cNvSpPr/>
          <p:nvPr/>
        </p:nvSpPr>
        <p:spPr>
          <a:xfrm>
            <a:off x="-5766" y="82381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AAE3308-280E-4CCA-B6F3-7EE5CCE5F93B}"/>
              </a:ext>
            </a:extLst>
          </p:cNvPr>
          <p:cNvSpPr/>
          <p:nvPr/>
        </p:nvSpPr>
        <p:spPr>
          <a:xfrm>
            <a:off x="-5766" y="123367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6D0CB12-5731-4A34-8C40-7731B4EAAEE1}"/>
              </a:ext>
            </a:extLst>
          </p:cNvPr>
          <p:cNvSpPr/>
          <p:nvPr/>
        </p:nvSpPr>
        <p:spPr>
          <a:xfrm>
            <a:off x="-5766" y="4458992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404E606-E9D1-479D-8D0E-C24EEE665FCC}"/>
              </a:ext>
            </a:extLst>
          </p:cNvPr>
          <p:cNvSpPr/>
          <p:nvPr/>
        </p:nvSpPr>
        <p:spPr>
          <a:xfrm>
            <a:off x="-5766" y="4861663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A98177D-5873-434B-83E7-53320D8A7A61}"/>
              </a:ext>
            </a:extLst>
          </p:cNvPr>
          <p:cNvSpPr/>
          <p:nvPr/>
        </p:nvSpPr>
        <p:spPr>
          <a:xfrm>
            <a:off x="-5766" y="526319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6B2ADD03-60C2-4D51-9A2F-1862E581F9B5}"/>
              </a:ext>
            </a:extLst>
          </p:cNvPr>
          <p:cNvSpPr/>
          <p:nvPr/>
        </p:nvSpPr>
        <p:spPr>
          <a:xfrm>
            <a:off x="-5766" y="2445646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82BF7C61-2D7D-4941-870C-0C466224A4E0}"/>
              </a:ext>
            </a:extLst>
          </p:cNvPr>
          <p:cNvSpPr/>
          <p:nvPr/>
        </p:nvSpPr>
        <p:spPr>
          <a:xfrm>
            <a:off x="-5766" y="2848316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A7FED386-1194-4CB3-BAE8-A24D36C42ECC}"/>
              </a:ext>
            </a:extLst>
          </p:cNvPr>
          <p:cNvSpPr/>
          <p:nvPr/>
        </p:nvSpPr>
        <p:spPr>
          <a:xfrm>
            <a:off x="-5766" y="3255179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머니사용이력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4B203D9-940F-4D5D-81DC-F7DC29D86A19}"/>
              </a:ext>
            </a:extLst>
          </p:cNvPr>
          <p:cNvSpPr/>
          <p:nvPr/>
        </p:nvSpPr>
        <p:spPr>
          <a:xfrm>
            <a:off x="-5766" y="3653654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5338D602-10D7-441C-8930-F9CD1715153C}"/>
              </a:ext>
            </a:extLst>
          </p:cNvPr>
          <p:cNvSpPr/>
          <p:nvPr/>
        </p:nvSpPr>
        <p:spPr>
          <a:xfrm>
            <a:off x="-5766" y="4056324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입금이력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309DA10C-E268-4A18-B350-E83E31985A98}"/>
              </a:ext>
            </a:extLst>
          </p:cNvPr>
          <p:cNvSpPr/>
          <p:nvPr/>
        </p:nvSpPr>
        <p:spPr>
          <a:xfrm>
            <a:off x="-5766" y="204456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6D02AE6A-F65F-4A43-9042-AC6E0AD3E46B}"/>
              </a:ext>
            </a:extLst>
          </p:cNvPr>
          <p:cNvSpPr/>
          <p:nvPr/>
        </p:nvSpPr>
        <p:spPr>
          <a:xfrm>
            <a:off x="-5766" y="163764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graphicFrame>
        <p:nvGraphicFramePr>
          <p:cNvPr id="43" name="표 42">
            <a:extLst>
              <a:ext uri="{FF2B5EF4-FFF2-40B4-BE49-F238E27FC236}">
                <a16:creationId xmlns:a16="http://schemas.microsoft.com/office/drawing/2014/main" id="{1085420C-BBDC-4DAF-8300-8574AECF7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3531"/>
              </p:ext>
            </p:extLst>
          </p:nvPr>
        </p:nvGraphicFramePr>
        <p:xfrm>
          <a:off x="1297279" y="2003251"/>
          <a:ext cx="10460525" cy="1045554"/>
        </p:xfrm>
        <a:graphic>
          <a:graphicData uri="http://schemas.openxmlformats.org/drawingml/2006/table">
            <a:tbl>
              <a:tblPr/>
              <a:tblGrid>
                <a:gridCol w="403282">
                  <a:extLst>
                    <a:ext uri="{9D8B030D-6E8A-4147-A177-3AD203B41FA5}">
                      <a16:colId xmlns:a16="http://schemas.microsoft.com/office/drawing/2014/main" val="2321433307"/>
                    </a:ext>
                  </a:extLst>
                </a:gridCol>
                <a:gridCol w="444617">
                  <a:extLst>
                    <a:ext uri="{9D8B030D-6E8A-4147-A177-3AD203B41FA5}">
                      <a16:colId xmlns:a16="http://schemas.microsoft.com/office/drawing/2014/main" val="94444289"/>
                    </a:ext>
                  </a:extLst>
                </a:gridCol>
                <a:gridCol w="707080">
                  <a:extLst>
                    <a:ext uri="{9D8B030D-6E8A-4147-A177-3AD203B41FA5}">
                      <a16:colId xmlns:a16="http://schemas.microsoft.com/office/drawing/2014/main" val="779084764"/>
                    </a:ext>
                  </a:extLst>
                </a:gridCol>
                <a:gridCol w="654341">
                  <a:extLst>
                    <a:ext uri="{9D8B030D-6E8A-4147-A177-3AD203B41FA5}">
                      <a16:colId xmlns:a16="http://schemas.microsoft.com/office/drawing/2014/main" val="3519182447"/>
                    </a:ext>
                  </a:extLst>
                </a:gridCol>
                <a:gridCol w="671120">
                  <a:extLst>
                    <a:ext uri="{9D8B030D-6E8A-4147-A177-3AD203B41FA5}">
                      <a16:colId xmlns:a16="http://schemas.microsoft.com/office/drawing/2014/main" val="788009350"/>
                    </a:ext>
                  </a:extLst>
                </a:gridCol>
                <a:gridCol w="721453">
                  <a:extLst>
                    <a:ext uri="{9D8B030D-6E8A-4147-A177-3AD203B41FA5}">
                      <a16:colId xmlns:a16="http://schemas.microsoft.com/office/drawing/2014/main" val="3155412024"/>
                    </a:ext>
                  </a:extLst>
                </a:gridCol>
                <a:gridCol w="847288">
                  <a:extLst>
                    <a:ext uri="{9D8B030D-6E8A-4147-A177-3AD203B41FA5}">
                      <a16:colId xmlns:a16="http://schemas.microsoft.com/office/drawing/2014/main" val="1641918957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val="1618120154"/>
                    </a:ext>
                  </a:extLst>
                </a:gridCol>
                <a:gridCol w="931178">
                  <a:extLst>
                    <a:ext uri="{9D8B030D-6E8A-4147-A177-3AD203B41FA5}">
                      <a16:colId xmlns:a16="http://schemas.microsoft.com/office/drawing/2014/main" val="1455407806"/>
                    </a:ext>
                  </a:extLst>
                </a:gridCol>
                <a:gridCol w="1305497">
                  <a:extLst>
                    <a:ext uri="{9D8B030D-6E8A-4147-A177-3AD203B41FA5}">
                      <a16:colId xmlns:a16="http://schemas.microsoft.com/office/drawing/2014/main" val="2993361714"/>
                    </a:ext>
                  </a:extLst>
                </a:gridCol>
                <a:gridCol w="1305497">
                  <a:extLst>
                    <a:ext uri="{9D8B030D-6E8A-4147-A177-3AD203B41FA5}">
                      <a16:colId xmlns:a16="http://schemas.microsoft.com/office/drawing/2014/main" val="2754014366"/>
                    </a:ext>
                  </a:extLst>
                </a:gridCol>
                <a:gridCol w="582807">
                  <a:extLst>
                    <a:ext uri="{9D8B030D-6E8A-4147-A177-3AD203B41FA5}">
                      <a16:colId xmlns:a16="http://schemas.microsoft.com/office/drawing/2014/main" val="2710866374"/>
                    </a:ext>
                  </a:extLst>
                </a:gridCol>
                <a:gridCol w="720295">
                  <a:extLst>
                    <a:ext uri="{9D8B030D-6E8A-4147-A177-3AD203B41FA5}">
                      <a16:colId xmlns:a16="http://schemas.microsoft.com/office/drawing/2014/main" val="116922408"/>
                    </a:ext>
                  </a:extLst>
                </a:gridCol>
              </a:tblGrid>
              <a:tr h="27492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레벨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아이디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닉네임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소속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예금주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은행명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계좌번호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환전금액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신청일자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처리일자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상태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쪽지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270357"/>
                  </a:ext>
                </a:extLst>
              </a:tr>
              <a:tr h="352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□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2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 err="1">
                          <a:solidFill>
                            <a:srgbClr val="444444"/>
                          </a:solidFill>
                          <a:effectLst/>
                        </a:rPr>
                        <a:t>Asdfa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니겡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 err="1">
                          <a:solidFill>
                            <a:srgbClr val="444444"/>
                          </a:solidFill>
                          <a:effectLst/>
                        </a:rPr>
                        <a:t>Ssss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김나나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케이뱅크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000000000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50,000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2022-01-10- 17:49:48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2022-01-10- 17:49:48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FF0000"/>
                          </a:solidFill>
                          <a:effectLst/>
                        </a:rPr>
                        <a:t>완료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814305"/>
                  </a:ext>
                </a:extLst>
              </a:tr>
              <a:tr h="232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b="0" dirty="0">
                          <a:solidFill>
                            <a:srgbClr val="444444"/>
                          </a:solidFill>
                          <a:effectLst/>
                        </a:rPr>
                        <a:t>    마지막충전 </a:t>
                      </a:r>
                      <a:r>
                        <a:rPr lang="en-US" altLang="ko-KR" sz="850" b="0" dirty="0">
                          <a:solidFill>
                            <a:srgbClr val="FF0000"/>
                          </a:solidFill>
                          <a:effectLst/>
                        </a:rPr>
                        <a:t>1,000,000</a:t>
                      </a:r>
                      <a:r>
                        <a:rPr lang="en-US" altLang="ko-KR" sz="850" b="0" dirty="0">
                          <a:solidFill>
                            <a:srgbClr val="444444"/>
                          </a:solidFill>
                          <a:effectLst/>
                        </a:rPr>
                        <a:t>  </a:t>
                      </a:r>
                      <a:r>
                        <a:rPr lang="ko-KR" altLang="en-US" sz="850" b="0" dirty="0" err="1">
                          <a:solidFill>
                            <a:srgbClr val="444444"/>
                          </a:solidFill>
                          <a:effectLst/>
                        </a:rPr>
                        <a:t>이전보유머니</a:t>
                      </a:r>
                      <a:r>
                        <a:rPr lang="ko-KR" altLang="en-US" sz="850" b="0" dirty="0">
                          <a:solidFill>
                            <a:srgbClr val="444444"/>
                          </a:solidFill>
                          <a:effectLst/>
                        </a:rPr>
                        <a:t> </a:t>
                      </a:r>
                      <a:r>
                        <a:rPr lang="en-US" altLang="ko-KR" sz="850" b="0" dirty="0">
                          <a:solidFill>
                            <a:srgbClr val="444444"/>
                          </a:solidFill>
                          <a:effectLst/>
                        </a:rPr>
                        <a:t>340,000  </a:t>
                      </a:r>
                      <a:r>
                        <a:rPr lang="ko-KR" altLang="en-US" sz="800" baseline="0" dirty="0" err="1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스포츠단폴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10,000</a:t>
                      </a:r>
                      <a:r>
                        <a:rPr lang="en-US" altLang="ko-KR" sz="8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(1%)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800" baseline="0" dirty="0" err="1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스포츠다폴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30,000</a:t>
                      </a:r>
                      <a:r>
                        <a:rPr lang="en-US" altLang="ko-KR" sz="8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(3%)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 </a:t>
                      </a:r>
                      <a:r>
                        <a:rPr lang="ko-KR" altLang="en-US" sz="800" baseline="0" dirty="0" err="1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실시간단폴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150,000</a:t>
                      </a:r>
                      <a:r>
                        <a:rPr lang="en-US" altLang="ko-KR" sz="8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(15%)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800" baseline="0" dirty="0" err="1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실시간다폴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200,000</a:t>
                      </a:r>
                      <a:r>
                        <a:rPr lang="en-US" altLang="ko-KR" sz="8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(20%)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미니게임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50,000</a:t>
                      </a:r>
                      <a:r>
                        <a:rPr lang="en-US" altLang="ko-KR" sz="8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(5%)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 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카지노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80,000</a:t>
                      </a:r>
                      <a:r>
                        <a:rPr lang="en-US" altLang="ko-KR" sz="8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(8%)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슬롯머신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90,000</a:t>
                      </a:r>
                      <a:r>
                        <a:rPr lang="en-US" altLang="ko-KR" sz="8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(9%)</a:t>
                      </a: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9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3682" marR="33682" marT="32335" marB="32335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60569"/>
                  </a:ext>
                </a:extLst>
              </a:tr>
            </a:tbl>
          </a:graphicData>
        </a:graphic>
      </p:graphicFrame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65FB1E4A-B1F4-42EA-9072-19CE8AA9E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91424"/>
              </p:ext>
            </p:extLst>
          </p:nvPr>
        </p:nvGraphicFramePr>
        <p:xfrm>
          <a:off x="1702656" y="3407583"/>
          <a:ext cx="10008066" cy="170337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6157">
                  <a:extLst>
                    <a:ext uri="{9D8B030D-6E8A-4147-A177-3AD203B41FA5}">
                      <a16:colId xmlns:a16="http://schemas.microsoft.com/office/drawing/2014/main" val="353601623"/>
                    </a:ext>
                  </a:extLst>
                </a:gridCol>
                <a:gridCol w="9741909">
                  <a:extLst>
                    <a:ext uri="{9D8B030D-6E8A-4147-A177-3AD203B41FA5}">
                      <a16:colId xmlns:a16="http://schemas.microsoft.com/office/drawing/2014/main" val="1295463913"/>
                    </a:ext>
                  </a:extLst>
                </a:gridCol>
              </a:tblGrid>
              <a:tr h="273827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37605"/>
                  </a:ext>
                </a:extLst>
              </a:tr>
              <a:tr h="3671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</a:rPr>
                        <a:t>아이디 하단에 행을 추가하여 다음과 같은 항목 추가 표시</a:t>
                      </a:r>
                      <a:endParaRPr lang="en-US" altLang="ko-KR" sz="10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① 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마지막 충전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환전 신청 시점 직전의 마지막 충전 금액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 빨간색 표기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② 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이전보유 머니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① 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마지막 충전 직전의 </a:t>
                      </a:r>
                      <a:r>
                        <a:rPr lang="ko-KR" altLang="en-US" sz="1000" baseline="0" dirty="0" err="1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보유머니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표시</a:t>
                      </a:r>
                      <a:endParaRPr lang="en-US" altLang="ko-KR" sz="1000" baseline="0" dirty="0">
                        <a:solidFill>
                          <a:schemeClr val="tx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u="sng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③ </a:t>
                      </a:r>
                      <a:r>
                        <a:rPr lang="ko-KR" altLang="en-US" sz="1000" b="1" u="sng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①의 마지막 충전 금액 시점부터 환전 신청 전까지의 각 게임의 배팅 합계 대비 비율 표시</a:t>
                      </a:r>
                      <a:endParaRPr lang="en-US" altLang="ko-KR" sz="1000" b="1" u="sng" baseline="0" dirty="0">
                        <a:solidFill>
                          <a:schemeClr val="tx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    ex)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아래의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[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표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-1] 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와 같이 배팅금액 </a:t>
                      </a:r>
                      <a:r>
                        <a:rPr lang="ko-KR" altLang="en-US" sz="1000" baseline="0" dirty="0" err="1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합계과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비율을 계산하여 표시</a:t>
                      </a:r>
                      <a:endParaRPr lang="en-US" altLang="ko-KR" sz="1000" baseline="0" dirty="0">
                        <a:solidFill>
                          <a:schemeClr val="tx1"/>
                        </a:solidFill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   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000" baseline="0" dirty="0" err="1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스포츠단폴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10,000</a:t>
                      </a:r>
                      <a:r>
                        <a:rPr lang="en-US" altLang="ko-KR" sz="10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(1%)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000" baseline="0" dirty="0" err="1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스포츠다폴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30,000</a:t>
                      </a:r>
                      <a:r>
                        <a:rPr lang="en-US" altLang="ko-KR" sz="10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(3%)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 </a:t>
                      </a:r>
                      <a:r>
                        <a:rPr lang="ko-KR" altLang="en-US" sz="1000" baseline="0" dirty="0" err="1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실시간단폴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150,000</a:t>
                      </a:r>
                      <a:r>
                        <a:rPr lang="en-US" altLang="ko-KR" sz="10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(15%)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000" baseline="0" dirty="0" err="1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실시간다폴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200,000</a:t>
                      </a:r>
                      <a:r>
                        <a:rPr lang="en-US" altLang="ko-KR" sz="10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(20%)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미니게임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50,000</a:t>
                      </a:r>
                      <a:r>
                        <a:rPr lang="en-US" altLang="ko-KR" sz="10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(5%)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 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카지노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80,000</a:t>
                      </a:r>
                      <a:r>
                        <a:rPr lang="en-US" altLang="ko-KR" sz="10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(8%)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슬롯머신 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90,000</a:t>
                      </a:r>
                      <a:r>
                        <a:rPr lang="en-US" altLang="ko-KR" sz="1000" baseline="0" dirty="0">
                          <a:solidFill>
                            <a:srgbClr val="FF000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(9%)</a:t>
                      </a:r>
                    </a:p>
                  </a:txBody>
                  <a:tcPr marL="71999" marR="36000" marT="43200" marB="432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82877"/>
                  </a:ext>
                </a:extLst>
              </a:tr>
            </a:tbl>
          </a:graphicData>
        </a:graphic>
      </p:graphicFrame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1E268CAB-345D-4572-9F10-86AB75AAD1D9}"/>
              </a:ext>
            </a:extLst>
          </p:cNvPr>
          <p:cNvSpPr/>
          <p:nvPr/>
        </p:nvSpPr>
        <p:spPr>
          <a:xfrm>
            <a:off x="11202350" y="2367663"/>
            <a:ext cx="450570" cy="196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쪽지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8CD580CF-134C-4FD8-B2B9-55918A160801}"/>
              </a:ext>
            </a:extLst>
          </p:cNvPr>
          <p:cNvSpPr/>
          <p:nvPr/>
        </p:nvSpPr>
        <p:spPr>
          <a:xfrm>
            <a:off x="2164361" y="2631782"/>
            <a:ext cx="9680085" cy="277480"/>
          </a:xfrm>
          <a:prstGeom prst="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9A0402E8-46D7-4385-BD30-25BBC859A189}"/>
              </a:ext>
            </a:extLst>
          </p:cNvPr>
          <p:cNvSpPr/>
          <p:nvPr/>
        </p:nvSpPr>
        <p:spPr>
          <a:xfrm>
            <a:off x="1919704" y="2615417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2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67" name="오른쪽 대괄호 66">
            <a:extLst>
              <a:ext uri="{FF2B5EF4-FFF2-40B4-BE49-F238E27FC236}">
                <a16:creationId xmlns:a16="http://schemas.microsoft.com/office/drawing/2014/main" id="{A75B32E1-5033-47BD-9889-EC777E8BF875}"/>
              </a:ext>
            </a:extLst>
          </p:cNvPr>
          <p:cNvSpPr/>
          <p:nvPr/>
        </p:nvSpPr>
        <p:spPr>
          <a:xfrm rot="5400000">
            <a:off x="7829290" y="-405255"/>
            <a:ext cx="215185" cy="6692935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3506AF85-618C-46DE-81A5-1F5E7F54D12F}"/>
              </a:ext>
            </a:extLst>
          </p:cNvPr>
          <p:cNvSpPr/>
          <p:nvPr/>
        </p:nvSpPr>
        <p:spPr>
          <a:xfrm>
            <a:off x="8244456" y="297403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3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0B1E82E9-0B68-468E-845C-4A1FE7697AD7}"/>
              </a:ext>
            </a:extLst>
          </p:cNvPr>
          <p:cNvSpPr/>
          <p:nvPr/>
        </p:nvSpPr>
        <p:spPr>
          <a:xfrm>
            <a:off x="2394922" y="283362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1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CB4559E9-110B-4132-8D11-B129E9FEEB6C}"/>
              </a:ext>
            </a:extLst>
          </p:cNvPr>
          <p:cNvSpPr/>
          <p:nvPr/>
        </p:nvSpPr>
        <p:spPr>
          <a:xfrm>
            <a:off x="3687531" y="2850815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2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AB7E7A2-3A18-4941-8090-DF89B53EEEEF}"/>
              </a:ext>
            </a:extLst>
          </p:cNvPr>
          <p:cNvSpPr txBox="1"/>
          <p:nvPr/>
        </p:nvSpPr>
        <p:spPr>
          <a:xfrm>
            <a:off x="1857055" y="5142771"/>
            <a:ext cx="39723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[</a:t>
            </a:r>
            <a:r>
              <a:rPr lang="ko-KR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표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-1, </a:t>
            </a:r>
            <a:r>
              <a:rPr lang="ko-KR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마지막 충전금액 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1,000,000</a:t>
            </a:r>
            <a:r>
              <a:rPr lang="ko-KR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원 일 때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]  *</a:t>
            </a:r>
            <a:r>
              <a:rPr lang="ko-KR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소수점 첫째자리 반올림</a:t>
            </a:r>
            <a:endParaRPr lang="en-US" altLang="ko-KR" sz="9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graphicFrame>
        <p:nvGraphicFramePr>
          <p:cNvPr id="72" name="표 71">
            <a:extLst>
              <a:ext uri="{FF2B5EF4-FFF2-40B4-BE49-F238E27FC236}">
                <a16:creationId xmlns:a16="http://schemas.microsoft.com/office/drawing/2014/main" id="{9D376107-7C29-4017-AC59-7086CE7B4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89712"/>
              </p:ext>
            </p:extLst>
          </p:nvPr>
        </p:nvGraphicFramePr>
        <p:xfrm>
          <a:off x="1935139" y="5407229"/>
          <a:ext cx="6654213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357">
                  <a:extLst>
                    <a:ext uri="{9D8B030D-6E8A-4147-A177-3AD203B41FA5}">
                      <a16:colId xmlns:a16="http://schemas.microsoft.com/office/drawing/2014/main" val="742989307"/>
                    </a:ext>
                  </a:extLst>
                </a:gridCol>
                <a:gridCol w="739357">
                  <a:extLst>
                    <a:ext uri="{9D8B030D-6E8A-4147-A177-3AD203B41FA5}">
                      <a16:colId xmlns:a16="http://schemas.microsoft.com/office/drawing/2014/main" val="1466780122"/>
                    </a:ext>
                  </a:extLst>
                </a:gridCol>
                <a:gridCol w="739357">
                  <a:extLst>
                    <a:ext uri="{9D8B030D-6E8A-4147-A177-3AD203B41FA5}">
                      <a16:colId xmlns:a16="http://schemas.microsoft.com/office/drawing/2014/main" val="888061485"/>
                    </a:ext>
                  </a:extLst>
                </a:gridCol>
                <a:gridCol w="739357">
                  <a:extLst>
                    <a:ext uri="{9D8B030D-6E8A-4147-A177-3AD203B41FA5}">
                      <a16:colId xmlns:a16="http://schemas.microsoft.com/office/drawing/2014/main" val="3888606259"/>
                    </a:ext>
                  </a:extLst>
                </a:gridCol>
                <a:gridCol w="739357">
                  <a:extLst>
                    <a:ext uri="{9D8B030D-6E8A-4147-A177-3AD203B41FA5}">
                      <a16:colId xmlns:a16="http://schemas.microsoft.com/office/drawing/2014/main" val="3862799259"/>
                    </a:ext>
                  </a:extLst>
                </a:gridCol>
                <a:gridCol w="739357">
                  <a:extLst>
                    <a:ext uri="{9D8B030D-6E8A-4147-A177-3AD203B41FA5}">
                      <a16:colId xmlns:a16="http://schemas.microsoft.com/office/drawing/2014/main" val="3063226226"/>
                    </a:ext>
                  </a:extLst>
                </a:gridCol>
                <a:gridCol w="739357">
                  <a:extLst>
                    <a:ext uri="{9D8B030D-6E8A-4147-A177-3AD203B41FA5}">
                      <a16:colId xmlns:a16="http://schemas.microsoft.com/office/drawing/2014/main" val="2436908716"/>
                    </a:ext>
                  </a:extLst>
                </a:gridCol>
                <a:gridCol w="739357">
                  <a:extLst>
                    <a:ext uri="{9D8B030D-6E8A-4147-A177-3AD203B41FA5}">
                      <a16:colId xmlns:a16="http://schemas.microsoft.com/office/drawing/2014/main" val="783251082"/>
                    </a:ext>
                  </a:extLst>
                </a:gridCol>
                <a:gridCol w="739357">
                  <a:extLst>
                    <a:ext uri="{9D8B030D-6E8A-4147-A177-3AD203B41FA5}">
                      <a16:colId xmlns:a16="http://schemas.microsoft.com/office/drawing/2014/main" val="2702500702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마지막 충전금액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마지막 충전금액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 err="1">
                          <a:effectLst/>
                        </a:rPr>
                        <a:t>스포츠단폴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스포츠다폴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 err="1">
                          <a:effectLst/>
                        </a:rPr>
                        <a:t>실시간단폴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실시간다폴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미니게임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카지노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 dirty="0">
                          <a:effectLst/>
                        </a:rPr>
                        <a:t>슬롯머신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51100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>
                          <a:effectLst/>
                        </a:rPr>
                        <a:t>1,000,000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>
                          <a:effectLst/>
                        </a:rPr>
                        <a:t>1,000,000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>
                          <a:effectLst/>
                        </a:rPr>
                        <a:t>10,000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>
                          <a:effectLst/>
                        </a:rPr>
                        <a:t>30,000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>
                          <a:effectLst/>
                        </a:rPr>
                        <a:t>150,000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>
                          <a:effectLst/>
                        </a:rPr>
                        <a:t>200,000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>
                          <a:effectLst/>
                        </a:rPr>
                        <a:t>50,000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>
                          <a:effectLst/>
                        </a:rPr>
                        <a:t>80,000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>
                          <a:effectLst/>
                        </a:rPr>
                        <a:t>90,000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193586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u="none" strike="noStrike" dirty="0">
                          <a:effectLst/>
                        </a:rPr>
                        <a:t>비율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>
                          <a:effectLst/>
                        </a:rPr>
                        <a:t>100%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>
                          <a:effectLst/>
                        </a:rPr>
                        <a:t>1.0%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>
                          <a:effectLst/>
                        </a:rPr>
                        <a:t>3.0%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>
                          <a:effectLst/>
                        </a:rPr>
                        <a:t>15.0%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>
                          <a:effectLst/>
                        </a:rPr>
                        <a:t>20.0%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>
                          <a:effectLst/>
                        </a:rPr>
                        <a:t>5.0%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>
                          <a:effectLst/>
                        </a:rPr>
                        <a:t>8.0%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u="none" strike="noStrike" dirty="0">
                          <a:effectLst/>
                        </a:rPr>
                        <a:t>9.0%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4476768"/>
                  </a:ext>
                </a:extLst>
              </a:tr>
            </a:tbl>
          </a:graphicData>
        </a:graphic>
      </p:graphicFrame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50D8F617-1CAF-4ACE-9D17-2F20B893049F}"/>
              </a:ext>
            </a:extLst>
          </p:cNvPr>
          <p:cNvSpPr/>
          <p:nvPr/>
        </p:nvSpPr>
        <p:spPr>
          <a:xfrm>
            <a:off x="1278016" y="207588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1-5</a:t>
            </a:r>
            <a:endParaRPr lang="ko-KR" altLang="en-US" sz="750" dirty="0"/>
          </a:p>
        </p:txBody>
      </p: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5005CE1E-8E52-454C-B99B-8698114FFE3D}"/>
              </a:ext>
            </a:extLst>
          </p:cNvPr>
          <p:cNvSpPr/>
          <p:nvPr/>
        </p:nvSpPr>
        <p:spPr>
          <a:xfrm>
            <a:off x="11121350" y="219543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1-6</a:t>
            </a:r>
            <a:endParaRPr lang="ko-KR" altLang="en-US" sz="75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0B42388-BBBA-4567-AF0E-5006AFEBB3A4}"/>
              </a:ext>
            </a:extLst>
          </p:cNvPr>
          <p:cNvSpPr txBox="1"/>
          <p:nvPr/>
        </p:nvSpPr>
        <p:spPr>
          <a:xfrm>
            <a:off x="1359016" y="851602"/>
            <a:ext cx="19127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5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⊙ </a:t>
            </a:r>
            <a:r>
              <a:rPr lang="ko-KR" alt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환전관리</a:t>
            </a:r>
            <a:endParaRPr lang="en-US" altLang="ko-KR" sz="105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86D362D1-6B89-4076-B877-B883D6565B8A}"/>
              </a:ext>
            </a:extLst>
          </p:cNvPr>
          <p:cNvCxnSpPr>
            <a:endCxn id="44" idx="1"/>
          </p:cNvCxnSpPr>
          <p:nvPr/>
        </p:nvCxnSpPr>
        <p:spPr>
          <a:xfrm rot="5400000">
            <a:off x="1111332" y="3386742"/>
            <a:ext cx="1463855" cy="281205"/>
          </a:xfrm>
          <a:prstGeom prst="bentConnector4">
            <a:avLst>
              <a:gd name="adj1" fmla="val 20909"/>
              <a:gd name="adj2" fmla="val 181293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C7CFAF3-DF2E-4CDA-B226-3DD006BF0A30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208256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7138"/>
              </p:ext>
            </p:extLst>
          </p:nvPr>
        </p:nvGraphicFramePr>
        <p:xfrm>
          <a:off x="10013379" y="-1"/>
          <a:ext cx="2170231" cy="495811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머니</a:t>
                      </a:r>
                      <a:r>
                        <a:rPr lang="en-US" altLang="ko-KR" sz="850" dirty="0"/>
                        <a:t> </a:t>
                      </a:r>
                      <a:r>
                        <a:rPr lang="ko-KR" altLang="en-US" sz="850" dirty="0"/>
                        <a:t>증감 조회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증가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차감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</a:t>
                      </a:r>
                      <a:r>
                        <a:rPr lang="ko-KR" altLang="en-US" sz="800" dirty="0"/>
                        <a:t> </a:t>
                      </a:r>
                      <a:endParaRPr lang="en-US" altLang="ko-KR" sz="800" dirty="0"/>
                    </a:p>
                    <a:p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baseline="0" dirty="0"/>
                        <a:t>가장 최근 내림 차순</a:t>
                      </a:r>
                      <a:endParaRPr lang="en-US" altLang="ko-KR" sz="850" baseline="0" dirty="0"/>
                    </a:p>
                    <a:p>
                      <a:r>
                        <a:rPr lang="en-US" altLang="ko-KR" sz="850" baseline="0" dirty="0"/>
                        <a:t>2-1 </a:t>
                      </a:r>
                      <a:r>
                        <a:rPr lang="ko-KR" altLang="en-US" sz="850" baseline="0" dirty="0"/>
                        <a:t>빨간색 </a:t>
                      </a:r>
                      <a:r>
                        <a:rPr lang="en-US" altLang="ko-KR" sz="850" baseline="0" dirty="0"/>
                        <a:t>: </a:t>
                      </a:r>
                      <a:r>
                        <a:rPr lang="ko-KR" altLang="en-US" sz="850" baseline="0" dirty="0"/>
                        <a:t>유저 </a:t>
                      </a:r>
                      <a:r>
                        <a:rPr lang="en-US" altLang="ko-KR" sz="850" baseline="0" dirty="0"/>
                        <a:t>+ / </a:t>
                      </a:r>
                      <a:r>
                        <a:rPr lang="ko-KR" altLang="en-US" sz="850" baseline="0" dirty="0" err="1"/>
                        <a:t>파랑색</a:t>
                      </a:r>
                      <a:r>
                        <a:rPr lang="ko-KR" altLang="en-US" sz="850" baseline="0" dirty="0"/>
                        <a:t> 유저</a:t>
                      </a:r>
                      <a:r>
                        <a:rPr lang="en-US" altLang="ko-KR" sz="850" baseline="0" dirty="0"/>
                        <a:t>: -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u="none" dirty="0"/>
                        <a:t>기존의 </a:t>
                      </a:r>
                      <a:r>
                        <a:rPr lang="ko-KR" altLang="en-US" sz="850" u="none" dirty="0" err="1"/>
                        <a:t>머니사용</a:t>
                      </a:r>
                      <a:r>
                        <a:rPr lang="ko-KR" altLang="en-US" sz="850" u="none" dirty="0"/>
                        <a:t> 이력 내용에 더해서</a:t>
                      </a:r>
                      <a:r>
                        <a:rPr lang="en-US" altLang="ko-KR" sz="850" u="none" dirty="0"/>
                        <a:t>, </a:t>
                      </a:r>
                      <a:r>
                        <a:rPr lang="ko-KR" altLang="en-US" sz="850" u="none" dirty="0" err="1"/>
                        <a:t>조회시</a:t>
                      </a:r>
                      <a:endParaRPr lang="en-US" altLang="ko-KR" sz="850" u="none" dirty="0"/>
                    </a:p>
                    <a:p>
                      <a:r>
                        <a:rPr lang="ko-KR" altLang="en-US" sz="850" u="none" dirty="0"/>
                        <a:t>사용자의 배팅</a:t>
                      </a:r>
                      <a:r>
                        <a:rPr lang="en-US" altLang="ko-KR" sz="850" u="none" dirty="0"/>
                        <a:t>, </a:t>
                      </a:r>
                      <a:r>
                        <a:rPr lang="ko-KR" altLang="en-US" sz="850" u="none" dirty="0"/>
                        <a:t>내역</a:t>
                      </a:r>
                      <a:r>
                        <a:rPr lang="en-US" altLang="ko-KR" sz="850" u="none" dirty="0"/>
                        <a:t>, </a:t>
                      </a:r>
                      <a:r>
                        <a:rPr lang="ko-KR" altLang="en-US" sz="850" u="none" dirty="0"/>
                        <a:t>배팅 결과</a:t>
                      </a:r>
                      <a:r>
                        <a:rPr lang="en-US" altLang="ko-KR" sz="850" u="none" dirty="0"/>
                        <a:t>(</a:t>
                      </a:r>
                      <a:r>
                        <a:rPr lang="ko-KR" altLang="en-US" sz="850" u="none" dirty="0"/>
                        <a:t>적중</a:t>
                      </a:r>
                      <a:r>
                        <a:rPr lang="en-US" altLang="ko-KR" sz="850" u="none" dirty="0"/>
                        <a:t>, </a:t>
                      </a:r>
                      <a:r>
                        <a:rPr lang="ko-KR" altLang="en-US" sz="850" u="none" dirty="0" err="1"/>
                        <a:t>낙첨</a:t>
                      </a:r>
                      <a:r>
                        <a:rPr lang="en-US" altLang="ko-KR" sz="850" u="none" dirty="0"/>
                        <a:t>),</a:t>
                      </a:r>
                      <a:r>
                        <a:rPr lang="ko-KR" altLang="en-US" sz="850" u="none" dirty="0"/>
                        <a:t> 배팅 취소 내용 추가 </a:t>
                      </a:r>
                      <a:endParaRPr lang="en-US" altLang="ko-KR" sz="850" u="none" dirty="0"/>
                    </a:p>
                    <a:p>
                      <a:r>
                        <a:rPr lang="ko-KR" altLang="en-US" sz="850" u="sng" dirty="0"/>
                        <a:t>총판은 소속된 하부 회원만 조회가능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pic>
        <p:nvPicPr>
          <p:cNvPr id="45" name="그림 44">
            <a:extLst>
              <a:ext uri="{FF2B5EF4-FFF2-40B4-BE49-F238E27FC236}">
                <a16:creationId xmlns:a16="http://schemas.microsoft.com/office/drawing/2014/main" id="{EEC8FAE7-7DB6-454A-AF94-9B345F42C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" r="27443"/>
          <a:stretch/>
        </p:blipFill>
        <p:spPr>
          <a:xfrm>
            <a:off x="1392574" y="1096629"/>
            <a:ext cx="6610523" cy="1506989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07FBCFE-5094-43BC-9C5A-5834AD6BD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54" t="22672" r="342" b="-9921"/>
          <a:stretch/>
        </p:blipFill>
        <p:spPr>
          <a:xfrm>
            <a:off x="7881892" y="1445563"/>
            <a:ext cx="1216404" cy="1314822"/>
          </a:xfrm>
          <a:prstGeom prst="rect">
            <a:avLst/>
          </a:prstGeom>
        </p:spPr>
      </p:pic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110FBBD1-A012-4147-8C87-EC86CDB0BFBE}"/>
              </a:ext>
            </a:extLst>
          </p:cNvPr>
          <p:cNvSpPr/>
          <p:nvPr/>
        </p:nvSpPr>
        <p:spPr>
          <a:xfrm>
            <a:off x="1392574" y="102345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B98C7ACA-0400-4438-8DCC-3A7BD9399931}"/>
              </a:ext>
            </a:extLst>
          </p:cNvPr>
          <p:cNvSpPr/>
          <p:nvPr/>
        </p:nvSpPr>
        <p:spPr>
          <a:xfrm>
            <a:off x="4360486" y="103400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54A493FE-64FF-4D72-8E6D-3ED5ED629704}"/>
              </a:ext>
            </a:extLst>
          </p:cNvPr>
          <p:cNvSpPr/>
          <p:nvPr/>
        </p:nvSpPr>
        <p:spPr>
          <a:xfrm>
            <a:off x="4784928" y="104202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E823AC-FCE7-4C6A-B31A-97508AD27A7B}"/>
              </a:ext>
            </a:extLst>
          </p:cNvPr>
          <p:cNvSpPr txBox="1"/>
          <p:nvPr/>
        </p:nvSpPr>
        <p:spPr>
          <a:xfrm>
            <a:off x="3626850" y="3483888"/>
            <a:ext cx="1089617" cy="41311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충전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환전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배팅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배팅취소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배팅결과처리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이벤트충전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이벤트차감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충전요청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환전요청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계좌조회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충전요청취소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환전요청취소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관리자충전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관리자회수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관리자환전회수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정산취소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충전대기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환전요청대기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코인충전요청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코인충전완료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dk1"/>
                </a:solidFill>
              </a:rPr>
              <a:t>데이터복구</a:t>
            </a:r>
            <a:endParaRPr lang="en-US" altLang="ko-KR" sz="800" dirty="0">
              <a:solidFill>
                <a:schemeClr val="dk1"/>
              </a:solidFill>
            </a:endParaRPr>
          </a:p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기타</a:t>
            </a:r>
            <a:endParaRPr lang="en-US" altLang="ko-KR" sz="800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5243AEAB-26BF-45AE-B98D-8407FC3F3E81}"/>
              </a:ext>
            </a:extLst>
          </p:cNvPr>
          <p:cNvSpPr/>
          <p:nvPr/>
        </p:nvSpPr>
        <p:spPr>
          <a:xfrm>
            <a:off x="4111779" y="3394277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42DC9EFB-E7D9-44F2-9DB4-DD1EA90365AD}"/>
              </a:ext>
            </a:extLst>
          </p:cNvPr>
          <p:cNvSpPr/>
          <p:nvPr/>
        </p:nvSpPr>
        <p:spPr>
          <a:xfrm>
            <a:off x="1321064" y="181615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652B66A6-0F50-4C52-B1A9-C6744A0A4DEC}"/>
              </a:ext>
            </a:extLst>
          </p:cNvPr>
          <p:cNvSpPr/>
          <p:nvPr/>
        </p:nvSpPr>
        <p:spPr>
          <a:xfrm>
            <a:off x="2715441" y="182282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2-1</a:t>
            </a:r>
            <a:endParaRPr lang="ko-KR" altLang="en-US" sz="75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F30F2C4-26C3-4D53-912D-C07D9EF3920D}"/>
              </a:ext>
            </a:extLst>
          </p:cNvPr>
          <p:cNvSpPr/>
          <p:nvPr/>
        </p:nvSpPr>
        <p:spPr>
          <a:xfrm>
            <a:off x="1723920" y="1715260"/>
            <a:ext cx="545284" cy="10451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C6AA40-E70A-4A62-A3CA-7B5D243913CB}"/>
              </a:ext>
            </a:extLst>
          </p:cNvPr>
          <p:cNvSpPr txBox="1"/>
          <p:nvPr/>
        </p:nvSpPr>
        <p:spPr>
          <a:xfrm>
            <a:off x="1686890" y="3216623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회원상세정보 팝업 호출</a:t>
            </a:r>
          </a:p>
        </p:txBody>
      </p:sp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E1DE533E-3F3A-4D4E-9BF9-72A003781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20552"/>
              </p:ext>
            </p:extLst>
          </p:nvPr>
        </p:nvGraphicFramePr>
        <p:xfrm>
          <a:off x="1429674" y="2568837"/>
          <a:ext cx="7625941" cy="584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351">
                  <a:extLst>
                    <a:ext uri="{9D8B030D-6E8A-4147-A177-3AD203B41FA5}">
                      <a16:colId xmlns:a16="http://schemas.microsoft.com/office/drawing/2014/main" val="36644022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95695935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4183028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35242299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392096196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28365336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991593904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1561579203"/>
                    </a:ext>
                  </a:extLst>
                </a:gridCol>
                <a:gridCol w="1111765">
                  <a:extLst>
                    <a:ext uri="{9D8B030D-6E8A-4147-A177-3AD203B41FA5}">
                      <a16:colId xmlns:a16="http://schemas.microsoft.com/office/drawing/2014/main" val="4279614233"/>
                    </a:ext>
                  </a:extLst>
                </a:gridCol>
              </a:tblGrid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17</a:t>
                      </a:r>
                      <a:endParaRPr lang="ko-KR" altLang="en-US" sz="8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 test232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 테스트</a:t>
                      </a:r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59,400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59,400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배팅결과처리</a:t>
                      </a:r>
                      <a:endParaRPr lang="en-US" altLang="ko-KR" sz="8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배팅결과처리 정산 플레이어 윈 </a:t>
                      </a:r>
                      <a:r>
                        <a:rPr lang="ko-KR" altLang="en-US" sz="800" b="0" i="0" u="none" strike="noStrike" dirty="0" err="1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낙첨</a:t>
                      </a:r>
                      <a:endParaRPr lang="en-US" altLang="ko-KR" sz="8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2021-12-21 05:30:02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330879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16</a:t>
                      </a:r>
                      <a:endParaRPr lang="ko-KR" altLang="en-US" sz="8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 test333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 테스트</a:t>
                      </a:r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1,950,000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59,842,746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61,792,746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 배팅결과처리</a:t>
                      </a:r>
                      <a:endParaRPr lang="en-US" altLang="ko-KR" sz="8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배팅결과처리 정산 </a:t>
                      </a:r>
                      <a:r>
                        <a:rPr lang="ko-KR" altLang="en-US" sz="800" b="0" i="0" u="none" strike="noStrike" dirty="0" err="1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뱅커</a:t>
                      </a:r>
                      <a:r>
                        <a:rPr lang="ko-KR" altLang="en-US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 윈  </a:t>
                      </a:r>
                      <a:endParaRPr lang="en-US" altLang="ko-KR" sz="8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2021-12-21 05:28:07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29705"/>
                  </a:ext>
                </a:extLst>
              </a:tr>
            </a:tbl>
          </a:graphicData>
        </a:graphic>
      </p:graphicFrame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73B16ED-5388-436A-B7D5-D93E12189D64}"/>
              </a:ext>
            </a:extLst>
          </p:cNvPr>
          <p:cNvCxnSpPr>
            <a:stCxn id="49" idx="2"/>
            <a:endCxn id="51" idx="0"/>
          </p:cNvCxnSpPr>
          <p:nvPr/>
        </p:nvCxnSpPr>
        <p:spPr>
          <a:xfrm flipH="1">
            <a:off x="4192779" y="1204029"/>
            <a:ext cx="673149" cy="2190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97478A6-51AA-4C1D-945C-44E9CFA1851E}"/>
              </a:ext>
            </a:extLst>
          </p:cNvPr>
          <p:cNvSpPr/>
          <p:nvPr/>
        </p:nvSpPr>
        <p:spPr>
          <a:xfrm>
            <a:off x="5215190" y="2891427"/>
            <a:ext cx="1661020" cy="26005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8B13FA-3CAE-4D26-9B32-FB060BC6B6C1}"/>
              </a:ext>
            </a:extLst>
          </p:cNvPr>
          <p:cNvSpPr txBox="1"/>
          <p:nvPr/>
        </p:nvSpPr>
        <p:spPr>
          <a:xfrm>
            <a:off x="5173089" y="3475277"/>
            <a:ext cx="41896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맑은 고딕 Semilight" panose="020B0502040204020203" pitchFamily="50" charset="-127"/>
              </a:rPr>
              <a:t>배팅결과처리 정산 </a:t>
            </a:r>
            <a:r>
              <a:rPr lang="en-US" altLang="ko-KR" sz="1050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맑은 고딕 Semilight" panose="020B0502040204020203" pitchFamily="50" charset="-127"/>
              </a:rPr>
              <a:t>(</a:t>
            </a:r>
            <a:r>
              <a:rPr lang="ko-KR" altLang="en-US" sz="1050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맑은 고딕 Semilight" panose="020B0502040204020203" pitchFamily="50" charset="-127"/>
              </a:rPr>
              <a:t>게임결과 표시</a:t>
            </a:r>
            <a:r>
              <a:rPr lang="en-US" altLang="ko-KR" sz="1050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맑은 고딕 Semilight" panose="020B0502040204020203" pitchFamily="50" charset="-127"/>
              </a:rPr>
              <a:t>) (</a:t>
            </a:r>
            <a:r>
              <a:rPr lang="ko-KR" altLang="en-US" sz="1050" b="0" i="0" u="none" strike="noStrike" dirty="0" err="1">
                <a:solidFill>
                  <a:srgbClr val="444444"/>
                </a:solidFill>
                <a:effectLst/>
                <a:latin typeface="Roboto" panose="02000000000000000000" pitchFamily="2" charset="0"/>
                <a:ea typeface="맑은 고딕 Semilight" panose="020B0502040204020203" pitchFamily="50" charset="-127"/>
              </a:rPr>
              <a:t>낙첨인</a:t>
            </a:r>
            <a:r>
              <a:rPr lang="ko-KR" altLang="en-US" sz="1050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맑은 고딕 Semilight" panose="020B0502040204020203" pitchFamily="50" charset="-127"/>
              </a:rPr>
              <a:t> 경우만  </a:t>
            </a:r>
            <a:r>
              <a:rPr lang="en-US" altLang="ko-KR" sz="1050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맑은 고딕 Semilight" panose="020B0502040204020203" pitchFamily="50" charset="-127"/>
              </a:rPr>
              <a:t>‘</a:t>
            </a:r>
            <a:r>
              <a:rPr lang="ko-KR" altLang="en-US" sz="1050" b="0" i="0" u="none" strike="noStrike" dirty="0" err="1">
                <a:solidFill>
                  <a:srgbClr val="444444"/>
                </a:solidFill>
                <a:effectLst/>
                <a:latin typeface="Roboto" panose="02000000000000000000" pitchFamily="2" charset="0"/>
                <a:ea typeface="맑은 고딕 Semilight" panose="020B0502040204020203" pitchFamily="50" charset="-127"/>
              </a:rPr>
              <a:t>낙첨</a:t>
            </a:r>
            <a:r>
              <a:rPr lang="en-US" altLang="ko-KR" sz="1050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맑은 고딕 Semilight" panose="020B0502040204020203" pitchFamily="50" charset="-127"/>
              </a:rPr>
              <a:t>’  </a:t>
            </a:r>
            <a:r>
              <a:rPr lang="ko-KR" altLang="en-US" sz="1050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맑은 고딕 Semilight" panose="020B0502040204020203" pitchFamily="50" charset="-127"/>
              </a:rPr>
              <a:t>표시</a:t>
            </a:r>
            <a:r>
              <a:rPr lang="en-US" altLang="ko-KR" sz="1050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맑은 고딕 Semilight" panose="020B0502040204020203" pitchFamily="50" charset="-127"/>
              </a:rPr>
              <a:t>)</a:t>
            </a:r>
          </a:p>
        </p:txBody>
      </p: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id="{46EB43C4-A6C2-4530-B94B-67DD64F2DB39}"/>
              </a:ext>
            </a:extLst>
          </p:cNvPr>
          <p:cNvCxnSpPr>
            <a:cxnSpLocks/>
            <a:stCxn id="33" idx="1"/>
            <a:endCxn id="34" idx="1"/>
          </p:cNvCxnSpPr>
          <p:nvPr/>
        </p:nvCxnSpPr>
        <p:spPr>
          <a:xfrm rot="10800000" flipV="1">
            <a:off x="5173090" y="3021456"/>
            <a:ext cx="42101" cy="584625"/>
          </a:xfrm>
          <a:prstGeom prst="bentConnector3">
            <a:avLst>
              <a:gd name="adj1" fmla="val 6429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0E3F2591-072E-447E-80EA-196DCF1EAF51}"/>
              </a:ext>
            </a:extLst>
          </p:cNvPr>
          <p:cNvSpPr/>
          <p:nvPr/>
        </p:nvSpPr>
        <p:spPr>
          <a:xfrm>
            <a:off x="5114162" y="337619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43A7CE3-D418-4F78-9BAD-0FEE76FECDF2}"/>
              </a:ext>
            </a:extLst>
          </p:cNvPr>
          <p:cNvSpPr/>
          <p:nvPr/>
        </p:nvSpPr>
        <p:spPr>
          <a:xfrm>
            <a:off x="8390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FB4EDC8-7365-4745-B7F1-EEC46C0EEAF3}"/>
              </a:ext>
            </a:extLst>
          </p:cNvPr>
          <p:cNvSpPr/>
          <p:nvPr/>
        </p:nvSpPr>
        <p:spPr>
          <a:xfrm>
            <a:off x="8390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E16B308-E6BF-4B3D-AF76-CC9041CC5D7E}"/>
              </a:ext>
            </a:extLst>
          </p:cNvPr>
          <p:cNvSpPr/>
          <p:nvPr/>
        </p:nvSpPr>
        <p:spPr>
          <a:xfrm>
            <a:off x="8390" y="445729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B2B5A535-5661-4163-9F50-FEBF543246D0}"/>
              </a:ext>
            </a:extLst>
          </p:cNvPr>
          <p:cNvSpPr/>
          <p:nvPr/>
        </p:nvSpPr>
        <p:spPr>
          <a:xfrm>
            <a:off x="8390" y="485996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0C106E32-3AFC-4CCE-B9F9-9879AAB4D2A1}"/>
              </a:ext>
            </a:extLst>
          </p:cNvPr>
          <p:cNvSpPr/>
          <p:nvPr/>
        </p:nvSpPr>
        <p:spPr>
          <a:xfrm>
            <a:off x="8390" y="527102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DD3047C-92D5-404F-AF26-519F02974650}"/>
              </a:ext>
            </a:extLst>
          </p:cNvPr>
          <p:cNvSpPr/>
          <p:nvPr/>
        </p:nvSpPr>
        <p:spPr>
          <a:xfrm>
            <a:off x="8390" y="2443952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A0BC42A2-A8DB-4AC1-821C-F3C15018A6C9}"/>
              </a:ext>
            </a:extLst>
          </p:cNvPr>
          <p:cNvSpPr/>
          <p:nvPr/>
        </p:nvSpPr>
        <p:spPr>
          <a:xfrm>
            <a:off x="8390" y="2846622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40966DE8-4AB6-415F-B4A9-B202D7484D29}"/>
              </a:ext>
            </a:extLst>
          </p:cNvPr>
          <p:cNvSpPr/>
          <p:nvPr/>
        </p:nvSpPr>
        <p:spPr>
          <a:xfrm>
            <a:off x="8390" y="3253485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 err="1">
                <a:solidFill>
                  <a:srgbClr val="002060"/>
                </a:solidFill>
              </a:rPr>
              <a:t>머니사용이력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3664BE9B-9542-468C-AAEF-777463722150}"/>
              </a:ext>
            </a:extLst>
          </p:cNvPr>
          <p:cNvSpPr/>
          <p:nvPr/>
        </p:nvSpPr>
        <p:spPr>
          <a:xfrm>
            <a:off x="8390" y="365196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276BC885-2892-4EC0-9AFE-65D8EB34D1CF}"/>
              </a:ext>
            </a:extLst>
          </p:cNvPr>
          <p:cNvSpPr/>
          <p:nvPr/>
        </p:nvSpPr>
        <p:spPr>
          <a:xfrm>
            <a:off x="8390" y="405463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입금이력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2B1B8B66-FF44-4F44-8D81-6C992997E4EB}"/>
              </a:ext>
            </a:extLst>
          </p:cNvPr>
          <p:cNvSpPr/>
          <p:nvPr/>
        </p:nvSpPr>
        <p:spPr>
          <a:xfrm>
            <a:off x="8390" y="204287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409A4350-46AC-444F-B77E-A6B42EA8288F}"/>
              </a:ext>
            </a:extLst>
          </p:cNvPr>
          <p:cNvSpPr/>
          <p:nvPr/>
        </p:nvSpPr>
        <p:spPr>
          <a:xfrm>
            <a:off x="8390" y="1635953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B48214-5937-4BEE-9125-2E9855C734A2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139614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5131575" y="771787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/>
              <a:t>메뉴구성 </a:t>
            </a:r>
            <a:r>
              <a:rPr lang="en-US" altLang="ko-KR" dirty="0"/>
              <a:t>(</a:t>
            </a:r>
            <a:r>
              <a:rPr lang="ko-KR" altLang="en-US"/>
              <a:t>최소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C6F0114-2D62-457B-8B00-2CF76A34E352}"/>
              </a:ext>
            </a:extLst>
          </p:cNvPr>
          <p:cNvSpPr/>
          <p:nvPr/>
        </p:nvSpPr>
        <p:spPr>
          <a:xfrm>
            <a:off x="1279321" y="180363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884F842-F9E4-4111-9A3B-8F5C849AF8C7}"/>
              </a:ext>
            </a:extLst>
          </p:cNvPr>
          <p:cNvSpPr/>
          <p:nvPr/>
        </p:nvSpPr>
        <p:spPr>
          <a:xfrm>
            <a:off x="1279321" y="220630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회원정보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000321C-8CA2-4AAF-9386-DE1EB3A80CA5}"/>
              </a:ext>
            </a:extLst>
          </p:cNvPr>
          <p:cNvSpPr/>
          <p:nvPr/>
        </p:nvSpPr>
        <p:spPr>
          <a:xfrm>
            <a:off x="2663504" y="180363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7D0B2D4-94D6-4771-8D4A-244DF61D5FEB}"/>
              </a:ext>
            </a:extLst>
          </p:cNvPr>
          <p:cNvSpPr/>
          <p:nvPr/>
        </p:nvSpPr>
        <p:spPr>
          <a:xfrm>
            <a:off x="2663504" y="220630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총판정보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4FC3B2F-3F36-4214-B7AA-B1F67268E82F}"/>
              </a:ext>
            </a:extLst>
          </p:cNvPr>
          <p:cNvSpPr/>
          <p:nvPr/>
        </p:nvSpPr>
        <p:spPr>
          <a:xfrm>
            <a:off x="5323463" y="176589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91ADCD0-BADA-4517-9CE9-7651A663DEF5}"/>
              </a:ext>
            </a:extLst>
          </p:cNvPr>
          <p:cNvSpPr/>
          <p:nvPr/>
        </p:nvSpPr>
        <p:spPr>
          <a:xfrm>
            <a:off x="5323463" y="216856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55D8B17B-C428-4B34-9AB2-4D9372382251}"/>
              </a:ext>
            </a:extLst>
          </p:cNvPr>
          <p:cNvSpPr/>
          <p:nvPr/>
        </p:nvSpPr>
        <p:spPr>
          <a:xfrm>
            <a:off x="5323463" y="257123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4FE7B843-B4F8-47DA-AE53-5527D5DB091E}"/>
              </a:ext>
            </a:extLst>
          </p:cNvPr>
          <p:cNvSpPr/>
          <p:nvPr/>
        </p:nvSpPr>
        <p:spPr>
          <a:xfrm>
            <a:off x="5323463" y="2973910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머니사용이력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434728BF-326F-4558-9579-6065E04A5A8B}"/>
              </a:ext>
            </a:extLst>
          </p:cNvPr>
          <p:cNvSpPr/>
          <p:nvPr/>
        </p:nvSpPr>
        <p:spPr>
          <a:xfrm>
            <a:off x="6707646" y="176589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5052CBE-2535-4C20-B8E6-BB07C9A62FC9}"/>
              </a:ext>
            </a:extLst>
          </p:cNvPr>
          <p:cNvSpPr/>
          <p:nvPr/>
        </p:nvSpPr>
        <p:spPr>
          <a:xfrm>
            <a:off x="6707646" y="218952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레벨별계좌설정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8E529B1F-4876-4E34-973A-823E504D28BB}"/>
              </a:ext>
            </a:extLst>
          </p:cNvPr>
          <p:cNvSpPr/>
          <p:nvPr/>
        </p:nvSpPr>
        <p:spPr>
          <a:xfrm>
            <a:off x="6707646" y="2592198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레벨별포인트설정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F1D301FD-66E6-4357-8EAF-62B631EB32A5}"/>
              </a:ext>
            </a:extLst>
          </p:cNvPr>
          <p:cNvSpPr/>
          <p:nvPr/>
        </p:nvSpPr>
        <p:spPr>
          <a:xfrm>
            <a:off x="8091829" y="176589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FC880DB-0F5F-435A-BA08-91E79BE32450}"/>
              </a:ext>
            </a:extLst>
          </p:cNvPr>
          <p:cNvSpPr/>
          <p:nvPr/>
        </p:nvSpPr>
        <p:spPr>
          <a:xfrm>
            <a:off x="8091829" y="216856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날짜별</a:t>
            </a:r>
            <a:r>
              <a:rPr lang="ko-KR" altLang="en-US" sz="1000" dirty="0">
                <a:solidFill>
                  <a:srgbClr val="002060"/>
                </a:solidFill>
              </a:rPr>
              <a:t> 현황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0E3122BA-9F26-4613-8EA1-31574157E8D4}"/>
              </a:ext>
            </a:extLst>
          </p:cNvPr>
          <p:cNvSpPr/>
          <p:nvPr/>
        </p:nvSpPr>
        <p:spPr>
          <a:xfrm>
            <a:off x="9476012" y="176589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C5B0A16E-F228-4D31-8C2B-8B9A4E55BD7C}"/>
              </a:ext>
            </a:extLst>
          </p:cNvPr>
          <p:cNvSpPr/>
          <p:nvPr/>
        </p:nvSpPr>
        <p:spPr>
          <a:xfrm>
            <a:off x="9476012" y="216856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게시판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E4A7C414-C26E-4936-9720-3603EEBBB439}"/>
              </a:ext>
            </a:extLst>
          </p:cNvPr>
          <p:cNvSpPr/>
          <p:nvPr/>
        </p:nvSpPr>
        <p:spPr>
          <a:xfrm>
            <a:off x="9476012" y="257123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고객센터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CD80D22E-267C-444B-8026-C2D425C3372B}"/>
              </a:ext>
            </a:extLst>
          </p:cNvPr>
          <p:cNvSpPr/>
          <p:nvPr/>
        </p:nvSpPr>
        <p:spPr>
          <a:xfrm>
            <a:off x="9476012" y="2973910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템플릿관리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1C57F953-D3F8-4587-AAC1-C55F7DD36751}"/>
              </a:ext>
            </a:extLst>
          </p:cNvPr>
          <p:cNvSpPr/>
          <p:nvPr/>
        </p:nvSpPr>
        <p:spPr>
          <a:xfrm>
            <a:off x="3993483" y="1786856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4384731-37AB-41F4-B70D-3DC6868703BC}"/>
              </a:ext>
            </a:extLst>
          </p:cNvPr>
          <p:cNvSpPr/>
          <p:nvPr/>
        </p:nvSpPr>
        <p:spPr>
          <a:xfrm>
            <a:off x="3993483" y="2189527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카지노배팅내역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34384731-37AB-41F4-B70D-3DC6868703BC}"/>
              </a:ext>
            </a:extLst>
          </p:cNvPr>
          <p:cNvSpPr/>
          <p:nvPr/>
        </p:nvSpPr>
        <p:spPr>
          <a:xfrm>
            <a:off x="3993483" y="2579628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슬롯배팅내역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FBECBA-5823-496A-8FAD-69783C8DB95A}"/>
              </a:ext>
            </a:extLst>
          </p:cNvPr>
          <p:cNvSpPr txBox="1"/>
          <p:nvPr/>
        </p:nvSpPr>
        <p:spPr>
          <a:xfrm>
            <a:off x="5125964" y="5457044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*</a:t>
            </a:r>
            <a:r>
              <a:rPr lang="ko-KR" altLang="en-US" sz="1100">
                <a:solidFill>
                  <a:srgbClr val="FF0000"/>
                </a:solidFill>
              </a:rPr>
              <a:t>배팅롤링 추가 환전 내역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cxnSp>
        <p:nvCxnSpPr>
          <p:cNvPr id="3" name="꺾인 연결선 2"/>
          <p:cNvCxnSpPr>
            <a:stCxn id="49" idx="1"/>
            <a:endCxn id="76" idx="0"/>
          </p:cNvCxnSpPr>
          <p:nvPr/>
        </p:nvCxnSpPr>
        <p:spPr>
          <a:xfrm rot="10800000" flipH="1" flipV="1">
            <a:off x="5323462" y="2772574"/>
            <a:ext cx="704351" cy="2684469"/>
          </a:xfrm>
          <a:prstGeom prst="bentConnector4">
            <a:avLst>
              <a:gd name="adj1" fmla="val -32455"/>
              <a:gd name="adj2" fmla="val 537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94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50469"/>
              </p:ext>
            </p:extLst>
          </p:nvPr>
        </p:nvGraphicFramePr>
        <p:xfrm>
          <a:off x="10013379" y="-1"/>
          <a:ext cx="2170231" cy="461782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포인트 전환 이력 조회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증가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차감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포인트 전환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포인트 차감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포인트 충전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관리자 포인트 충전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관리자 포인트 회수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정산 포인트 취소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 err="1"/>
                        <a:t>정산추천인포인트</a:t>
                      </a:r>
                      <a:r>
                        <a:rPr lang="ko-KR" altLang="en-US" sz="800" dirty="0"/>
                        <a:t> 취소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총판정산포인트 지급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pic>
        <p:nvPicPr>
          <p:cNvPr id="29" name="그림 28">
            <a:extLst>
              <a:ext uri="{FF2B5EF4-FFF2-40B4-BE49-F238E27FC236}">
                <a16:creationId xmlns:a16="http://schemas.microsoft.com/office/drawing/2014/main" id="{B1D07962-0E53-4814-94FD-E0DD74F0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68" y="1328960"/>
            <a:ext cx="8136696" cy="2519339"/>
          </a:xfrm>
          <a:prstGeom prst="rect">
            <a:avLst/>
          </a:prstGeom>
        </p:spPr>
      </p:pic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B0FFC1AD-EF06-4FA0-B799-82810C21B7B1}"/>
              </a:ext>
            </a:extLst>
          </p:cNvPr>
          <p:cNvSpPr/>
          <p:nvPr/>
        </p:nvSpPr>
        <p:spPr>
          <a:xfrm>
            <a:off x="1253710" y="147684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7E553997-CE3A-44CA-A617-2903368BFFF7}"/>
              </a:ext>
            </a:extLst>
          </p:cNvPr>
          <p:cNvSpPr/>
          <p:nvPr/>
        </p:nvSpPr>
        <p:spPr>
          <a:xfrm>
            <a:off x="4407970" y="127728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7C3C501F-CCCA-440D-81A2-99449C13F8CA}"/>
              </a:ext>
            </a:extLst>
          </p:cNvPr>
          <p:cNvSpPr/>
          <p:nvPr/>
        </p:nvSpPr>
        <p:spPr>
          <a:xfrm>
            <a:off x="3997812" y="127728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80F9CD4-4838-4D4B-A04F-F1C6DFB9DF21}"/>
              </a:ext>
            </a:extLst>
          </p:cNvPr>
          <p:cNvSpPr/>
          <p:nvPr/>
        </p:nvSpPr>
        <p:spPr>
          <a:xfrm>
            <a:off x="1778466" y="2036286"/>
            <a:ext cx="545284" cy="152903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25F119-1329-4B97-8089-1A37C2BEE4AE}"/>
              </a:ext>
            </a:extLst>
          </p:cNvPr>
          <p:cNvSpPr txBox="1"/>
          <p:nvPr/>
        </p:nvSpPr>
        <p:spPr>
          <a:xfrm>
            <a:off x="1778466" y="3597373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회원상세정보 팝업 호출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30EF947-9899-4397-B201-76155AB6B4AC}"/>
              </a:ext>
            </a:extLst>
          </p:cNvPr>
          <p:cNvSpPr/>
          <p:nvPr/>
        </p:nvSpPr>
        <p:spPr>
          <a:xfrm>
            <a:off x="0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BF13B16-B945-4D31-B290-DE62205FA2A1}"/>
              </a:ext>
            </a:extLst>
          </p:cNvPr>
          <p:cNvSpPr/>
          <p:nvPr/>
        </p:nvSpPr>
        <p:spPr>
          <a:xfrm>
            <a:off x="0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4C1F197-82EF-4C8F-8286-EABCE08639CC}"/>
              </a:ext>
            </a:extLst>
          </p:cNvPr>
          <p:cNvSpPr/>
          <p:nvPr/>
        </p:nvSpPr>
        <p:spPr>
          <a:xfrm>
            <a:off x="0" y="445729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4C7640A-6D66-49DD-973D-A3CA0152DD9E}"/>
              </a:ext>
            </a:extLst>
          </p:cNvPr>
          <p:cNvSpPr/>
          <p:nvPr/>
        </p:nvSpPr>
        <p:spPr>
          <a:xfrm>
            <a:off x="0" y="485996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40835E7-D9CB-4D51-B1E7-695EEA82A816}"/>
              </a:ext>
            </a:extLst>
          </p:cNvPr>
          <p:cNvSpPr/>
          <p:nvPr/>
        </p:nvSpPr>
        <p:spPr>
          <a:xfrm>
            <a:off x="0" y="527102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15DA2EC-4960-41A6-AB0B-795F59A3DBB9}"/>
              </a:ext>
            </a:extLst>
          </p:cNvPr>
          <p:cNvSpPr/>
          <p:nvPr/>
        </p:nvSpPr>
        <p:spPr>
          <a:xfrm>
            <a:off x="0" y="2443952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B79958B-A75F-4E26-942A-AB1485A48F51}"/>
              </a:ext>
            </a:extLst>
          </p:cNvPr>
          <p:cNvSpPr/>
          <p:nvPr/>
        </p:nvSpPr>
        <p:spPr>
          <a:xfrm>
            <a:off x="0" y="2846622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D5D692B-EE1A-43B6-909A-C72DB126F2B7}"/>
              </a:ext>
            </a:extLst>
          </p:cNvPr>
          <p:cNvSpPr/>
          <p:nvPr/>
        </p:nvSpPr>
        <p:spPr>
          <a:xfrm>
            <a:off x="0" y="3253485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머니사용이력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D9A2FF0-2637-47B4-B53A-01E7C8133B8E}"/>
              </a:ext>
            </a:extLst>
          </p:cNvPr>
          <p:cNvSpPr/>
          <p:nvPr/>
        </p:nvSpPr>
        <p:spPr>
          <a:xfrm>
            <a:off x="0" y="365196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D3F8535-C0C5-4E85-92F0-E8D5606D444D}"/>
              </a:ext>
            </a:extLst>
          </p:cNvPr>
          <p:cNvSpPr/>
          <p:nvPr/>
        </p:nvSpPr>
        <p:spPr>
          <a:xfrm>
            <a:off x="0" y="405463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입금이력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B3C5C2D-88D9-42C3-BAE9-FD7707F7DA80}"/>
              </a:ext>
            </a:extLst>
          </p:cNvPr>
          <p:cNvSpPr/>
          <p:nvPr/>
        </p:nvSpPr>
        <p:spPr>
          <a:xfrm>
            <a:off x="0" y="204287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C8CFBDC-09AD-4821-B0CE-B176A584F10C}"/>
              </a:ext>
            </a:extLst>
          </p:cNvPr>
          <p:cNvSpPr/>
          <p:nvPr/>
        </p:nvSpPr>
        <p:spPr>
          <a:xfrm>
            <a:off x="0" y="1635953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A1800D-7530-4795-AD47-E7AD4C1081CC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254438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32514"/>
              </p:ext>
            </p:extLst>
          </p:nvPr>
        </p:nvGraphicFramePr>
        <p:xfrm>
          <a:off x="10013379" y="-1"/>
          <a:ext cx="2170231" cy="43497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SMS </a:t>
                      </a:r>
                      <a:r>
                        <a:rPr lang="ko-KR" altLang="en-US" sz="850" dirty="0"/>
                        <a:t>입금 내역 조회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pic>
        <p:nvPicPr>
          <p:cNvPr id="25" name="그림 24">
            <a:extLst>
              <a:ext uri="{FF2B5EF4-FFF2-40B4-BE49-F238E27FC236}">
                <a16:creationId xmlns:a16="http://schemas.microsoft.com/office/drawing/2014/main" id="{CFF40A57-98A4-47B1-9FB7-E4A1EBF8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03" y="1103554"/>
            <a:ext cx="8405769" cy="2777782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E38C1421-E9A2-4584-9737-4322C2558B44}"/>
              </a:ext>
            </a:extLst>
          </p:cNvPr>
          <p:cNvSpPr/>
          <p:nvPr/>
        </p:nvSpPr>
        <p:spPr>
          <a:xfrm>
            <a:off x="8390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4AE76EE-59E7-4D30-AA05-4C4594FE03B5}"/>
              </a:ext>
            </a:extLst>
          </p:cNvPr>
          <p:cNvSpPr/>
          <p:nvPr/>
        </p:nvSpPr>
        <p:spPr>
          <a:xfrm>
            <a:off x="8390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A46E072-3EA3-47F7-9317-603D0C56DA82}"/>
              </a:ext>
            </a:extLst>
          </p:cNvPr>
          <p:cNvSpPr/>
          <p:nvPr/>
        </p:nvSpPr>
        <p:spPr>
          <a:xfrm>
            <a:off x="8390" y="445729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8B9F4DD-9DEC-4E5F-A70F-971777146672}"/>
              </a:ext>
            </a:extLst>
          </p:cNvPr>
          <p:cNvSpPr/>
          <p:nvPr/>
        </p:nvSpPr>
        <p:spPr>
          <a:xfrm>
            <a:off x="8390" y="485996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1DCD5EF-570A-4631-ACF2-70F1DF5B68D0}"/>
              </a:ext>
            </a:extLst>
          </p:cNvPr>
          <p:cNvSpPr/>
          <p:nvPr/>
        </p:nvSpPr>
        <p:spPr>
          <a:xfrm>
            <a:off x="8390" y="527102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4CF514D-E4EC-45F7-82F3-934BBD635EA2}"/>
              </a:ext>
            </a:extLst>
          </p:cNvPr>
          <p:cNvSpPr/>
          <p:nvPr/>
        </p:nvSpPr>
        <p:spPr>
          <a:xfrm>
            <a:off x="8390" y="2443952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41A531A-4C48-4478-8556-9290337C5ABE}"/>
              </a:ext>
            </a:extLst>
          </p:cNvPr>
          <p:cNvSpPr/>
          <p:nvPr/>
        </p:nvSpPr>
        <p:spPr>
          <a:xfrm>
            <a:off x="8390" y="2846622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7812823-ABFC-46C1-B665-8566AAC5F621}"/>
              </a:ext>
            </a:extLst>
          </p:cNvPr>
          <p:cNvSpPr/>
          <p:nvPr/>
        </p:nvSpPr>
        <p:spPr>
          <a:xfrm>
            <a:off x="8390" y="3243960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머니사용이력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C1F49C9-8DAC-4B23-B993-E0CC1BE68FA2}"/>
              </a:ext>
            </a:extLst>
          </p:cNvPr>
          <p:cNvSpPr/>
          <p:nvPr/>
        </p:nvSpPr>
        <p:spPr>
          <a:xfrm>
            <a:off x="8390" y="365196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6545AB9-8137-4445-9837-B7B186E2F6CB}"/>
              </a:ext>
            </a:extLst>
          </p:cNvPr>
          <p:cNvSpPr/>
          <p:nvPr/>
        </p:nvSpPr>
        <p:spPr>
          <a:xfrm>
            <a:off x="8390" y="405463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en-US" altLang="ko-KR" sz="1000" b="1" dirty="0">
                <a:solidFill>
                  <a:srgbClr val="002060"/>
                </a:solidFill>
              </a:rPr>
              <a:t>SMS</a:t>
            </a:r>
            <a:r>
              <a:rPr lang="ko-KR" altLang="en-US" sz="1000" b="1" dirty="0">
                <a:solidFill>
                  <a:srgbClr val="002060"/>
                </a:solidFill>
              </a:rPr>
              <a:t>입금이력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5D6D356-8BB5-43FC-A541-85B43515C1E9}"/>
              </a:ext>
            </a:extLst>
          </p:cNvPr>
          <p:cNvSpPr/>
          <p:nvPr/>
        </p:nvSpPr>
        <p:spPr>
          <a:xfrm>
            <a:off x="8390" y="204287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1FB9313-1A12-4EBA-95A9-ACCDCE7B21F3}"/>
              </a:ext>
            </a:extLst>
          </p:cNvPr>
          <p:cNvSpPr/>
          <p:nvPr/>
        </p:nvSpPr>
        <p:spPr>
          <a:xfrm>
            <a:off x="8390" y="1635953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B3733-4F67-459B-ADFA-FDADA3356E9A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134781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38804"/>
              </p:ext>
            </p:extLst>
          </p:nvPr>
        </p:nvGraphicFramePr>
        <p:xfrm>
          <a:off x="10013379" y="-1"/>
          <a:ext cx="2170231" cy="43497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개별</a:t>
                      </a:r>
                      <a:r>
                        <a:rPr lang="en-US" altLang="ko-KR" sz="850" dirty="0"/>
                        <a:t>IP</a:t>
                      </a:r>
                      <a:r>
                        <a:rPr lang="ko-KR" altLang="en-US" sz="850" dirty="0"/>
                        <a:t>차단 관리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차단할 </a:t>
                      </a:r>
                      <a:r>
                        <a:rPr lang="en-US" altLang="ko-KR" sz="800" dirty="0"/>
                        <a:t>IP</a:t>
                      </a:r>
                      <a:r>
                        <a:rPr lang="ko-KR" altLang="en-US" sz="800" dirty="0"/>
                        <a:t>와</a:t>
                      </a:r>
                      <a:r>
                        <a:rPr lang="en-US" altLang="ko-KR" sz="800" dirty="0"/>
                        <a:t> </a:t>
                      </a:r>
                      <a:r>
                        <a:rPr lang="ko-KR" altLang="en-US" sz="800" dirty="0"/>
                        <a:t>메모 등록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baseline="0" dirty="0"/>
                        <a:t>차단된 </a:t>
                      </a:r>
                      <a:r>
                        <a:rPr lang="en-US" altLang="ko-KR" sz="850" baseline="0" dirty="0"/>
                        <a:t>IP </a:t>
                      </a:r>
                      <a:r>
                        <a:rPr lang="ko-KR" altLang="en-US" sz="850" baseline="0" dirty="0"/>
                        <a:t>리스트와</a:t>
                      </a:r>
                      <a:r>
                        <a:rPr lang="en-US" altLang="ko-KR" sz="850" baseline="0" dirty="0"/>
                        <a:t> </a:t>
                      </a:r>
                      <a:r>
                        <a:rPr lang="ko-KR" altLang="en-US" sz="850" baseline="0" dirty="0"/>
                        <a:t>삭제버튼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pic>
        <p:nvPicPr>
          <p:cNvPr id="26" name="그림 25">
            <a:extLst>
              <a:ext uri="{FF2B5EF4-FFF2-40B4-BE49-F238E27FC236}">
                <a16:creationId xmlns:a16="http://schemas.microsoft.com/office/drawing/2014/main" id="{6C16A216-FF46-4E72-A1B5-CF285276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05" y="1077702"/>
            <a:ext cx="8288323" cy="2463862"/>
          </a:xfrm>
          <a:prstGeom prst="rect">
            <a:avLst/>
          </a:prstGeom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70CF6E78-A0E5-47B1-8D0D-D3B27ADB4DB2}"/>
              </a:ext>
            </a:extLst>
          </p:cNvPr>
          <p:cNvSpPr/>
          <p:nvPr/>
        </p:nvSpPr>
        <p:spPr>
          <a:xfrm>
            <a:off x="1253710" y="147684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95F8C35-1FDE-4F0D-9B78-C5FC804E379E}"/>
              </a:ext>
            </a:extLst>
          </p:cNvPr>
          <p:cNvSpPr/>
          <p:nvPr/>
        </p:nvSpPr>
        <p:spPr>
          <a:xfrm>
            <a:off x="1253710" y="240563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897E3B0-7B41-4A3E-B022-0951C37A1F01}"/>
              </a:ext>
            </a:extLst>
          </p:cNvPr>
          <p:cNvSpPr/>
          <p:nvPr/>
        </p:nvSpPr>
        <p:spPr>
          <a:xfrm>
            <a:off x="-1256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9E3944E-E3DE-4F8B-B960-4ABA31EC1B72}"/>
              </a:ext>
            </a:extLst>
          </p:cNvPr>
          <p:cNvSpPr/>
          <p:nvPr/>
        </p:nvSpPr>
        <p:spPr>
          <a:xfrm>
            <a:off x="-1256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B863A2C-C9CD-4E8D-8E6A-E803BE5C73EC}"/>
              </a:ext>
            </a:extLst>
          </p:cNvPr>
          <p:cNvSpPr/>
          <p:nvPr/>
        </p:nvSpPr>
        <p:spPr>
          <a:xfrm>
            <a:off x="-1256" y="206261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721897C-3C96-49A1-86C4-4544ED2CD307}"/>
              </a:ext>
            </a:extLst>
          </p:cNvPr>
          <p:cNvSpPr/>
          <p:nvPr/>
        </p:nvSpPr>
        <p:spPr>
          <a:xfrm>
            <a:off x="-5777" y="287411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>
                <a:solidFill>
                  <a:srgbClr val="002060"/>
                </a:solidFill>
              </a:rPr>
              <a:t>개별 </a:t>
            </a:r>
            <a:r>
              <a:rPr lang="en-US" altLang="ko-KR" sz="900" b="1" dirty="0">
                <a:solidFill>
                  <a:srgbClr val="002060"/>
                </a:solidFill>
              </a:rPr>
              <a:t>IP</a:t>
            </a:r>
            <a:r>
              <a:rPr lang="ko-KR" altLang="en-US" sz="900" b="1">
                <a:solidFill>
                  <a:srgbClr val="002060"/>
                </a:solidFill>
              </a:rPr>
              <a:t>차단관리</a:t>
            </a:r>
            <a:endParaRPr lang="ko-KR" altLang="en-US" sz="900" b="1" dirty="0">
              <a:solidFill>
                <a:srgbClr val="002060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4C7B7DB0-8F40-4A37-9B85-71A756B8B1C3}"/>
              </a:ext>
            </a:extLst>
          </p:cNvPr>
          <p:cNvSpPr/>
          <p:nvPr/>
        </p:nvSpPr>
        <p:spPr>
          <a:xfrm>
            <a:off x="-1256" y="24652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508CF7E-AA15-40BC-93CC-E4186DD55AA5}"/>
              </a:ext>
            </a:extLst>
          </p:cNvPr>
          <p:cNvSpPr/>
          <p:nvPr/>
        </p:nvSpPr>
        <p:spPr>
          <a:xfrm>
            <a:off x="-5777" y="3679448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레벨별충전설정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DD30C29-195B-4F65-8233-968A36333E31}"/>
              </a:ext>
            </a:extLst>
          </p:cNvPr>
          <p:cNvSpPr/>
          <p:nvPr/>
        </p:nvSpPr>
        <p:spPr>
          <a:xfrm>
            <a:off x="-5778" y="525932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B7F17EA-8E1E-46F7-A73F-856A136830EC}"/>
              </a:ext>
            </a:extLst>
          </p:cNvPr>
          <p:cNvSpPr/>
          <p:nvPr/>
        </p:nvSpPr>
        <p:spPr>
          <a:xfrm>
            <a:off x="-5778" y="567038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671D342D-37EC-449B-B028-E9B43D2754CE}"/>
              </a:ext>
            </a:extLst>
          </p:cNvPr>
          <p:cNvSpPr/>
          <p:nvPr/>
        </p:nvSpPr>
        <p:spPr>
          <a:xfrm>
            <a:off x="-5777" y="4072440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레벨별포인트설정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677FA1A-6259-452D-8E32-CA39DAB583BC}"/>
              </a:ext>
            </a:extLst>
          </p:cNvPr>
          <p:cNvSpPr/>
          <p:nvPr/>
        </p:nvSpPr>
        <p:spPr>
          <a:xfrm>
            <a:off x="-5777" y="4465429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이벤트충전설정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6784B5E-8EDD-499F-8275-3CD968CE107F}"/>
              </a:ext>
            </a:extLst>
          </p:cNvPr>
          <p:cNvSpPr/>
          <p:nvPr/>
        </p:nvSpPr>
        <p:spPr>
          <a:xfrm>
            <a:off x="-5777" y="3276780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레벨별계좌설정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672B0A0-2439-4D6F-98E3-376B514AAAA1}"/>
              </a:ext>
            </a:extLst>
          </p:cNvPr>
          <p:cNvSpPr/>
          <p:nvPr/>
        </p:nvSpPr>
        <p:spPr>
          <a:xfrm>
            <a:off x="-1256" y="165143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31BD4DC-06F2-4894-97BF-0D46EE90078D}"/>
              </a:ext>
            </a:extLst>
          </p:cNvPr>
          <p:cNvSpPr/>
          <p:nvPr/>
        </p:nvSpPr>
        <p:spPr>
          <a:xfrm>
            <a:off x="-5778" y="4848739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사이트 설정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E2E12-9BF7-4C0E-96F6-2D7F40B78555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4263199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99767"/>
              </p:ext>
            </p:extLst>
          </p:nvPr>
        </p:nvGraphicFramePr>
        <p:xfrm>
          <a:off x="10013379" y="-1"/>
          <a:ext cx="2170231" cy="461782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회원 </a:t>
                      </a:r>
                      <a:r>
                        <a:rPr lang="ko-KR" altLang="en-US" sz="850" dirty="0" err="1"/>
                        <a:t>레벨별</a:t>
                      </a:r>
                      <a:r>
                        <a:rPr lang="ko-KR" altLang="en-US" sz="850" dirty="0"/>
                        <a:t> 입금 계좌 설정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DB</a:t>
                      </a:r>
                      <a:r>
                        <a:rPr lang="ko-KR" altLang="en-US" sz="800" dirty="0"/>
                        <a:t>에 등록된 </a:t>
                      </a:r>
                      <a:r>
                        <a:rPr lang="ko-KR" altLang="en-US" sz="800" dirty="0" err="1"/>
                        <a:t>은행명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사용자에게 보이는 </a:t>
                      </a:r>
                      <a:r>
                        <a:rPr lang="ko-KR" altLang="en-US" sz="800" dirty="0" err="1"/>
                        <a:t>은행명</a:t>
                      </a:r>
                      <a:r>
                        <a:rPr lang="en-US" altLang="ko-KR" sz="800" dirty="0"/>
                        <a:t>(</a:t>
                      </a:r>
                      <a:r>
                        <a:rPr lang="ko-KR" altLang="en-US" sz="800" dirty="0"/>
                        <a:t>직접입력</a:t>
                      </a:r>
                      <a:r>
                        <a:rPr lang="en-US" altLang="ko-KR" sz="800" dirty="0"/>
                        <a:t>)</a:t>
                      </a:r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계좌번호</a:t>
                      </a:r>
                      <a:r>
                        <a:rPr lang="en-US" altLang="ko-KR" sz="800" dirty="0"/>
                        <a:t>(</a:t>
                      </a:r>
                      <a:r>
                        <a:rPr lang="ko-KR" altLang="en-US" sz="800" dirty="0"/>
                        <a:t>직접입력</a:t>
                      </a:r>
                      <a:r>
                        <a:rPr lang="en-US" altLang="ko-KR" sz="800" dirty="0"/>
                        <a:t>)</a:t>
                      </a:r>
                    </a:p>
                    <a:p>
                      <a:r>
                        <a:rPr lang="en-US" altLang="ko-KR" sz="800" dirty="0"/>
                        <a:t>1-4 </a:t>
                      </a:r>
                      <a:r>
                        <a:rPr lang="ko-KR" altLang="en-US" sz="800" dirty="0"/>
                        <a:t>예금주 </a:t>
                      </a:r>
                      <a:r>
                        <a:rPr lang="en-US" altLang="ko-KR" sz="800" dirty="0"/>
                        <a:t>(</a:t>
                      </a:r>
                      <a:r>
                        <a:rPr lang="ko-KR" altLang="en-US" sz="800" dirty="0"/>
                        <a:t>직접입력</a:t>
                      </a:r>
                      <a:r>
                        <a:rPr lang="en-US" altLang="ko-KR" sz="800" dirty="0"/>
                        <a:t>)</a:t>
                      </a:r>
                    </a:p>
                    <a:p>
                      <a:r>
                        <a:rPr lang="en-US" altLang="ko-KR" sz="800" dirty="0"/>
                        <a:t>1-5 </a:t>
                      </a:r>
                      <a:r>
                        <a:rPr lang="ko-KR" altLang="en-US" sz="800" dirty="0"/>
                        <a:t>등록 버튼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A96A6057-A38A-404B-982F-F15EB3B1D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46225"/>
              </p:ext>
            </p:extLst>
          </p:nvPr>
        </p:nvGraphicFramePr>
        <p:xfrm>
          <a:off x="1458986" y="1491869"/>
          <a:ext cx="7148121" cy="350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17">
                  <a:extLst>
                    <a:ext uri="{9D8B030D-6E8A-4147-A177-3AD203B41FA5}">
                      <a16:colId xmlns:a16="http://schemas.microsoft.com/office/drawing/2014/main" val="819540036"/>
                    </a:ext>
                  </a:extLst>
                </a:gridCol>
                <a:gridCol w="1846278">
                  <a:extLst>
                    <a:ext uri="{9D8B030D-6E8A-4147-A177-3AD203B41FA5}">
                      <a16:colId xmlns:a16="http://schemas.microsoft.com/office/drawing/2014/main" val="3849654503"/>
                    </a:ext>
                  </a:extLst>
                </a:gridCol>
                <a:gridCol w="1846278">
                  <a:extLst>
                    <a:ext uri="{9D8B030D-6E8A-4147-A177-3AD203B41FA5}">
                      <a16:colId xmlns:a16="http://schemas.microsoft.com/office/drawing/2014/main" val="3435895628"/>
                    </a:ext>
                  </a:extLst>
                </a:gridCol>
                <a:gridCol w="1429624">
                  <a:extLst>
                    <a:ext uri="{9D8B030D-6E8A-4147-A177-3AD203B41FA5}">
                      <a16:colId xmlns:a16="http://schemas.microsoft.com/office/drawing/2014/main" val="4288733132"/>
                    </a:ext>
                  </a:extLst>
                </a:gridCol>
                <a:gridCol w="1429624">
                  <a:extLst>
                    <a:ext uri="{9D8B030D-6E8A-4147-A177-3AD203B41FA5}">
                      <a16:colId xmlns:a16="http://schemas.microsoft.com/office/drawing/2014/main" val="3146724972"/>
                    </a:ext>
                  </a:extLst>
                </a:gridCol>
              </a:tblGrid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레벨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</a:rPr>
                        <a:t>은행명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</a:rPr>
                        <a:t>은행명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</a:rPr>
                        <a:t>(Front)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계좌번호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</a:rPr>
                        <a:t>예금주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43214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11005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22520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64872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00925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15950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88686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19628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88939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18488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80020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9D7414-2275-4946-A0F4-6C06A0C770A3}"/>
              </a:ext>
            </a:extLst>
          </p:cNvPr>
          <p:cNvSpPr/>
          <p:nvPr/>
        </p:nvSpPr>
        <p:spPr>
          <a:xfrm>
            <a:off x="2239859" y="186320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6CECD88-7DCB-4921-8769-97461AA5BE1B}"/>
              </a:ext>
            </a:extLst>
          </p:cNvPr>
          <p:cNvSpPr/>
          <p:nvPr/>
        </p:nvSpPr>
        <p:spPr>
          <a:xfrm>
            <a:off x="2239859" y="2185769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E169AC8-5DA1-4509-90CB-8A9A80D84BF0}"/>
              </a:ext>
            </a:extLst>
          </p:cNvPr>
          <p:cNvSpPr/>
          <p:nvPr/>
        </p:nvSpPr>
        <p:spPr>
          <a:xfrm>
            <a:off x="2239859" y="249000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11F2EDF-5557-442B-B482-901C1E7E4B59}"/>
              </a:ext>
            </a:extLst>
          </p:cNvPr>
          <p:cNvSpPr/>
          <p:nvPr/>
        </p:nvSpPr>
        <p:spPr>
          <a:xfrm>
            <a:off x="2239858" y="281982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081BC43-C09D-41F9-81E1-96CAB027AA5E}"/>
              </a:ext>
            </a:extLst>
          </p:cNvPr>
          <p:cNvSpPr/>
          <p:nvPr/>
        </p:nvSpPr>
        <p:spPr>
          <a:xfrm>
            <a:off x="2239857" y="314239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ADE24EA-1C26-42D2-A4D9-2E36E7B25211}"/>
              </a:ext>
            </a:extLst>
          </p:cNvPr>
          <p:cNvSpPr/>
          <p:nvPr/>
        </p:nvSpPr>
        <p:spPr>
          <a:xfrm>
            <a:off x="2239857" y="3451787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5F40B24-7C55-44CA-A8F0-3AB156E391E0}"/>
              </a:ext>
            </a:extLst>
          </p:cNvPr>
          <p:cNvSpPr/>
          <p:nvPr/>
        </p:nvSpPr>
        <p:spPr>
          <a:xfrm>
            <a:off x="2239856" y="3770799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A82A458-1C27-4DF6-B6E8-F57D59B27359}"/>
              </a:ext>
            </a:extLst>
          </p:cNvPr>
          <p:cNvSpPr/>
          <p:nvPr/>
        </p:nvSpPr>
        <p:spPr>
          <a:xfrm>
            <a:off x="2239856" y="408639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200246-64C0-4DD2-A210-3B8A3014406E}"/>
              </a:ext>
            </a:extLst>
          </p:cNvPr>
          <p:cNvSpPr/>
          <p:nvPr/>
        </p:nvSpPr>
        <p:spPr>
          <a:xfrm>
            <a:off x="2239855" y="4414160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497487C7-2A21-4235-8581-A1639D188215}"/>
              </a:ext>
            </a:extLst>
          </p:cNvPr>
          <p:cNvSpPr/>
          <p:nvPr/>
        </p:nvSpPr>
        <p:spPr>
          <a:xfrm>
            <a:off x="2239855" y="472742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국민은행                  ▼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52999BC-24E4-49A2-B777-87794FC4696F}"/>
              </a:ext>
            </a:extLst>
          </p:cNvPr>
          <p:cNvSpPr/>
          <p:nvPr/>
        </p:nvSpPr>
        <p:spPr>
          <a:xfrm>
            <a:off x="4122061" y="1858282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B00FA2A-9845-492F-9C77-152A2342214C}"/>
              </a:ext>
            </a:extLst>
          </p:cNvPr>
          <p:cNvSpPr/>
          <p:nvPr/>
        </p:nvSpPr>
        <p:spPr>
          <a:xfrm>
            <a:off x="4122061" y="2177380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B975849-216D-4A99-8A7D-33FEEB907242}"/>
              </a:ext>
            </a:extLst>
          </p:cNvPr>
          <p:cNvSpPr/>
          <p:nvPr/>
        </p:nvSpPr>
        <p:spPr>
          <a:xfrm>
            <a:off x="4122061" y="249647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C112B91D-F97D-4531-AC1E-B9DCE476DAFC}"/>
              </a:ext>
            </a:extLst>
          </p:cNvPr>
          <p:cNvSpPr/>
          <p:nvPr/>
        </p:nvSpPr>
        <p:spPr>
          <a:xfrm>
            <a:off x="4122061" y="2815211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3B91186-DB5F-4F11-AF5C-D835EED49B07}"/>
              </a:ext>
            </a:extLst>
          </p:cNvPr>
          <p:cNvSpPr/>
          <p:nvPr/>
        </p:nvSpPr>
        <p:spPr>
          <a:xfrm>
            <a:off x="4122061" y="313394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A8F61A58-9D4C-496C-A877-2F6938A23A57}"/>
              </a:ext>
            </a:extLst>
          </p:cNvPr>
          <p:cNvSpPr/>
          <p:nvPr/>
        </p:nvSpPr>
        <p:spPr>
          <a:xfrm>
            <a:off x="4122060" y="3451787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7A1594F-7C25-4AE0-A078-9C7FA033B150}"/>
              </a:ext>
            </a:extLst>
          </p:cNvPr>
          <p:cNvSpPr/>
          <p:nvPr/>
        </p:nvSpPr>
        <p:spPr>
          <a:xfrm>
            <a:off x="4122060" y="3773535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62CA9EB-191C-4AFB-94DD-A3A318F1CBEE}"/>
              </a:ext>
            </a:extLst>
          </p:cNvPr>
          <p:cNvSpPr/>
          <p:nvPr/>
        </p:nvSpPr>
        <p:spPr>
          <a:xfrm>
            <a:off x="4122059" y="440687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76612DD-DCE4-47FB-ACA3-494A9805D30A}"/>
              </a:ext>
            </a:extLst>
          </p:cNvPr>
          <p:cNvSpPr/>
          <p:nvPr/>
        </p:nvSpPr>
        <p:spPr>
          <a:xfrm>
            <a:off x="4122058" y="4087871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9ECAC286-C30A-4078-B781-DAE22CD87383}"/>
              </a:ext>
            </a:extLst>
          </p:cNvPr>
          <p:cNvSpPr/>
          <p:nvPr/>
        </p:nvSpPr>
        <p:spPr>
          <a:xfrm>
            <a:off x="4122058" y="4727422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국민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DA80DDF-98EE-4A32-AA23-A691720A5F09}"/>
              </a:ext>
            </a:extLst>
          </p:cNvPr>
          <p:cNvSpPr/>
          <p:nvPr/>
        </p:nvSpPr>
        <p:spPr>
          <a:xfrm>
            <a:off x="5830079" y="1858282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A1F91A63-EEED-48C4-8587-44160BAA2C7B}"/>
              </a:ext>
            </a:extLst>
          </p:cNvPr>
          <p:cNvSpPr/>
          <p:nvPr/>
        </p:nvSpPr>
        <p:spPr>
          <a:xfrm>
            <a:off x="5830079" y="2176450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D928CB13-9607-4307-A882-26D852F93E62}"/>
              </a:ext>
            </a:extLst>
          </p:cNvPr>
          <p:cNvSpPr/>
          <p:nvPr/>
        </p:nvSpPr>
        <p:spPr>
          <a:xfrm>
            <a:off x="5830079" y="2494618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77E32EF-7E3C-4224-A574-3248ACBB5D41}"/>
              </a:ext>
            </a:extLst>
          </p:cNvPr>
          <p:cNvSpPr/>
          <p:nvPr/>
        </p:nvSpPr>
        <p:spPr>
          <a:xfrm>
            <a:off x="5830079" y="2812786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670F553-1391-465B-91DB-53A182ED28E7}"/>
              </a:ext>
            </a:extLst>
          </p:cNvPr>
          <p:cNvSpPr/>
          <p:nvPr/>
        </p:nvSpPr>
        <p:spPr>
          <a:xfrm>
            <a:off x="5830079" y="3130954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660DCD8-4A82-42B0-8B8C-2BE0FD301F26}"/>
              </a:ext>
            </a:extLst>
          </p:cNvPr>
          <p:cNvSpPr/>
          <p:nvPr/>
        </p:nvSpPr>
        <p:spPr>
          <a:xfrm>
            <a:off x="5830079" y="3449122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80CDA85D-C175-44B1-8C4F-F5A865E2A798}"/>
              </a:ext>
            </a:extLst>
          </p:cNvPr>
          <p:cNvSpPr/>
          <p:nvPr/>
        </p:nvSpPr>
        <p:spPr>
          <a:xfrm>
            <a:off x="5830079" y="3767290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C1C7E5EA-D1B1-4B7C-B7CE-A89118AD62CE}"/>
              </a:ext>
            </a:extLst>
          </p:cNvPr>
          <p:cNvSpPr/>
          <p:nvPr/>
        </p:nvSpPr>
        <p:spPr>
          <a:xfrm>
            <a:off x="5830079" y="4085458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1BAF720-65B0-4A55-8741-A44C3C5BF92C}"/>
              </a:ext>
            </a:extLst>
          </p:cNvPr>
          <p:cNvSpPr/>
          <p:nvPr/>
        </p:nvSpPr>
        <p:spPr>
          <a:xfrm>
            <a:off x="5830079" y="4403626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D1F68E79-5D75-47BA-BA7D-752D152D1BBD}"/>
              </a:ext>
            </a:extLst>
          </p:cNvPr>
          <p:cNvSpPr/>
          <p:nvPr/>
        </p:nvSpPr>
        <p:spPr>
          <a:xfrm>
            <a:off x="5830079" y="4721797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4D83DCE-F9E9-41BF-9CD1-8CE7095BF908}"/>
              </a:ext>
            </a:extLst>
          </p:cNvPr>
          <p:cNvSpPr/>
          <p:nvPr/>
        </p:nvSpPr>
        <p:spPr>
          <a:xfrm>
            <a:off x="7236351" y="1858282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0DEE857-37BD-4987-8D00-41D193B82620}"/>
              </a:ext>
            </a:extLst>
          </p:cNvPr>
          <p:cNvSpPr/>
          <p:nvPr/>
        </p:nvSpPr>
        <p:spPr>
          <a:xfrm>
            <a:off x="7236351" y="2176450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C0A21E8-E606-48DC-AC4D-867E0184EC9B}"/>
              </a:ext>
            </a:extLst>
          </p:cNvPr>
          <p:cNvSpPr/>
          <p:nvPr/>
        </p:nvSpPr>
        <p:spPr>
          <a:xfrm>
            <a:off x="7236351" y="2494618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6A50FAA5-91E8-48D7-A8EC-5EA5DF16E28B}"/>
              </a:ext>
            </a:extLst>
          </p:cNvPr>
          <p:cNvSpPr/>
          <p:nvPr/>
        </p:nvSpPr>
        <p:spPr>
          <a:xfrm>
            <a:off x="7236351" y="2812786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E6EBB5B2-98EE-4662-A193-4858907ED4F1}"/>
              </a:ext>
            </a:extLst>
          </p:cNvPr>
          <p:cNvSpPr/>
          <p:nvPr/>
        </p:nvSpPr>
        <p:spPr>
          <a:xfrm>
            <a:off x="7236351" y="3130954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CFE85FED-1586-424D-BD7E-7EB355F82630}"/>
              </a:ext>
            </a:extLst>
          </p:cNvPr>
          <p:cNvSpPr/>
          <p:nvPr/>
        </p:nvSpPr>
        <p:spPr>
          <a:xfrm>
            <a:off x="7236351" y="3449122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3432A2E1-C7B6-4972-88AB-5B9D1A7D59E2}"/>
              </a:ext>
            </a:extLst>
          </p:cNvPr>
          <p:cNvSpPr/>
          <p:nvPr/>
        </p:nvSpPr>
        <p:spPr>
          <a:xfrm>
            <a:off x="7236351" y="3767290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735EDF73-E8C8-4929-89A5-B4C2209B04EA}"/>
              </a:ext>
            </a:extLst>
          </p:cNvPr>
          <p:cNvSpPr/>
          <p:nvPr/>
        </p:nvSpPr>
        <p:spPr>
          <a:xfrm>
            <a:off x="7236351" y="4085458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B3B7DB51-4F1D-479E-8896-9BB21E9BBCDD}"/>
              </a:ext>
            </a:extLst>
          </p:cNvPr>
          <p:cNvSpPr/>
          <p:nvPr/>
        </p:nvSpPr>
        <p:spPr>
          <a:xfrm>
            <a:off x="7236351" y="4403626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468309E3-E95D-4584-A69E-67F053F4568D}"/>
              </a:ext>
            </a:extLst>
          </p:cNvPr>
          <p:cNvSpPr/>
          <p:nvPr/>
        </p:nvSpPr>
        <p:spPr>
          <a:xfrm>
            <a:off x="7236351" y="4721797"/>
            <a:ext cx="1191495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dirty="0">
                <a:solidFill>
                  <a:schemeClr val="tx1"/>
                </a:solidFill>
              </a:rPr>
              <a:t>000000000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74E882D6-58DC-468B-A968-D2CC64390284}"/>
              </a:ext>
            </a:extLst>
          </p:cNvPr>
          <p:cNvSpPr/>
          <p:nvPr/>
        </p:nvSpPr>
        <p:spPr>
          <a:xfrm>
            <a:off x="1256695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ED6D56AD-2DC8-4CB2-AE87-C58C33AA69A3}"/>
              </a:ext>
            </a:extLst>
          </p:cNvPr>
          <p:cNvSpPr/>
          <p:nvPr/>
        </p:nvSpPr>
        <p:spPr>
          <a:xfrm>
            <a:off x="2239855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DA5CF442-F33E-4C8F-9200-72145AC93F73}"/>
              </a:ext>
            </a:extLst>
          </p:cNvPr>
          <p:cNvSpPr/>
          <p:nvPr/>
        </p:nvSpPr>
        <p:spPr>
          <a:xfrm>
            <a:off x="4041058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44A1285F-814A-4524-947B-3F40F2864FCC}"/>
              </a:ext>
            </a:extLst>
          </p:cNvPr>
          <p:cNvSpPr/>
          <p:nvPr/>
        </p:nvSpPr>
        <p:spPr>
          <a:xfrm>
            <a:off x="5803380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5442B5A7-6437-4282-BBB6-45F160F015DD}"/>
              </a:ext>
            </a:extLst>
          </p:cNvPr>
          <p:cNvSpPr/>
          <p:nvPr/>
        </p:nvSpPr>
        <p:spPr>
          <a:xfrm>
            <a:off x="7358571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1-4</a:t>
            </a:r>
            <a:endParaRPr lang="ko-KR" altLang="en-US" sz="750" dirty="0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5707961-3624-4829-928A-4B91255F497F}"/>
              </a:ext>
            </a:extLst>
          </p:cNvPr>
          <p:cNvSpPr/>
          <p:nvPr/>
        </p:nvSpPr>
        <p:spPr>
          <a:xfrm>
            <a:off x="4578920" y="5112290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등록</a:t>
            </a:r>
            <a:endParaRPr lang="ko-KR" altLang="en-US" sz="900" dirty="0"/>
          </a:p>
        </p:txBody>
      </p: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99E0E0A7-BC93-47AA-BC68-892E136755F1}"/>
              </a:ext>
            </a:extLst>
          </p:cNvPr>
          <p:cNvSpPr/>
          <p:nvPr/>
        </p:nvSpPr>
        <p:spPr>
          <a:xfrm>
            <a:off x="4383364" y="510265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1-5</a:t>
            </a:r>
            <a:endParaRPr lang="ko-KR" altLang="en-US" sz="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01226-F6A0-4128-943A-BD7FB11F0314}"/>
              </a:ext>
            </a:extLst>
          </p:cNvPr>
          <p:cNvSpPr txBox="1"/>
          <p:nvPr/>
        </p:nvSpPr>
        <p:spPr>
          <a:xfrm>
            <a:off x="1401688" y="991728"/>
            <a:ext cx="1221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/>
              <a:t>레벨별</a:t>
            </a:r>
            <a:r>
              <a:rPr lang="ko-KR" altLang="en-US" sz="1100" dirty="0"/>
              <a:t> 계좌설정</a:t>
            </a: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3C8C776D-E864-4FAB-8C1C-5608F557ACC1}"/>
              </a:ext>
            </a:extLst>
          </p:cNvPr>
          <p:cNvSpPr/>
          <p:nvPr/>
        </p:nvSpPr>
        <p:spPr>
          <a:xfrm>
            <a:off x="-1256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A2F3116B-DAEB-4DA3-9D4B-69324C39FCE3}"/>
              </a:ext>
            </a:extLst>
          </p:cNvPr>
          <p:cNvSpPr/>
          <p:nvPr/>
        </p:nvSpPr>
        <p:spPr>
          <a:xfrm>
            <a:off x="-1256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6E586618-56D4-44CB-A49D-A72911FE2955}"/>
              </a:ext>
            </a:extLst>
          </p:cNvPr>
          <p:cNvSpPr/>
          <p:nvPr/>
        </p:nvSpPr>
        <p:spPr>
          <a:xfrm>
            <a:off x="-1256" y="206261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7AE5BA55-E060-458A-9DA8-FA6318F227FF}"/>
              </a:ext>
            </a:extLst>
          </p:cNvPr>
          <p:cNvSpPr/>
          <p:nvPr/>
        </p:nvSpPr>
        <p:spPr>
          <a:xfrm>
            <a:off x="-1256" y="24652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89DC26F3-0967-4B8C-9A40-6464BAE4D94D}"/>
              </a:ext>
            </a:extLst>
          </p:cNvPr>
          <p:cNvSpPr/>
          <p:nvPr/>
        </p:nvSpPr>
        <p:spPr>
          <a:xfrm>
            <a:off x="-1256" y="165143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CC02D96-D82F-4DF9-B572-173FCBA40EFC}"/>
              </a:ext>
            </a:extLst>
          </p:cNvPr>
          <p:cNvSpPr/>
          <p:nvPr/>
        </p:nvSpPr>
        <p:spPr>
          <a:xfrm>
            <a:off x="-5777" y="287411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개별 </a:t>
            </a:r>
            <a:r>
              <a:rPr lang="en-US" altLang="ko-KR" sz="1000" dirty="0">
                <a:solidFill>
                  <a:schemeClr val="tx1"/>
                </a:solidFill>
              </a:rPr>
              <a:t>IP</a:t>
            </a:r>
            <a:r>
              <a:rPr lang="ko-KR" altLang="en-US" sz="1000" dirty="0">
                <a:solidFill>
                  <a:schemeClr val="tx1"/>
                </a:solidFill>
              </a:rPr>
              <a:t>차단관리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63B05322-98E3-4961-9CB0-579F5603CE3F}"/>
              </a:ext>
            </a:extLst>
          </p:cNvPr>
          <p:cNvSpPr/>
          <p:nvPr/>
        </p:nvSpPr>
        <p:spPr>
          <a:xfrm>
            <a:off x="-5777" y="3679448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레벨별충전설정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B03C0CAA-D786-4062-81C6-F9BAECB832B3}"/>
              </a:ext>
            </a:extLst>
          </p:cNvPr>
          <p:cNvSpPr/>
          <p:nvPr/>
        </p:nvSpPr>
        <p:spPr>
          <a:xfrm>
            <a:off x="-5778" y="525932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65712889-3A20-4D1C-81A1-32C08D32D2B9}"/>
              </a:ext>
            </a:extLst>
          </p:cNvPr>
          <p:cNvSpPr/>
          <p:nvPr/>
        </p:nvSpPr>
        <p:spPr>
          <a:xfrm>
            <a:off x="-5778" y="567038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F77F6DFE-DA26-4735-B743-6FD20E6F2B39}"/>
              </a:ext>
            </a:extLst>
          </p:cNvPr>
          <p:cNvSpPr/>
          <p:nvPr/>
        </p:nvSpPr>
        <p:spPr>
          <a:xfrm>
            <a:off x="-5777" y="4072440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레벨별포인트설정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2ACBF3DE-7488-4531-B292-C6AD96B49287}"/>
              </a:ext>
            </a:extLst>
          </p:cNvPr>
          <p:cNvSpPr/>
          <p:nvPr/>
        </p:nvSpPr>
        <p:spPr>
          <a:xfrm>
            <a:off x="-5777" y="4465429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이벤트충전설정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4315CEB1-3A22-4D63-BF9A-2162AD75DC29}"/>
              </a:ext>
            </a:extLst>
          </p:cNvPr>
          <p:cNvSpPr/>
          <p:nvPr/>
        </p:nvSpPr>
        <p:spPr>
          <a:xfrm>
            <a:off x="-5777" y="3276780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 err="1">
                <a:solidFill>
                  <a:srgbClr val="002060"/>
                </a:solidFill>
              </a:rPr>
              <a:t>레벨별계좌설정</a:t>
            </a:r>
            <a:endParaRPr lang="ko-KR" altLang="en-US" sz="900" b="1" dirty="0">
              <a:solidFill>
                <a:srgbClr val="002060"/>
              </a:solidFill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34EB5740-944C-4A67-8535-4A08E279CD6D}"/>
              </a:ext>
            </a:extLst>
          </p:cNvPr>
          <p:cNvSpPr/>
          <p:nvPr/>
        </p:nvSpPr>
        <p:spPr>
          <a:xfrm>
            <a:off x="-5778" y="4848739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사이트 설정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E436586-E024-47B9-96D6-B2338DF9398C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73643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5545"/>
              </p:ext>
            </p:extLst>
          </p:nvPr>
        </p:nvGraphicFramePr>
        <p:xfrm>
          <a:off x="10013379" y="-1"/>
          <a:ext cx="2170231" cy="461782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회원 </a:t>
                      </a:r>
                      <a:r>
                        <a:rPr lang="ko-KR" altLang="en-US" sz="850" dirty="0" err="1"/>
                        <a:t>레벨별</a:t>
                      </a:r>
                      <a:r>
                        <a:rPr lang="ko-KR" altLang="en-US" sz="850" dirty="0"/>
                        <a:t> 충전방식 설정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충선방식 선택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가상계좌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코인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캐쉬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프론트에 표시되는 이름 설정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1-3 </a:t>
                      </a:r>
                      <a:r>
                        <a:rPr lang="ko-KR" altLang="en-US" sz="800" dirty="0"/>
                        <a:t>해당 내역 수정 후 등록 버튼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 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00" dirty="0" err="1"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 메시지 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‘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해당 내용으로 </a:t>
                      </a:r>
                      <a:r>
                        <a:rPr lang="ko-KR" altLang="en-US" sz="800" dirty="0" err="1">
                          <a:sym typeface="Wingdings" panose="05000000000000000000" pitchFamily="2" charset="2"/>
                        </a:rPr>
                        <a:t>수정하시겠습니까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? (</a:t>
                      </a:r>
                      <a:r>
                        <a:rPr lang="ko-KR" altLang="en-US" sz="800" dirty="0">
                          <a:sym typeface="Wingdings" panose="05000000000000000000" pitchFamily="2" charset="2"/>
                        </a:rPr>
                        <a:t>확인버튼</a:t>
                      </a:r>
                      <a:r>
                        <a:rPr lang="en-US" altLang="ko-KR" sz="800" dirty="0">
                          <a:sym typeface="Wingdings" panose="05000000000000000000" pitchFamily="2" charset="2"/>
                        </a:rPr>
                        <a:t>)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A96A6057-A38A-404B-982F-F15EB3B1D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20524"/>
              </p:ext>
            </p:extLst>
          </p:nvPr>
        </p:nvGraphicFramePr>
        <p:xfrm>
          <a:off x="1458986" y="1491869"/>
          <a:ext cx="5718497" cy="350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17">
                  <a:extLst>
                    <a:ext uri="{9D8B030D-6E8A-4147-A177-3AD203B41FA5}">
                      <a16:colId xmlns:a16="http://schemas.microsoft.com/office/drawing/2014/main" val="819540036"/>
                    </a:ext>
                  </a:extLst>
                </a:gridCol>
                <a:gridCol w="1846278">
                  <a:extLst>
                    <a:ext uri="{9D8B030D-6E8A-4147-A177-3AD203B41FA5}">
                      <a16:colId xmlns:a16="http://schemas.microsoft.com/office/drawing/2014/main" val="3849654503"/>
                    </a:ext>
                  </a:extLst>
                </a:gridCol>
                <a:gridCol w="1846278">
                  <a:extLst>
                    <a:ext uri="{9D8B030D-6E8A-4147-A177-3AD203B41FA5}">
                      <a16:colId xmlns:a16="http://schemas.microsoft.com/office/drawing/2014/main" val="3435895628"/>
                    </a:ext>
                  </a:extLst>
                </a:gridCol>
                <a:gridCol w="1429624">
                  <a:extLst>
                    <a:ext uri="{9D8B030D-6E8A-4147-A177-3AD203B41FA5}">
                      <a16:colId xmlns:a16="http://schemas.microsoft.com/office/drawing/2014/main" val="4288733132"/>
                    </a:ext>
                  </a:extLst>
                </a:gridCol>
              </a:tblGrid>
              <a:tr h="3189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날짜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정산포인트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정산포인트</a:t>
                      </a:r>
                      <a:endParaRPr lang="en-US" altLang="ko-KR" sz="750" b="0" dirty="0">
                        <a:solidFill>
                          <a:srgbClr val="444444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(</a:t>
                      </a:r>
                      <a:r>
                        <a:rPr lang="ko-KR" altLang="en-US" sz="750" b="0" dirty="0" err="1">
                          <a:solidFill>
                            <a:srgbClr val="444444"/>
                          </a:solidFill>
                          <a:effectLst/>
                        </a:rPr>
                        <a:t>하부총판</a:t>
                      </a:r>
                      <a:r>
                        <a:rPr lang="en-US" altLang="ko-KR" sz="750" b="0" dirty="0">
                          <a:solidFill>
                            <a:srgbClr val="444444"/>
                          </a:solidFill>
                          <a:effectLst/>
                        </a:rPr>
                        <a:t>)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충전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43214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11005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22520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64872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00925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15950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88686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19628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88939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18488"/>
                  </a:ext>
                </a:extLst>
              </a:tr>
              <a:tr h="318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80020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9D7414-2275-4946-A0F4-6C06A0C770A3}"/>
              </a:ext>
            </a:extLst>
          </p:cNvPr>
          <p:cNvSpPr/>
          <p:nvPr/>
        </p:nvSpPr>
        <p:spPr>
          <a:xfrm>
            <a:off x="2239859" y="186320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코인                   ▼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6CECD88-7DCB-4921-8769-97461AA5BE1B}"/>
              </a:ext>
            </a:extLst>
          </p:cNvPr>
          <p:cNvSpPr/>
          <p:nvPr/>
        </p:nvSpPr>
        <p:spPr>
          <a:xfrm>
            <a:off x="2239859" y="2185769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코인                  ▼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E169AC8-5DA1-4509-90CB-8A9A80D84BF0}"/>
              </a:ext>
            </a:extLst>
          </p:cNvPr>
          <p:cNvSpPr/>
          <p:nvPr/>
        </p:nvSpPr>
        <p:spPr>
          <a:xfrm>
            <a:off x="2239859" y="249000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11F2EDF-5557-442B-B482-901C1E7E4B59}"/>
              </a:ext>
            </a:extLst>
          </p:cNvPr>
          <p:cNvSpPr/>
          <p:nvPr/>
        </p:nvSpPr>
        <p:spPr>
          <a:xfrm>
            <a:off x="2239858" y="281982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081BC43-C09D-41F9-81E1-96CAB027AA5E}"/>
              </a:ext>
            </a:extLst>
          </p:cNvPr>
          <p:cNvSpPr/>
          <p:nvPr/>
        </p:nvSpPr>
        <p:spPr>
          <a:xfrm>
            <a:off x="2239857" y="314239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▼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ADE24EA-1C26-42D2-A4D9-2E36E7B25211}"/>
              </a:ext>
            </a:extLst>
          </p:cNvPr>
          <p:cNvSpPr/>
          <p:nvPr/>
        </p:nvSpPr>
        <p:spPr>
          <a:xfrm>
            <a:off x="2239857" y="3451787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5F40B24-7C55-44CA-A8F0-3AB156E391E0}"/>
              </a:ext>
            </a:extLst>
          </p:cNvPr>
          <p:cNvSpPr/>
          <p:nvPr/>
        </p:nvSpPr>
        <p:spPr>
          <a:xfrm>
            <a:off x="2239856" y="3770799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A82A458-1C27-4DF6-B6E8-F57D59B27359}"/>
              </a:ext>
            </a:extLst>
          </p:cNvPr>
          <p:cNvSpPr/>
          <p:nvPr/>
        </p:nvSpPr>
        <p:spPr>
          <a:xfrm>
            <a:off x="2239856" y="408639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200246-64C0-4DD2-A210-3B8A3014406E}"/>
              </a:ext>
            </a:extLst>
          </p:cNvPr>
          <p:cNvSpPr/>
          <p:nvPr/>
        </p:nvSpPr>
        <p:spPr>
          <a:xfrm>
            <a:off x="2239855" y="4414160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가상계좌                  ▼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497487C7-2A21-4235-8581-A1639D188215}"/>
              </a:ext>
            </a:extLst>
          </p:cNvPr>
          <p:cNvSpPr/>
          <p:nvPr/>
        </p:nvSpPr>
        <p:spPr>
          <a:xfrm>
            <a:off x="2239855" y="4727423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캐쉬                  ▼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52999BC-24E4-49A2-B777-87794FC4696F}"/>
              </a:ext>
            </a:extLst>
          </p:cNvPr>
          <p:cNvSpPr/>
          <p:nvPr/>
        </p:nvSpPr>
        <p:spPr>
          <a:xfrm>
            <a:off x="4122061" y="1858282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>
                <a:solidFill>
                  <a:schemeClr val="tx1"/>
                </a:solidFill>
              </a:rPr>
              <a:t>캐쉬 충전신청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B00FA2A-9845-492F-9C77-152A2342214C}"/>
              </a:ext>
            </a:extLst>
          </p:cNvPr>
          <p:cNvSpPr/>
          <p:nvPr/>
        </p:nvSpPr>
        <p:spPr>
          <a:xfrm>
            <a:off x="4122061" y="2177380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B975849-216D-4A99-8A7D-33FEEB907242}"/>
              </a:ext>
            </a:extLst>
          </p:cNvPr>
          <p:cNvSpPr/>
          <p:nvPr/>
        </p:nvSpPr>
        <p:spPr>
          <a:xfrm>
            <a:off x="4122061" y="2496478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C112B91D-F97D-4531-AC1E-B9DCE476DAFC}"/>
              </a:ext>
            </a:extLst>
          </p:cNvPr>
          <p:cNvSpPr/>
          <p:nvPr/>
        </p:nvSpPr>
        <p:spPr>
          <a:xfrm>
            <a:off x="4122061" y="2815211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03B91186-DB5F-4F11-AF5C-D835EED49B07}"/>
              </a:ext>
            </a:extLst>
          </p:cNvPr>
          <p:cNvSpPr/>
          <p:nvPr/>
        </p:nvSpPr>
        <p:spPr>
          <a:xfrm>
            <a:off x="4122061" y="313394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A8F61A58-9D4C-496C-A877-2F6938A23A57}"/>
              </a:ext>
            </a:extLst>
          </p:cNvPr>
          <p:cNvSpPr/>
          <p:nvPr/>
        </p:nvSpPr>
        <p:spPr>
          <a:xfrm>
            <a:off x="4122060" y="3451787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7A1594F-7C25-4AE0-A078-9C7FA033B150}"/>
              </a:ext>
            </a:extLst>
          </p:cNvPr>
          <p:cNvSpPr/>
          <p:nvPr/>
        </p:nvSpPr>
        <p:spPr>
          <a:xfrm>
            <a:off x="4122060" y="3773535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62CA9EB-191C-4AFB-94DD-A3A318F1CBEE}"/>
              </a:ext>
            </a:extLst>
          </p:cNvPr>
          <p:cNvSpPr/>
          <p:nvPr/>
        </p:nvSpPr>
        <p:spPr>
          <a:xfrm>
            <a:off x="4122059" y="4406874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76612DD-DCE4-47FB-ACA3-494A9805D30A}"/>
              </a:ext>
            </a:extLst>
          </p:cNvPr>
          <p:cNvSpPr/>
          <p:nvPr/>
        </p:nvSpPr>
        <p:spPr>
          <a:xfrm>
            <a:off x="4122058" y="4087871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9ECAC286-C30A-4078-B781-DAE22CD87383}"/>
              </a:ext>
            </a:extLst>
          </p:cNvPr>
          <p:cNvSpPr/>
          <p:nvPr/>
        </p:nvSpPr>
        <p:spPr>
          <a:xfrm>
            <a:off x="4122058" y="4727422"/>
            <a:ext cx="1493241" cy="2253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>
                <a:solidFill>
                  <a:schemeClr val="tx1"/>
                </a:solidFill>
              </a:rPr>
              <a:t>캐쉬 충전신청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74E882D6-58DC-468B-A968-D2CC64390284}"/>
              </a:ext>
            </a:extLst>
          </p:cNvPr>
          <p:cNvSpPr/>
          <p:nvPr/>
        </p:nvSpPr>
        <p:spPr>
          <a:xfrm>
            <a:off x="1256695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ED6D56AD-2DC8-4CB2-AE87-C58C33AA69A3}"/>
              </a:ext>
            </a:extLst>
          </p:cNvPr>
          <p:cNvSpPr/>
          <p:nvPr/>
        </p:nvSpPr>
        <p:spPr>
          <a:xfrm>
            <a:off x="2239855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DA5CF442-F33E-4C8F-9200-72145AC93F73}"/>
              </a:ext>
            </a:extLst>
          </p:cNvPr>
          <p:cNvSpPr/>
          <p:nvPr/>
        </p:nvSpPr>
        <p:spPr>
          <a:xfrm>
            <a:off x="4041058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44A1285F-814A-4524-947B-3F40F2864FCC}"/>
              </a:ext>
            </a:extLst>
          </p:cNvPr>
          <p:cNvSpPr/>
          <p:nvPr/>
        </p:nvSpPr>
        <p:spPr>
          <a:xfrm>
            <a:off x="5803380" y="130962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EFE927CD-91DF-4F25-AC4C-8A4BD8197BB4}"/>
              </a:ext>
            </a:extLst>
          </p:cNvPr>
          <p:cNvSpPr/>
          <p:nvPr/>
        </p:nvSpPr>
        <p:spPr>
          <a:xfrm>
            <a:off x="6177429" y="1858282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4282C7D2-84A5-4E94-97C3-90198F98EF3E}"/>
              </a:ext>
            </a:extLst>
          </p:cNvPr>
          <p:cNvSpPr/>
          <p:nvPr/>
        </p:nvSpPr>
        <p:spPr>
          <a:xfrm>
            <a:off x="6177429" y="2175419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B9E739C2-E013-4DAA-B6F5-C82E7725CD2F}"/>
              </a:ext>
            </a:extLst>
          </p:cNvPr>
          <p:cNvSpPr/>
          <p:nvPr/>
        </p:nvSpPr>
        <p:spPr>
          <a:xfrm>
            <a:off x="6177429" y="2492556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AB12AB23-5577-4339-9E1D-531E464E1BBD}"/>
              </a:ext>
            </a:extLst>
          </p:cNvPr>
          <p:cNvSpPr/>
          <p:nvPr/>
        </p:nvSpPr>
        <p:spPr>
          <a:xfrm>
            <a:off x="6177429" y="2809693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6F683A5E-304A-440D-B7DE-63ACACE2EEEE}"/>
              </a:ext>
            </a:extLst>
          </p:cNvPr>
          <p:cNvSpPr/>
          <p:nvPr/>
        </p:nvSpPr>
        <p:spPr>
          <a:xfrm>
            <a:off x="6177429" y="3126830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23F85DB4-B86F-4A48-9A46-64D426A95722}"/>
              </a:ext>
            </a:extLst>
          </p:cNvPr>
          <p:cNvSpPr/>
          <p:nvPr/>
        </p:nvSpPr>
        <p:spPr>
          <a:xfrm>
            <a:off x="6177429" y="3443967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B005E715-54A2-481A-8267-414A058375DD}"/>
              </a:ext>
            </a:extLst>
          </p:cNvPr>
          <p:cNvSpPr/>
          <p:nvPr/>
        </p:nvSpPr>
        <p:spPr>
          <a:xfrm>
            <a:off x="6177429" y="3761104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B828528D-635E-499F-9ED5-A3F9ED0B8175}"/>
              </a:ext>
            </a:extLst>
          </p:cNvPr>
          <p:cNvSpPr/>
          <p:nvPr/>
        </p:nvSpPr>
        <p:spPr>
          <a:xfrm>
            <a:off x="6177429" y="4078241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92F49B8D-BA64-43EB-A1BD-E9841D1EDF07}"/>
              </a:ext>
            </a:extLst>
          </p:cNvPr>
          <p:cNvSpPr/>
          <p:nvPr/>
        </p:nvSpPr>
        <p:spPr>
          <a:xfrm>
            <a:off x="6177429" y="4395378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DC2CA45C-D6E5-422E-AA5E-1F8353777198}"/>
              </a:ext>
            </a:extLst>
          </p:cNvPr>
          <p:cNvSpPr/>
          <p:nvPr/>
        </p:nvSpPr>
        <p:spPr>
          <a:xfrm>
            <a:off x="6177429" y="4712513"/>
            <a:ext cx="579516" cy="235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900"/>
              <a:t>수정</a:t>
            </a:r>
            <a:endParaRPr lang="ko-KR" altLang="en-US" sz="9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EAEDEC-39F6-4F1C-850E-B31F9AC5F8E0}"/>
              </a:ext>
            </a:extLst>
          </p:cNvPr>
          <p:cNvSpPr txBox="1"/>
          <p:nvPr/>
        </p:nvSpPr>
        <p:spPr>
          <a:xfrm>
            <a:off x="1401688" y="991728"/>
            <a:ext cx="1221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/>
              <a:t>레벨별</a:t>
            </a:r>
            <a:r>
              <a:rPr lang="ko-KR" altLang="en-US" sz="1100" dirty="0"/>
              <a:t> 충전설정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B8F4AB76-DE5B-4243-9284-947CAA960886}"/>
              </a:ext>
            </a:extLst>
          </p:cNvPr>
          <p:cNvSpPr/>
          <p:nvPr/>
        </p:nvSpPr>
        <p:spPr>
          <a:xfrm>
            <a:off x="-5777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1D2F0F9D-B1B3-42E7-BD56-F2701FE9D7BD}"/>
              </a:ext>
            </a:extLst>
          </p:cNvPr>
          <p:cNvSpPr/>
          <p:nvPr/>
        </p:nvSpPr>
        <p:spPr>
          <a:xfrm>
            <a:off x="-5777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055B38F6-29B4-4C06-A1C3-1329B824A400}"/>
              </a:ext>
            </a:extLst>
          </p:cNvPr>
          <p:cNvSpPr/>
          <p:nvPr/>
        </p:nvSpPr>
        <p:spPr>
          <a:xfrm>
            <a:off x="-5777" y="206261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1442B305-C797-4F05-A308-750F98284942}"/>
              </a:ext>
            </a:extLst>
          </p:cNvPr>
          <p:cNvSpPr/>
          <p:nvPr/>
        </p:nvSpPr>
        <p:spPr>
          <a:xfrm>
            <a:off x="-5777" y="287411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개별 </a:t>
            </a:r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차단관리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29F921A9-D17E-4FF2-A3EF-84FA83EC303B}"/>
              </a:ext>
            </a:extLst>
          </p:cNvPr>
          <p:cNvSpPr/>
          <p:nvPr/>
        </p:nvSpPr>
        <p:spPr>
          <a:xfrm>
            <a:off x="-5777" y="24652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43086F53-9555-4ED3-AE53-E140438906E4}"/>
              </a:ext>
            </a:extLst>
          </p:cNvPr>
          <p:cNvSpPr/>
          <p:nvPr/>
        </p:nvSpPr>
        <p:spPr>
          <a:xfrm>
            <a:off x="-5777" y="367763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 err="1">
                <a:solidFill>
                  <a:srgbClr val="002060"/>
                </a:solidFill>
              </a:rPr>
              <a:t>레벨별충전설정</a:t>
            </a:r>
            <a:endParaRPr lang="ko-KR" altLang="en-US" sz="900" b="1" dirty="0">
              <a:solidFill>
                <a:srgbClr val="002060"/>
              </a:solidFill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1B7066D7-FA8B-420B-8E81-380CFE46ED57}"/>
              </a:ext>
            </a:extLst>
          </p:cNvPr>
          <p:cNvSpPr/>
          <p:nvPr/>
        </p:nvSpPr>
        <p:spPr>
          <a:xfrm>
            <a:off x="-5777" y="165143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0633A32F-0097-4C27-8928-E098043A8654}"/>
              </a:ext>
            </a:extLst>
          </p:cNvPr>
          <p:cNvSpPr/>
          <p:nvPr/>
        </p:nvSpPr>
        <p:spPr>
          <a:xfrm>
            <a:off x="-5777" y="525932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B9511526-9682-4BEE-81F2-400243D835A1}"/>
              </a:ext>
            </a:extLst>
          </p:cNvPr>
          <p:cNvSpPr/>
          <p:nvPr/>
        </p:nvSpPr>
        <p:spPr>
          <a:xfrm>
            <a:off x="-5777" y="567038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8FB7F60-A462-4249-96D9-3BA8C1AC8552}"/>
              </a:ext>
            </a:extLst>
          </p:cNvPr>
          <p:cNvSpPr/>
          <p:nvPr/>
        </p:nvSpPr>
        <p:spPr>
          <a:xfrm>
            <a:off x="-5777" y="4072440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레벨별포인트설정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5D8AAFAD-91AA-4DDE-87D7-B1B6F243E12A}"/>
              </a:ext>
            </a:extLst>
          </p:cNvPr>
          <p:cNvSpPr/>
          <p:nvPr/>
        </p:nvSpPr>
        <p:spPr>
          <a:xfrm>
            <a:off x="-5777" y="4465429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이벤트충전설정</a:t>
            </a: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AFC11758-6621-42EC-9BB4-A2DC12F9C25D}"/>
              </a:ext>
            </a:extLst>
          </p:cNvPr>
          <p:cNvSpPr/>
          <p:nvPr/>
        </p:nvSpPr>
        <p:spPr>
          <a:xfrm>
            <a:off x="-5777" y="3276780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레벨별계좌설정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7BC71B43-FC76-471E-BC93-4251E38A01D5}"/>
              </a:ext>
            </a:extLst>
          </p:cNvPr>
          <p:cNvSpPr/>
          <p:nvPr/>
        </p:nvSpPr>
        <p:spPr>
          <a:xfrm>
            <a:off x="-5777" y="4848739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사이트 설정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0AD23D-6BC2-411B-AADB-55CC5BA1DC4F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1751430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9E459467-6A92-4705-86C0-B4CC0412B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2138"/>
              </p:ext>
            </p:extLst>
          </p:nvPr>
        </p:nvGraphicFramePr>
        <p:xfrm>
          <a:off x="1514641" y="2391018"/>
          <a:ext cx="6623417" cy="350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451">
                  <a:extLst>
                    <a:ext uri="{9D8B030D-6E8A-4147-A177-3AD203B41FA5}">
                      <a16:colId xmlns:a16="http://schemas.microsoft.com/office/drawing/2014/main" val="1900265642"/>
                    </a:ext>
                  </a:extLst>
                </a:gridCol>
                <a:gridCol w="879138">
                  <a:extLst>
                    <a:ext uri="{9D8B030D-6E8A-4147-A177-3AD203B41FA5}">
                      <a16:colId xmlns:a16="http://schemas.microsoft.com/office/drawing/2014/main" val="3893309654"/>
                    </a:ext>
                  </a:extLst>
                </a:gridCol>
                <a:gridCol w="879138">
                  <a:extLst>
                    <a:ext uri="{9D8B030D-6E8A-4147-A177-3AD203B41FA5}">
                      <a16:colId xmlns:a16="http://schemas.microsoft.com/office/drawing/2014/main" val="2909259031"/>
                    </a:ext>
                  </a:extLst>
                </a:gridCol>
                <a:gridCol w="879138">
                  <a:extLst>
                    <a:ext uri="{9D8B030D-6E8A-4147-A177-3AD203B41FA5}">
                      <a16:colId xmlns:a16="http://schemas.microsoft.com/office/drawing/2014/main" val="3476193052"/>
                    </a:ext>
                  </a:extLst>
                </a:gridCol>
                <a:gridCol w="879138">
                  <a:extLst>
                    <a:ext uri="{9D8B030D-6E8A-4147-A177-3AD203B41FA5}">
                      <a16:colId xmlns:a16="http://schemas.microsoft.com/office/drawing/2014/main" val="1942710674"/>
                    </a:ext>
                  </a:extLst>
                </a:gridCol>
                <a:gridCol w="879138">
                  <a:extLst>
                    <a:ext uri="{9D8B030D-6E8A-4147-A177-3AD203B41FA5}">
                      <a16:colId xmlns:a16="http://schemas.microsoft.com/office/drawing/2014/main" val="4060271644"/>
                    </a:ext>
                  </a:extLst>
                </a:gridCol>
                <a:gridCol w="879138">
                  <a:extLst>
                    <a:ext uri="{9D8B030D-6E8A-4147-A177-3AD203B41FA5}">
                      <a16:colId xmlns:a16="http://schemas.microsoft.com/office/drawing/2014/main" val="606057241"/>
                    </a:ext>
                  </a:extLst>
                </a:gridCol>
                <a:gridCol w="879138">
                  <a:extLst>
                    <a:ext uri="{9D8B030D-6E8A-4147-A177-3AD203B41FA5}">
                      <a16:colId xmlns:a16="http://schemas.microsoft.com/office/drawing/2014/main" val="1068845253"/>
                    </a:ext>
                  </a:extLst>
                </a:gridCol>
              </a:tblGrid>
              <a:tr h="2920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레벨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죽장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롤링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>
                          <a:effectLst/>
                        </a:rPr>
                        <a:t>충전</a:t>
                      </a:r>
                      <a:endParaRPr lang="ko-KR" altLang="en-US" sz="900" b="1" i="0" u="none" strike="noStrike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332128"/>
                  </a:ext>
                </a:extLst>
              </a:tr>
              <a:tr h="292018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>
                          <a:effectLst/>
                        </a:rPr>
                        <a:t>사용자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(%)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>
                          <a:effectLst/>
                        </a:rPr>
                        <a:t>배팅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(%)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 err="1">
                          <a:effectLst/>
                        </a:rPr>
                        <a:t>낙첨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(%)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 err="1">
                          <a:effectLst/>
                        </a:rPr>
                        <a:t>첫충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(%)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>
                          <a:effectLst/>
                        </a:rPr>
                        <a:t>최대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원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 err="1">
                          <a:effectLst/>
                        </a:rPr>
                        <a:t>매충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(%)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>
                          <a:effectLst/>
                        </a:rPr>
                        <a:t>최대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원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94767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1</a:t>
                      </a:r>
                      <a:endParaRPr lang="ko-KR" altLang="en-US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원</a:t>
                      </a: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01878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2</a:t>
                      </a:r>
                      <a:endParaRPr lang="ko-KR" altLang="en-US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원</a:t>
                      </a: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053752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3</a:t>
                      </a:r>
                      <a:endParaRPr lang="ko-KR" altLang="en-US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원</a:t>
                      </a: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957686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4</a:t>
                      </a:r>
                      <a:endParaRPr lang="ko-KR" altLang="en-US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원</a:t>
                      </a: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16876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5</a:t>
                      </a:r>
                      <a:endParaRPr lang="ko-KR" altLang="en-US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원</a:t>
                      </a: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617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6</a:t>
                      </a:r>
                      <a:endParaRPr lang="ko-KR" altLang="en-US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원</a:t>
                      </a: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67600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7</a:t>
                      </a:r>
                      <a:endParaRPr lang="ko-KR" altLang="en-US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원</a:t>
                      </a: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445346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8</a:t>
                      </a:r>
                      <a:endParaRPr lang="ko-KR" altLang="en-US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원</a:t>
                      </a: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00920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9</a:t>
                      </a:r>
                      <a:endParaRPr lang="ko-KR" altLang="en-US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원</a:t>
                      </a: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31646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10</a:t>
                      </a:r>
                      <a:endParaRPr lang="ko-KR" altLang="en-US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원</a:t>
                      </a:r>
                      <a:endParaRPr lang="en-US" altLang="ko-KR" sz="900" b="0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90331"/>
                  </a:ext>
                </a:extLst>
              </a:tr>
            </a:tbl>
          </a:graphicData>
        </a:graphic>
      </p:graphicFrame>
      <p:sp>
        <p:nvSpPr>
          <p:cNvPr id="29" name="직사각형 28">
            <a:extLst>
              <a:ext uri="{FF2B5EF4-FFF2-40B4-BE49-F238E27FC236}">
                <a16:creationId xmlns:a16="http://schemas.microsoft.com/office/drawing/2014/main" id="{38825845-ADB1-4661-B563-E772C9BA4EB7}"/>
              </a:ext>
            </a:extLst>
          </p:cNvPr>
          <p:cNvSpPr/>
          <p:nvPr/>
        </p:nvSpPr>
        <p:spPr>
          <a:xfrm>
            <a:off x="2117962" y="3036110"/>
            <a:ext cx="578709" cy="198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5E34969-98A6-46FB-8C0F-8C2DF6CBDA09}"/>
              </a:ext>
            </a:extLst>
          </p:cNvPr>
          <p:cNvSpPr/>
          <p:nvPr/>
        </p:nvSpPr>
        <p:spPr>
          <a:xfrm>
            <a:off x="3010637" y="3036109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11D2E3C-D0A3-411F-A852-C0282586BE86}"/>
              </a:ext>
            </a:extLst>
          </p:cNvPr>
          <p:cNvSpPr/>
          <p:nvPr/>
        </p:nvSpPr>
        <p:spPr>
          <a:xfrm>
            <a:off x="3889901" y="3036109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547827A-E51A-4A9E-9F6D-232DC0B11174}"/>
              </a:ext>
            </a:extLst>
          </p:cNvPr>
          <p:cNvSpPr/>
          <p:nvPr/>
        </p:nvSpPr>
        <p:spPr>
          <a:xfrm>
            <a:off x="4769165" y="3036109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2BDEEE0-C4D6-48CB-B911-98B8B25A1763}"/>
              </a:ext>
            </a:extLst>
          </p:cNvPr>
          <p:cNvSpPr/>
          <p:nvPr/>
        </p:nvSpPr>
        <p:spPr>
          <a:xfrm>
            <a:off x="5648429" y="3036109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C9E8A37-3BEA-46EE-804C-14210AA6B74B}"/>
              </a:ext>
            </a:extLst>
          </p:cNvPr>
          <p:cNvSpPr/>
          <p:nvPr/>
        </p:nvSpPr>
        <p:spPr>
          <a:xfrm>
            <a:off x="6527693" y="3036109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C04656C-2E06-46B7-9251-4767982E614D}"/>
              </a:ext>
            </a:extLst>
          </p:cNvPr>
          <p:cNvSpPr/>
          <p:nvPr/>
        </p:nvSpPr>
        <p:spPr>
          <a:xfrm>
            <a:off x="7406954" y="3036109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7A758B30-104C-49F6-92BA-9D212EE1C0FD}"/>
              </a:ext>
            </a:extLst>
          </p:cNvPr>
          <p:cNvSpPr/>
          <p:nvPr/>
        </p:nvSpPr>
        <p:spPr>
          <a:xfrm>
            <a:off x="1657586" y="221763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80CD76A7-65BA-43C3-BBC9-957B071089D6}"/>
              </a:ext>
            </a:extLst>
          </p:cNvPr>
          <p:cNvSpPr/>
          <p:nvPr/>
        </p:nvSpPr>
        <p:spPr>
          <a:xfrm>
            <a:off x="2716998" y="221763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BAE924F-8492-44F7-A96D-BF59A5C380AE}"/>
              </a:ext>
            </a:extLst>
          </p:cNvPr>
          <p:cNvSpPr/>
          <p:nvPr/>
        </p:nvSpPr>
        <p:spPr>
          <a:xfrm>
            <a:off x="4367405" y="6083121"/>
            <a:ext cx="697563" cy="262911"/>
          </a:xfrm>
          <a:prstGeom prst="rect">
            <a:avLst/>
          </a:prstGeom>
          <a:solidFill>
            <a:srgbClr val="5B9BD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등록</a:t>
            </a:r>
          </a:p>
        </p:txBody>
      </p:sp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09F3AE9B-BDDF-40FB-A31E-C0DBE0224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88706"/>
              </p:ext>
            </p:extLst>
          </p:nvPr>
        </p:nvGraphicFramePr>
        <p:xfrm>
          <a:off x="1535764" y="1497641"/>
          <a:ext cx="3516552" cy="292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812">
                  <a:extLst>
                    <a:ext uri="{9D8B030D-6E8A-4147-A177-3AD203B41FA5}">
                      <a16:colId xmlns:a16="http://schemas.microsoft.com/office/drawing/2014/main" val="929473504"/>
                    </a:ext>
                  </a:extLst>
                </a:gridCol>
                <a:gridCol w="2305740">
                  <a:extLst>
                    <a:ext uri="{9D8B030D-6E8A-4147-A177-3AD203B41FA5}">
                      <a16:colId xmlns:a16="http://schemas.microsoft.com/office/drawing/2014/main" val="1159910869"/>
                    </a:ext>
                  </a:extLst>
                </a:gridCol>
              </a:tblGrid>
              <a:tr h="2920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가입 </a:t>
                      </a:r>
                      <a:r>
                        <a:rPr lang="ko-KR" altLang="en-US" sz="900" b="1" i="0" u="none" strike="noStrike" dirty="0" err="1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첫충</a:t>
                      </a:r>
                      <a:endParaRPr lang="ko-KR" altLang="en-US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444444"/>
                          </a:solidFill>
                          <a:effectLst/>
                          <a:latin typeface="Roboto" panose="02000000000000000000" pitchFamily="2" charset="0"/>
                          <a:ea typeface="맑은 고딕 Semilight" panose="020B0502040204020203" pitchFamily="50" charset="-127"/>
                        </a:rPr>
                        <a:t>        %</a:t>
                      </a:r>
                      <a:endParaRPr lang="ko-KR" altLang="en-US" sz="900" b="1" i="0" u="none" strike="noStrike" dirty="0">
                        <a:solidFill>
                          <a:srgbClr val="444444"/>
                        </a:solidFill>
                        <a:effectLst/>
                        <a:latin typeface="Roboto" panose="02000000000000000000" pitchFamily="2" charset="0"/>
                        <a:ea typeface="맑은 고딕 Semilight" panose="020B0502040204020203" pitchFamily="50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77605"/>
                  </a:ext>
                </a:extLst>
              </a:tr>
            </a:tbl>
          </a:graphicData>
        </a:graphic>
      </p:graphicFrame>
      <p:sp>
        <p:nvSpPr>
          <p:cNvPr id="41" name="직사각형 40">
            <a:extLst>
              <a:ext uri="{FF2B5EF4-FFF2-40B4-BE49-F238E27FC236}">
                <a16:creationId xmlns:a16="http://schemas.microsoft.com/office/drawing/2014/main" id="{BAD4F783-CDBD-4CDE-889B-CEF39C188BC4}"/>
              </a:ext>
            </a:extLst>
          </p:cNvPr>
          <p:cNvSpPr/>
          <p:nvPr/>
        </p:nvSpPr>
        <p:spPr>
          <a:xfrm>
            <a:off x="2861646" y="1544276"/>
            <a:ext cx="1056294" cy="1960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93F1E4D-008F-4227-AFCA-4B83629753AC}"/>
              </a:ext>
            </a:extLst>
          </p:cNvPr>
          <p:cNvSpPr/>
          <p:nvPr/>
        </p:nvSpPr>
        <p:spPr>
          <a:xfrm>
            <a:off x="5194960" y="1510830"/>
            <a:ext cx="697563" cy="262911"/>
          </a:xfrm>
          <a:prstGeom prst="rect">
            <a:avLst/>
          </a:prstGeom>
          <a:solidFill>
            <a:srgbClr val="5B9BD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저장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273755-66E9-4DE2-8D69-A88A6BB4B7A0}"/>
              </a:ext>
            </a:extLst>
          </p:cNvPr>
          <p:cNvSpPr txBox="1"/>
          <p:nvPr/>
        </p:nvSpPr>
        <p:spPr>
          <a:xfrm>
            <a:off x="1569215" y="1773741"/>
            <a:ext cx="17588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chemeClr val="accent2"/>
                </a:solidFill>
              </a:rPr>
              <a:t>*</a:t>
            </a:r>
            <a:r>
              <a:rPr lang="ko-KR" altLang="en-US" sz="1050" dirty="0">
                <a:solidFill>
                  <a:schemeClr val="accent2"/>
                </a:solidFill>
              </a:rPr>
              <a:t> 가입 </a:t>
            </a:r>
            <a:r>
              <a:rPr lang="ko-KR" altLang="en-US" sz="1050" dirty="0" err="1">
                <a:solidFill>
                  <a:schemeClr val="accent2"/>
                </a:solidFill>
              </a:rPr>
              <a:t>첫충</a:t>
            </a:r>
            <a:r>
              <a:rPr lang="ko-KR" altLang="en-US" sz="1050" dirty="0">
                <a:solidFill>
                  <a:schemeClr val="accent2"/>
                </a:solidFill>
              </a:rPr>
              <a:t> 보너스 </a:t>
            </a:r>
            <a:r>
              <a:rPr lang="en-US" altLang="ko-KR" sz="1050" dirty="0">
                <a:solidFill>
                  <a:schemeClr val="accent2"/>
                </a:solidFill>
              </a:rPr>
              <a:t>%</a:t>
            </a:r>
            <a:r>
              <a:rPr lang="ko-KR" altLang="en-US" sz="1050" dirty="0">
                <a:solidFill>
                  <a:schemeClr val="accent2"/>
                </a:solidFill>
              </a:rPr>
              <a:t>입력</a:t>
            </a: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EA2A9258-1DEB-4CFE-9299-599F1E2FACD3}"/>
              </a:ext>
            </a:extLst>
          </p:cNvPr>
          <p:cNvSpPr/>
          <p:nvPr/>
        </p:nvSpPr>
        <p:spPr>
          <a:xfrm>
            <a:off x="1334958" y="149764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873B8977-755D-4E8F-8E8D-72F0B9453422}"/>
              </a:ext>
            </a:extLst>
          </p:cNvPr>
          <p:cNvSpPr/>
          <p:nvPr/>
        </p:nvSpPr>
        <p:spPr>
          <a:xfrm>
            <a:off x="4554187" y="221763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E061E310-1A91-4A36-8A66-9E071EA0013B}"/>
              </a:ext>
            </a:extLst>
          </p:cNvPr>
          <p:cNvSpPr/>
          <p:nvPr/>
        </p:nvSpPr>
        <p:spPr>
          <a:xfrm>
            <a:off x="7210767" y="221763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5</a:t>
            </a:r>
            <a:endParaRPr lang="ko-KR" altLang="en-US" sz="750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7A7D095-E1AB-4ABF-98DF-883D7742A940}"/>
              </a:ext>
            </a:extLst>
          </p:cNvPr>
          <p:cNvSpPr/>
          <p:nvPr/>
        </p:nvSpPr>
        <p:spPr>
          <a:xfrm>
            <a:off x="2117962" y="3325409"/>
            <a:ext cx="578709" cy="198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964F13A-2CB3-4273-8374-B7F97CA5BA8C}"/>
              </a:ext>
            </a:extLst>
          </p:cNvPr>
          <p:cNvSpPr/>
          <p:nvPr/>
        </p:nvSpPr>
        <p:spPr>
          <a:xfrm>
            <a:off x="3010637" y="3325408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1D56D751-36D4-48DC-810E-26CCCC443ADD}"/>
              </a:ext>
            </a:extLst>
          </p:cNvPr>
          <p:cNvSpPr/>
          <p:nvPr/>
        </p:nvSpPr>
        <p:spPr>
          <a:xfrm>
            <a:off x="3889901" y="3325408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F8CC3DBB-E67E-4DCC-961C-1D267BCC347E}"/>
              </a:ext>
            </a:extLst>
          </p:cNvPr>
          <p:cNvSpPr/>
          <p:nvPr/>
        </p:nvSpPr>
        <p:spPr>
          <a:xfrm>
            <a:off x="4769165" y="3325408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3D2BDB2B-8187-4C98-981C-C6F460466F2C}"/>
              </a:ext>
            </a:extLst>
          </p:cNvPr>
          <p:cNvSpPr/>
          <p:nvPr/>
        </p:nvSpPr>
        <p:spPr>
          <a:xfrm>
            <a:off x="5648429" y="3325408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293EA9FC-BE83-4289-8D5D-D774ED579278}"/>
              </a:ext>
            </a:extLst>
          </p:cNvPr>
          <p:cNvSpPr/>
          <p:nvPr/>
        </p:nvSpPr>
        <p:spPr>
          <a:xfrm>
            <a:off x="6527693" y="3325408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1BB30D8F-177C-4D15-A428-68664F0B7F5B}"/>
              </a:ext>
            </a:extLst>
          </p:cNvPr>
          <p:cNvSpPr/>
          <p:nvPr/>
        </p:nvSpPr>
        <p:spPr>
          <a:xfrm>
            <a:off x="7406954" y="3325408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1093ADBF-E665-497F-8D4B-8706B8A18793}"/>
              </a:ext>
            </a:extLst>
          </p:cNvPr>
          <p:cNvSpPr/>
          <p:nvPr/>
        </p:nvSpPr>
        <p:spPr>
          <a:xfrm>
            <a:off x="2117962" y="3614708"/>
            <a:ext cx="578709" cy="198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EB68A824-30D9-45EA-8E7D-0D86042B5CC4}"/>
              </a:ext>
            </a:extLst>
          </p:cNvPr>
          <p:cNvSpPr/>
          <p:nvPr/>
        </p:nvSpPr>
        <p:spPr>
          <a:xfrm>
            <a:off x="3010637" y="3614707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257C970F-5332-42A7-BA01-5A7BFAB34B8E}"/>
              </a:ext>
            </a:extLst>
          </p:cNvPr>
          <p:cNvSpPr/>
          <p:nvPr/>
        </p:nvSpPr>
        <p:spPr>
          <a:xfrm>
            <a:off x="3889901" y="3614707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5F421572-0F39-4250-9528-55E83FC0E849}"/>
              </a:ext>
            </a:extLst>
          </p:cNvPr>
          <p:cNvSpPr/>
          <p:nvPr/>
        </p:nvSpPr>
        <p:spPr>
          <a:xfrm>
            <a:off x="4769165" y="3614707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A2DFACDB-AF9B-4BE9-9F83-EF0A32FB19DE}"/>
              </a:ext>
            </a:extLst>
          </p:cNvPr>
          <p:cNvSpPr/>
          <p:nvPr/>
        </p:nvSpPr>
        <p:spPr>
          <a:xfrm>
            <a:off x="5648429" y="3614707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C5CBF884-0788-4FF3-BBE3-426FA3A8B755}"/>
              </a:ext>
            </a:extLst>
          </p:cNvPr>
          <p:cNvSpPr/>
          <p:nvPr/>
        </p:nvSpPr>
        <p:spPr>
          <a:xfrm>
            <a:off x="6527693" y="3614707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B60792ED-48DC-4095-9C17-CADA52E127C5}"/>
              </a:ext>
            </a:extLst>
          </p:cNvPr>
          <p:cNvSpPr/>
          <p:nvPr/>
        </p:nvSpPr>
        <p:spPr>
          <a:xfrm>
            <a:off x="7406954" y="3614707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6AE30AA2-0CBF-4C1C-8795-F36921ED83FC}"/>
              </a:ext>
            </a:extLst>
          </p:cNvPr>
          <p:cNvSpPr/>
          <p:nvPr/>
        </p:nvSpPr>
        <p:spPr>
          <a:xfrm>
            <a:off x="2117962" y="3904007"/>
            <a:ext cx="578709" cy="198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FCD0951E-83BF-4865-9B8C-D306D03891E2}"/>
              </a:ext>
            </a:extLst>
          </p:cNvPr>
          <p:cNvSpPr/>
          <p:nvPr/>
        </p:nvSpPr>
        <p:spPr>
          <a:xfrm>
            <a:off x="3010637" y="3904006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B8D29008-C94C-416C-9256-F57725139AE8}"/>
              </a:ext>
            </a:extLst>
          </p:cNvPr>
          <p:cNvSpPr/>
          <p:nvPr/>
        </p:nvSpPr>
        <p:spPr>
          <a:xfrm>
            <a:off x="3889901" y="3904006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E4BCAE7-8FA5-4D8A-9C0D-8CAE96D47B53}"/>
              </a:ext>
            </a:extLst>
          </p:cNvPr>
          <p:cNvSpPr/>
          <p:nvPr/>
        </p:nvSpPr>
        <p:spPr>
          <a:xfrm>
            <a:off x="4769165" y="3904006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CAFCDEA-A03D-460B-89FD-FA1AF9D7B27A}"/>
              </a:ext>
            </a:extLst>
          </p:cNvPr>
          <p:cNvSpPr/>
          <p:nvPr/>
        </p:nvSpPr>
        <p:spPr>
          <a:xfrm>
            <a:off x="5648429" y="3904006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E7DA5F9-B766-479E-81AC-1F384C5B9150}"/>
              </a:ext>
            </a:extLst>
          </p:cNvPr>
          <p:cNvSpPr/>
          <p:nvPr/>
        </p:nvSpPr>
        <p:spPr>
          <a:xfrm>
            <a:off x="6527693" y="3904006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B0B4E45E-B6B2-4C84-BC70-754FC3A3CE7D}"/>
              </a:ext>
            </a:extLst>
          </p:cNvPr>
          <p:cNvSpPr/>
          <p:nvPr/>
        </p:nvSpPr>
        <p:spPr>
          <a:xfrm>
            <a:off x="7406954" y="3904006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85D432D7-7410-496D-9EF0-3BE14265F729}"/>
              </a:ext>
            </a:extLst>
          </p:cNvPr>
          <p:cNvSpPr/>
          <p:nvPr/>
        </p:nvSpPr>
        <p:spPr>
          <a:xfrm>
            <a:off x="2117962" y="4193306"/>
            <a:ext cx="578709" cy="198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67A4BEFB-19B2-4B43-9267-4434ED0974DB}"/>
              </a:ext>
            </a:extLst>
          </p:cNvPr>
          <p:cNvSpPr/>
          <p:nvPr/>
        </p:nvSpPr>
        <p:spPr>
          <a:xfrm>
            <a:off x="3010637" y="4193305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FEA13D22-F105-43D7-9173-3BBEA7FDA631}"/>
              </a:ext>
            </a:extLst>
          </p:cNvPr>
          <p:cNvSpPr/>
          <p:nvPr/>
        </p:nvSpPr>
        <p:spPr>
          <a:xfrm>
            <a:off x="3889901" y="4193305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58C599E2-7EBE-4738-B421-5B50D891DF4A}"/>
              </a:ext>
            </a:extLst>
          </p:cNvPr>
          <p:cNvSpPr/>
          <p:nvPr/>
        </p:nvSpPr>
        <p:spPr>
          <a:xfrm>
            <a:off x="4769165" y="4193305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F980E684-DA4D-425D-AB34-DB2509A52714}"/>
              </a:ext>
            </a:extLst>
          </p:cNvPr>
          <p:cNvSpPr/>
          <p:nvPr/>
        </p:nvSpPr>
        <p:spPr>
          <a:xfrm>
            <a:off x="5648429" y="4193305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6B079F41-0B72-4C36-94AE-851FC817083F}"/>
              </a:ext>
            </a:extLst>
          </p:cNvPr>
          <p:cNvSpPr/>
          <p:nvPr/>
        </p:nvSpPr>
        <p:spPr>
          <a:xfrm>
            <a:off x="6527693" y="4193305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29D4E7F4-1177-4F17-B8B9-93C55A2E573A}"/>
              </a:ext>
            </a:extLst>
          </p:cNvPr>
          <p:cNvSpPr/>
          <p:nvPr/>
        </p:nvSpPr>
        <p:spPr>
          <a:xfrm>
            <a:off x="7406954" y="4193305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118486EB-E954-4924-93B3-4F04EC168D9F}"/>
              </a:ext>
            </a:extLst>
          </p:cNvPr>
          <p:cNvSpPr/>
          <p:nvPr/>
        </p:nvSpPr>
        <p:spPr>
          <a:xfrm>
            <a:off x="2117962" y="4482605"/>
            <a:ext cx="578709" cy="198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55F0EDF2-E80D-4444-B66A-5E8E13EE69C7}"/>
              </a:ext>
            </a:extLst>
          </p:cNvPr>
          <p:cNvSpPr/>
          <p:nvPr/>
        </p:nvSpPr>
        <p:spPr>
          <a:xfrm>
            <a:off x="3010637" y="4482604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6D4DBCE6-5FA3-474F-9125-F21E65271301}"/>
              </a:ext>
            </a:extLst>
          </p:cNvPr>
          <p:cNvSpPr/>
          <p:nvPr/>
        </p:nvSpPr>
        <p:spPr>
          <a:xfrm>
            <a:off x="3889901" y="4482604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35FCE1C5-7FB5-4EC6-82CD-FE3A937B1DBD}"/>
              </a:ext>
            </a:extLst>
          </p:cNvPr>
          <p:cNvSpPr/>
          <p:nvPr/>
        </p:nvSpPr>
        <p:spPr>
          <a:xfrm>
            <a:off x="4769165" y="4482604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73132E78-59AE-4500-A129-7E21FDD5F9AD}"/>
              </a:ext>
            </a:extLst>
          </p:cNvPr>
          <p:cNvSpPr/>
          <p:nvPr/>
        </p:nvSpPr>
        <p:spPr>
          <a:xfrm>
            <a:off x="5648429" y="4482604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013BA42A-B783-49E8-8DDA-AF4565304D7D}"/>
              </a:ext>
            </a:extLst>
          </p:cNvPr>
          <p:cNvSpPr/>
          <p:nvPr/>
        </p:nvSpPr>
        <p:spPr>
          <a:xfrm>
            <a:off x="6527693" y="4482604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D959BB0B-9A8E-482F-A2EA-53C714D8821D}"/>
              </a:ext>
            </a:extLst>
          </p:cNvPr>
          <p:cNvSpPr/>
          <p:nvPr/>
        </p:nvSpPr>
        <p:spPr>
          <a:xfrm>
            <a:off x="7406954" y="4482604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CABAE871-B761-46E5-A257-EA56FB595FF4}"/>
              </a:ext>
            </a:extLst>
          </p:cNvPr>
          <p:cNvSpPr/>
          <p:nvPr/>
        </p:nvSpPr>
        <p:spPr>
          <a:xfrm>
            <a:off x="2117962" y="4771904"/>
            <a:ext cx="578709" cy="198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E34D4FC5-E6E5-4220-961D-186E18A866E3}"/>
              </a:ext>
            </a:extLst>
          </p:cNvPr>
          <p:cNvSpPr/>
          <p:nvPr/>
        </p:nvSpPr>
        <p:spPr>
          <a:xfrm>
            <a:off x="3010637" y="4771903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E6EBD0E4-BF8A-451C-ABCD-6CD716054757}"/>
              </a:ext>
            </a:extLst>
          </p:cNvPr>
          <p:cNvSpPr/>
          <p:nvPr/>
        </p:nvSpPr>
        <p:spPr>
          <a:xfrm>
            <a:off x="3889901" y="4771903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C55EAFE5-C8F1-4559-A7A3-BF5FCC0DB202}"/>
              </a:ext>
            </a:extLst>
          </p:cNvPr>
          <p:cNvSpPr/>
          <p:nvPr/>
        </p:nvSpPr>
        <p:spPr>
          <a:xfrm>
            <a:off x="4769165" y="4771903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832435FA-A7E5-4FB3-9937-44021A8F6DB8}"/>
              </a:ext>
            </a:extLst>
          </p:cNvPr>
          <p:cNvSpPr/>
          <p:nvPr/>
        </p:nvSpPr>
        <p:spPr>
          <a:xfrm>
            <a:off x="5648429" y="4771903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803B64DF-6239-46E2-9C27-678E535BFBC3}"/>
              </a:ext>
            </a:extLst>
          </p:cNvPr>
          <p:cNvSpPr/>
          <p:nvPr/>
        </p:nvSpPr>
        <p:spPr>
          <a:xfrm>
            <a:off x="6527693" y="4771903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D4876D76-F64C-4141-BC33-FFA89CDA2FEF}"/>
              </a:ext>
            </a:extLst>
          </p:cNvPr>
          <p:cNvSpPr/>
          <p:nvPr/>
        </p:nvSpPr>
        <p:spPr>
          <a:xfrm>
            <a:off x="7406954" y="4771903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A7591DAB-3D55-41B0-9816-A1FF91E8B947}"/>
              </a:ext>
            </a:extLst>
          </p:cNvPr>
          <p:cNvSpPr/>
          <p:nvPr/>
        </p:nvSpPr>
        <p:spPr>
          <a:xfrm>
            <a:off x="2117962" y="5061203"/>
            <a:ext cx="578709" cy="198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C7976954-8DBF-450E-A9C1-87F20CF2B979}"/>
              </a:ext>
            </a:extLst>
          </p:cNvPr>
          <p:cNvSpPr/>
          <p:nvPr/>
        </p:nvSpPr>
        <p:spPr>
          <a:xfrm>
            <a:off x="3010637" y="50612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8549BB61-4C79-49F0-AF09-FA3B75B8D80D}"/>
              </a:ext>
            </a:extLst>
          </p:cNvPr>
          <p:cNvSpPr/>
          <p:nvPr/>
        </p:nvSpPr>
        <p:spPr>
          <a:xfrm>
            <a:off x="3889901" y="50612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008B0BED-6198-4B65-83D3-69A5864E7CA0}"/>
              </a:ext>
            </a:extLst>
          </p:cNvPr>
          <p:cNvSpPr/>
          <p:nvPr/>
        </p:nvSpPr>
        <p:spPr>
          <a:xfrm>
            <a:off x="4769165" y="50612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C978B119-4E69-43B2-A243-F294B4D8E781}"/>
              </a:ext>
            </a:extLst>
          </p:cNvPr>
          <p:cNvSpPr/>
          <p:nvPr/>
        </p:nvSpPr>
        <p:spPr>
          <a:xfrm>
            <a:off x="5648429" y="50612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1D392AB5-905F-4434-8530-464B7DD19B57}"/>
              </a:ext>
            </a:extLst>
          </p:cNvPr>
          <p:cNvSpPr/>
          <p:nvPr/>
        </p:nvSpPr>
        <p:spPr>
          <a:xfrm>
            <a:off x="6527693" y="50612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DBC0DEE1-4D95-4BA3-AEDC-AF949A51B3A1}"/>
              </a:ext>
            </a:extLst>
          </p:cNvPr>
          <p:cNvSpPr/>
          <p:nvPr/>
        </p:nvSpPr>
        <p:spPr>
          <a:xfrm>
            <a:off x="7406954" y="50612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73796613-0E79-45E8-88A7-D4EC3F0FDEEF}"/>
              </a:ext>
            </a:extLst>
          </p:cNvPr>
          <p:cNvSpPr/>
          <p:nvPr/>
        </p:nvSpPr>
        <p:spPr>
          <a:xfrm>
            <a:off x="2117962" y="5350502"/>
            <a:ext cx="578709" cy="198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D1BE606E-62EE-4E92-9377-CCA0678B7E1E}"/>
              </a:ext>
            </a:extLst>
          </p:cNvPr>
          <p:cNvSpPr/>
          <p:nvPr/>
        </p:nvSpPr>
        <p:spPr>
          <a:xfrm>
            <a:off x="3010637" y="5350501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F0AF9E8F-1EB9-49B6-A981-17187A163417}"/>
              </a:ext>
            </a:extLst>
          </p:cNvPr>
          <p:cNvSpPr/>
          <p:nvPr/>
        </p:nvSpPr>
        <p:spPr>
          <a:xfrm>
            <a:off x="3889901" y="5350501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A4427A77-E1B4-406B-A728-A1706EB4E148}"/>
              </a:ext>
            </a:extLst>
          </p:cNvPr>
          <p:cNvSpPr/>
          <p:nvPr/>
        </p:nvSpPr>
        <p:spPr>
          <a:xfrm>
            <a:off x="4769165" y="5350501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C01FE39E-A72E-4480-A81C-0CA7EE3A7C1F}"/>
              </a:ext>
            </a:extLst>
          </p:cNvPr>
          <p:cNvSpPr/>
          <p:nvPr/>
        </p:nvSpPr>
        <p:spPr>
          <a:xfrm>
            <a:off x="5648429" y="5350501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DD094DB0-E6B3-4584-B4D4-506B709E48B0}"/>
              </a:ext>
            </a:extLst>
          </p:cNvPr>
          <p:cNvSpPr/>
          <p:nvPr/>
        </p:nvSpPr>
        <p:spPr>
          <a:xfrm>
            <a:off x="6527693" y="5350501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BB82284C-DA4C-483A-AEC8-3B4C797D4D5D}"/>
              </a:ext>
            </a:extLst>
          </p:cNvPr>
          <p:cNvSpPr/>
          <p:nvPr/>
        </p:nvSpPr>
        <p:spPr>
          <a:xfrm>
            <a:off x="7406954" y="5350501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05F7FD65-7F5F-491D-AA78-451C5B3AE6B1}"/>
              </a:ext>
            </a:extLst>
          </p:cNvPr>
          <p:cNvSpPr/>
          <p:nvPr/>
        </p:nvSpPr>
        <p:spPr>
          <a:xfrm>
            <a:off x="2117962" y="5639803"/>
            <a:ext cx="578709" cy="198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3FCAC299-9AB4-42EC-ACA5-0DDFBF1576FD}"/>
              </a:ext>
            </a:extLst>
          </p:cNvPr>
          <p:cNvSpPr/>
          <p:nvPr/>
        </p:nvSpPr>
        <p:spPr>
          <a:xfrm>
            <a:off x="3010637" y="56398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35402FD2-740C-4AE4-9B5C-811488695D23}"/>
              </a:ext>
            </a:extLst>
          </p:cNvPr>
          <p:cNvSpPr/>
          <p:nvPr/>
        </p:nvSpPr>
        <p:spPr>
          <a:xfrm>
            <a:off x="3889901" y="56398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A814A14E-CD2F-4E78-B2C7-5C7B2A5DD8D6}"/>
              </a:ext>
            </a:extLst>
          </p:cNvPr>
          <p:cNvSpPr/>
          <p:nvPr/>
        </p:nvSpPr>
        <p:spPr>
          <a:xfrm>
            <a:off x="4769165" y="56398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7AC1EB87-B544-42D5-A5AB-69061EA59F38}"/>
              </a:ext>
            </a:extLst>
          </p:cNvPr>
          <p:cNvSpPr/>
          <p:nvPr/>
        </p:nvSpPr>
        <p:spPr>
          <a:xfrm>
            <a:off x="5648429" y="56398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3DC5A81D-F48B-4BE1-92D2-88CA83DAAF29}"/>
              </a:ext>
            </a:extLst>
          </p:cNvPr>
          <p:cNvSpPr/>
          <p:nvPr/>
        </p:nvSpPr>
        <p:spPr>
          <a:xfrm>
            <a:off x="6527693" y="56398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F2253E20-33A5-49D8-869A-5A3F9B489BB6}"/>
              </a:ext>
            </a:extLst>
          </p:cNvPr>
          <p:cNvSpPr/>
          <p:nvPr/>
        </p:nvSpPr>
        <p:spPr>
          <a:xfrm>
            <a:off x="7406954" y="5639802"/>
            <a:ext cx="578709" cy="1982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5" name="표 134">
            <a:extLst>
              <a:ext uri="{FF2B5EF4-FFF2-40B4-BE49-F238E27FC236}">
                <a16:creationId xmlns:a16="http://schemas.microsoft.com/office/drawing/2014/main" id="{6A762490-4658-4468-B735-3A6CED338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65656"/>
              </p:ext>
            </p:extLst>
          </p:nvPr>
        </p:nvGraphicFramePr>
        <p:xfrm>
          <a:off x="9635618" y="13241"/>
          <a:ext cx="2556382" cy="420477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7274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2349108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 err="1"/>
                        <a:t>운영툴</a:t>
                      </a:r>
                      <a:r>
                        <a:rPr lang="ko-KR" altLang="en-US" sz="850" dirty="0"/>
                        <a:t> </a:t>
                      </a:r>
                      <a:r>
                        <a:rPr lang="ko-KR" altLang="en-US" sz="850" dirty="0" err="1"/>
                        <a:t>레벨별</a:t>
                      </a:r>
                      <a:r>
                        <a:rPr lang="ko-KR" altLang="en-US" sz="850" dirty="0"/>
                        <a:t> 포인트 설정화면</a:t>
                      </a:r>
                      <a:endParaRPr lang="en-US" altLang="ko-KR" sz="850" dirty="0"/>
                    </a:p>
                    <a:p>
                      <a:r>
                        <a:rPr lang="ko-KR" altLang="en-US" sz="850" u="sng" dirty="0" err="1"/>
                        <a:t>대총판</a:t>
                      </a:r>
                      <a:r>
                        <a:rPr lang="ko-KR" altLang="en-US" sz="850" u="sng" dirty="0"/>
                        <a:t> 계정 전용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15954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가입시 </a:t>
                      </a:r>
                      <a:r>
                        <a:rPr lang="ko-KR" altLang="en-US" sz="850" dirty="0" err="1"/>
                        <a:t>첫충전</a:t>
                      </a:r>
                      <a:r>
                        <a:rPr lang="ko-KR" altLang="en-US" sz="850" dirty="0"/>
                        <a:t> 보너스 </a:t>
                      </a:r>
                      <a:r>
                        <a:rPr lang="en-US" altLang="ko-KR" sz="850" dirty="0"/>
                        <a:t>% </a:t>
                      </a:r>
                      <a:r>
                        <a:rPr lang="ko-KR" altLang="en-US" sz="850" dirty="0"/>
                        <a:t>입력</a:t>
                      </a:r>
                      <a:r>
                        <a:rPr lang="en-US" altLang="ko-KR" sz="850" dirty="0"/>
                        <a:t>, </a:t>
                      </a:r>
                      <a:r>
                        <a:rPr lang="ko-KR" altLang="en-US" sz="850" dirty="0"/>
                        <a:t>저장버튼을 누르면 </a:t>
                      </a:r>
                      <a:r>
                        <a:rPr lang="ko-KR" altLang="en-US" sz="850" u="sng" dirty="0"/>
                        <a:t>즉시 적용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97727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레벨 </a:t>
                      </a:r>
                      <a:r>
                        <a:rPr lang="en-US" altLang="ko-KR" sz="850" dirty="0"/>
                        <a:t>: 1~10</a:t>
                      </a:r>
                      <a:endParaRPr lang="ko-KR" altLang="en-US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죽장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 - </a:t>
                      </a:r>
                      <a:r>
                        <a:rPr lang="ko-KR" altLang="en-US" sz="850" dirty="0">
                          <a:highlight>
                            <a:srgbClr val="FFFF00"/>
                          </a:highlight>
                        </a:rPr>
                        <a:t>사용자에게 </a:t>
                      </a:r>
                      <a:r>
                        <a:rPr lang="en-US" altLang="ko-KR" sz="850" dirty="0"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ko-KR" altLang="en-US" sz="850" dirty="0">
                          <a:highlight>
                            <a:srgbClr val="FFFF00"/>
                          </a:highlight>
                        </a:rPr>
                        <a:t>입금액</a:t>
                      </a:r>
                      <a:r>
                        <a:rPr lang="en-US" altLang="ko-KR" sz="850" dirty="0">
                          <a:highlight>
                            <a:srgbClr val="FFFF00"/>
                          </a:highlight>
                        </a:rPr>
                        <a:t>-</a:t>
                      </a:r>
                      <a:r>
                        <a:rPr lang="ko-KR" altLang="en-US" sz="850" dirty="0" err="1">
                          <a:highlight>
                            <a:srgbClr val="FFFF00"/>
                          </a:highlight>
                        </a:rPr>
                        <a:t>출금액</a:t>
                      </a:r>
                      <a:r>
                        <a:rPr lang="en-US" altLang="ko-KR" sz="850" dirty="0">
                          <a:highlight>
                            <a:srgbClr val="FFFF00"/>
                          </a:highlight>
                        </a:rPr>
                        <a:t>) X %</a:t>
                      </a:r>
                      <a:r>
                        <a:rPr lang="ko-KR" altLang="en-US" sz="850" dirty="0">
                          <a:highlight>
                            <a:srgbClr val="FFFF00"/>
                          </a:highlight>
                        </a:rPr>
                        <a:t>를 주는 기능 </a:t>
                      </a:r>
                      <a:r>
                        <a:rPr lang="en-US" altLang="ko-KR" sz="850" dirty="0"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ko-KR" altLang="en-US" sz="850" dirty="0">
                          <a:highlight>
                            <a:srgbClr val="FFFF00"/>
                          </a:highlight>
                        </a:rPr>
                        <a:t>보너스포인트</a:t>
                      </a:r>
                      <a:r>
                        <a:rPr lang="en-US" altLang="ko-KR" sz="850" dirty="0"/>
                        <a:t>)</a:t>
                      </a:r>
                    </a:p>
                    <a:p>
                      <a:r>
                        <a:rPr lang="en-US" altLang="ko-KR" sz="850" dirty="0"/>
                        <a:t> - %</a:t>
                      </a:r>
                      <a:r>
                        <a:rPr lang="ko-KR" altLang="en-US" sz="850" dirty="0"/>
                        <a:t>는 소수점 두자리까지 표시</a:t>
                      </a:r>
                      <a:r>
                        <a:rPr lang="en-US" altLang="ko-KR" sz="850" dirty="0"/>
                        <a:t>(0.00)</a:t>
                      </a:r>
                    </a:p>
                    <a:p>
                      <a:r>
                        <a:rPr lang="en-US" altLang="ko-KR" sz="850" dirty="0"/>
                        <a:t> - </a:t>
                      </a:r>
                      <a:r>
                        <a:rPr lang="ko-KR" altLang="en-US" sz="850" u="sng" dirty="0"/>
                        <a:t>주단위로 정산</a:t>
                      </a:r>
                      <a:r>
                        <a:rPr lang="en-US" altLang="ko-KR" sz="850" u="sng" dirty="0"/>
                        <a:t>(</a:t>
                      </a:r>
                      <a:r>
                        <a:rPr lang="ko-KR" altLang="en-US" sz="850" u="sng" dirty="0"/>
                        <a:t>매주 일요일 </a:t>
                      </a:r>
                      <a:r>
                        <a:rPr lang="en-US" altLang="ko-KR" sz="850" u="sng" dirty="0"/>
                        <a:t>00</a:t>
                      </a:r>
                      <a:r>
                        <a:rPr lang="ko-KR" altLang="en-US" sz="850" u="sng" dirty="0"/>
                        <a:t>시</a:t>
                      </a:r>
                      <a:r>
                        <a:rPr lang="en-US" altLang="ko-KR" sz="850" u="sng" dirty="0"/>
                        <a:t>) </a:t>
                      </a:r>
                      <a:r>
                        <a:rPr lang="ko-KR" altLang="en-US" sz="850" u="sng" dirty="0"/>
                        <a:t>지급</a:t>
                      </a:r>
                      <a:endParaRPr lang="en-US" altLang="ko-KR" sz="850" u="sng" dirty="0"/>
                    </a:p>
                    <a:p>
                      <a:r>
                        <a:rPr lang="en-US" altLang="ko-KR" sz="850" u="none" dirty="0"/>
                        <a:t> - </a:t>
                      </a:r>
                      <a:r>
                        <a:rPr lang="ko-KR" altLang="en-US" sz="850" u="none" dirty="0"/>
                        <a:t>마이너스일 경우 지급 하지 않음</a:t>
                      </a:r>
                      <a:endParaRPr lang="en-US" altLang="ko-KR" sz="850" u="none" dirty="0"/>
                    </a:p>
                    <a:p>
                      <a:r>
                        <a:rPr lang="en-US" altLang="ko-KR" sz="850" dirty="0"/>
                        <a:t> - </a:t>
                      </a:r>
                      <a:r>
                        <a:rPr lang="ko-KR" altLang="en-US" sz="850" dirty="0"/>
                        <a:t>레벨별로 설정된 내용이 즉시 적용됨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롤링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배팅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 err="1"/>
                        <a:t>배팅시</a:t>
                      </a:r>
                      <a:r>
                        <a:rPr lang="ko-KR" altLang="en-US" sz="850" dirty="0"/>
                        <a:t> 포인트 주는 </a:t>
                      </a:r>
                      <a:r>
                        <a:rPr lang="ko-KR" altLang="en-US" sz="850" dirty="0" err="1"/>
                        <a:t>요율</a:t>
                      </a:r>
                      <a:r>
                        <a:rPr lang="ko-KR" altLang="en-US" sz="850" dirty="0"/>
                        <a:t> 설정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낙점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배팅 결과가 </a:t>
                      </a:r>
                      <a:r>
                        <a:rPr lang="ko-KR" altLang="en-US" sz="850" dirty="0" err="1"/>
                        <a:t>낙첨일</a:t>
                      </a:r>
                      <a:r>
                        <a:rPr lang="ko-KR" altLang="en-US" sz="850" dirty="0"/>
                        <a:t> 경우 주는 </a:t>
                      </a:r>
                      <a:r>
                        <a:rPr lang="ko-KR" altLang="en-US" sz="850" dirty="0" err="1"/>
                        <a:t>요율</a:t>
                      </a:r>
                      <a:r>
                        <a:rPr lang="ko-KR" altLang="en-US" sz="850" dirty="0"/>
                        <a:t> 설정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 - %</a:t>
                      </a:r>
                      <a:r>
                        <a:rPr lang="ko-KR" altLang="en-US" sz="850" dirty="0"/>
                        <a:t>는 소수점 두자리까지 표시</a:t>
                      </a:r>
                      <a:r>
                        <a:rPr lang="en-US" altLang="ko-KR" sz="850" dirty="0"/>
                        <a:t>(0.00)</a:t>
                      </a:r>
                    </a:p>
                    <a:p>
                      <a:r>
                        <a:rPr lang="en-US" altLang="ko-KR" sz="850" dirty="0"/>
                        <a:t> - </a:t>
                      </a:r>
                      <a:r>
                        <a:rPr lang="ko-KR" altLang="en-US" sz="850" u="sng" dirty="0"/>
                        <a:t>주단위로 정산</a:t>
                      </a:r>
                      <a:r>
                        <a:rPr lang="en-US" altLang="ko-KR" sz="850" u="sng" dirty="0"/>
                        <a:t>(</a:t>
                      </a:r>
                      <a:r>
                        <a:rPr lang="ko-KR" altLang="en-US" sz="850" u="sng" dirty="0"/>
                        <a:t>매주 일요일 </a:t>
                      </a:r>
                      <a:r>
                        <a:rPr lang="en-US" altLang="ko-KR" sz="850" u="sng" dirty="0"/>
                        <a:t>00</a:t>
                      </a:r>
                      <a:r>
                        <a:rPr lang="ko-KR" altLang="en-US" sz="850" u="sng" dirty="0"/>
                        <a:t>시</a:t>
                      </a:r>
                      <a:r>
                        <a:rPr lang="en-US" altLang="ko-KR" sz="850" u="sng" dirty="0"/>
                        <a:t>) </a:t>
                      </a:r>
                      <a:r>
                        <a:rPr lang="ko-KR" altLang="en-US" sz="850" u="sng" dirty="0"/>
                        <a:t>지급</a:t>
                      </a:r>
                      <a:endParaRPr lang="en-US" altLang="ko-KR" sz="850" u="sng" dirty="0"/>
                    </a:p>
                    <a:p>
                      <a:r>
                        <a:rPr lang="en-US" altLang="ko-KR" sz="850" dirty="0"/>
                        <a:t> - </a:t>
                      </a:r>
                      <a:r>
                        <a:rPr lang="ko-KR" altLang="en-US" sz="850" dirty="0"/>
                        <a:t>레벨별로 설정된 내용이 즉시 적용됨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충전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 - </a:t>
                      </a:r>
                      <a:r>
                        <a:rPr lang="ko-KR" altLang="en-US" sz="850" dirty="0" err="1"/>
                        <a:t>충전시</a:t>
                      </a:r>
                      <a:r>
                        <a:rPr lang="ko-KR" altLang="en-US" sz="850" dirty="0"/>
                        <a:t> 보너스를 주는 </a:t>
                      </a:r>
                      <a:r>
                        <a:rPr lang="ko-KR" altLang="en-US" sz="850" dirty="0" err="1"/>
                        <a:t>요율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 - %</a:t>
                      </a:r>
                      <a:r>
                        <a:rPr lang="ko-KR" altLang="en-US" sz="850" dirty="0"/>
                        <a:t>는 소수점 두자리까지 표시</a:t>
                      </a:r>
                      <a:r>
                        <a:rPr lang="en-US" altLang="ko-KR" sz="850" dirty="0"/>
                        <a:t>(0.00)</a:t>
                      </a:r>
                    </a:p>
                    <a:p>
                      <a:r>
                        <a:rPr lang="en-US" altLang="ko-KR" sz="850" dirty="0"/>
                        <a:t> - </a:t>
                      </a:r>
                      <a:r>
                        <a:rPr lang="ko-KR" altLang="en-US" sz="850" u="sng" dirty="0"/>
                        <a:t>주단위로 정산</a:t>
                      </a:r>
                      <a:r>
                        <a:rPr lang="en-US" altLang="ko-KR" sz="850" u="sng" dirty="0"/>
                        <a:t>(</a:t>
                      </a:r>
                      <a:r>
                        <a:rPr lang="ko-KR" altLang="en-US" sz="850" u="sng" dirty="0"/>
                        <a:t>매주 일요일 </a:t>
                      </a:r>
                      <a:r>
                        <a:rPr lang="en-US" altLang="ko-KR" sz="850" u="sng" dirty="0"/>
                        <a:t>00</a:t>
                      </a:r>
                      <a:r>
                        <a:rPr lang="ko-KR" altLang="en-US" sz="850" u="sng" dirty="0"/>
                        <a:t>시</a:t>
                      </a:r>
                      <a:r>
                        <a:rPr lang="en-US" altLang="ko-KR" sz="850" u="sng" dirty="0"/>
                        <a:t>) </a:t>
                      </a:r>
                      <a:r>
                        <a:rPr lang="ko-KR" altLang="en-US" sz="850" u="sng" dirty="0"/>
                        <a:t>지급</a:t>
                      </a:r>
                      <a:endParaRPr lang="en-US" altLang="ko-KR" sz="850" u="sng" dirty="0"/>
                    </a:p>
                    <a:p>
                      <a:r>
                        <a:rPr lang="en-US" altLang="ko-KR" sz="850" dirty="0"/>
                        <a:t> - </a:t>
                      </a:r>
                      <a:r>
                        <a:rPr lang="ko-KR" altLang="en-US" sz="850" dirty="0"/>
                        <a:t>레벨별로 설정된 내용이 즉시 적용됨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등록 버튼 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 - </a:t>
                      </a:r>
                      <a:r>
                        <a:rPr lang="ko-KR" altLang="en-US" sz="850" dirty="0"/>
                        <a:t>설정 값 입력 후</a:t>
                      </a:r>
                      <a:r>
                        <a:rPr lang="en-US" altLang="ko-KR" sz="850" dirty="0"/>
                        <a:t>, </a:t>
                      </a:r>
                      <a:r>
                        <a:rPr lang="ko-KR" altLang="en-US" sz="850" dirty="0"/>
                        <a:t>버튼을 누르면 </a:t>
                      </a:r>
                      <a:r>
                        <a:rPr lang="ko-KR" altLang="en-US" sz="850" b="1" u="none" dirty="0"/>
                        <a:t>즉시 적용</a:t>
                      </a:r>
                      <a:endParaRPr lang="en-US" altLang="ko-KR" sz="850" b="1" u="none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60049"/>
                  </a:ext>
                </a:extLst>
              </a:tr>
            </a:tbl>
          </a:graphicData>
        </a:graphic>
      </p:graphicFrame>
      <p:sp>
        <p:nvSpPr>
          <p:cNvPr id="136" name="TextBox 135">
            <a:extLst>
              <a:ext uri="{FF2B5EF4-FFF2-40B4-BE49-F238E27FC236}">
                <a16:creationId xmlns:a16="http://schemas.microsoft.com/office/drawing/2014/main" id="{124575B2-A863-49C1-9903-57379807059A}"/>
              </a:ext>
            </a:extLst>
          </p:cNvPr>
          <p:cNvSpPr txBox="1"/>
          <p:nvPr/>
        </p:nvSpPr>
        <p:spPr>
          <a:xfrm>
            <a:off x="1401688" y="991728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/>
              <a:t>레벨별</a:t>
            </a:r>
            <a:r>
              <a:rPr lang="ko-KR" altLang="en-US" sz="1100" dirty="0"/>
              <a:t> 포인트 설정</a:t>
            </a:r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5140203C-FA0C-4B65-8C4E-B6A36D01F0E3}"/>
              </a:ext>
            </a:extLst>
          </p:cNvPr>
          <p:cNvSpPr/>
          <p:nvPr/>
        </p:nvSpPr>
        <p:spPr>
          <a:xfrm>
            <a:off x="-8554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4A491294-A5A0-4B9D-9344-484CBE9DC6C8}"/>
              </a:ext>
            </a:extLst>
          </p:cNvPr>
          <p:cNvSpPr/>
          <p:nvPr/>
        </p:nvSpPr>
        <p:spPr>
          <a:xfrm>
            <a:off x="-8554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D9E5C23F-49C0-4DD1-A121-3F08F5B03852}"/>
              </a:ext>
            </a:extLst>
          </p:cNvPr>
          <p:cNvSpPr/>
          <p:nvPr/>
        </p:nvSpPr>
        <p:spPr>
          <a:xfrm>
            <a:off x="-8554" y="206261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7391C76B-3B6A-41B2-B7D3-48F1A394AD06}"/>
              </a:ext>
            </a:extLst>
          </p:cNvPr>
          <p:cNvSpPr/>
          <p:nvPr/>
        </p:nvSpPr>
        <p:spPr>
          <a:xfrm>
            <a:off x="-8554" y="24652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7AC6964A-A634-4A62-8434-A0F9C356F699}"/>
              </a:ext>
            </a:extLst>
          </p:cNvPr>
          <p:cNvSpPr/>
          <p:nvPr/>
        </p:nvSpPr>
        <p:spPr>
          <a:xfrm>
            <a:off x="-8554" y="4061227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800" b="1" dirty="0" err="1">
                <a:solidFill>
                  <a:srgbClr val="002060"/>
                </a:solidFill>
              </a:rPr>
              <a:t>레벨별포인트설정</a:t>
            </a:r>
            <a:endParaRPr lang="ko-KR" altLang="en-US" sz="800" b="1" dirty="0">
              <a:solidFill>
                <a:srgbClr val="002060"/>
              </a:solidFill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45772677-1347-441B-8480-3847C719BB96}"/>
              </a:ext>
            </a:extLst>
          </p:cNvPr>
          <p:cNvSpPr/>
          <p:nvPr/>
        </p:nvSpPr>
        <p:spPr>
          <a:xfrm>
            <a:off x="-8554" y="165143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942AC034-9EDC-4F2E-A70D-1A67357CA14A}"/>
              </a:ext>
            </a:extLst>
          </p:cNvPr>
          <p:cNvSpPr/>
          <p:nvPr/>
        </p:nvSpPr>
        <p:spPr>
          <a:xfrm>
            <a:off x="-8554" y="2874110"/>
            <a:ext cx="1216403" cy="4026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개별 </a:t>
            </a:r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 dirty="0">
                <a:solidFill>
                  <a:srgbClr val="002060"/>
                </a:solidFill>
              </a:rPr>
              <a:t>차단관리</a:t>
            </a: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EB4A8C9D-42B9-4CDB-A513-DEEE8E0270DF}"/>
              </a:ext>
            </a:extLst>
          </p:cNvPr>
          <p:cNvSpPr/>
          <p:nvPr/>
        </p:nvSpPr>
        <p:spPr>
          <a:xfrm>
            <a:off x="-8554" y="3679448"/>
            <a:ext cx="1216403" cy="4026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레벨별충전설정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59019D3B-BD25-469B-84A2-1ABDD4128D08}"/>
              </a:ext>
            </a:extLst>
          </p:cNvPr>
          <p:cNvSpPr/>
          <p:nvPr/>
        </p:nvSpPr>
        <p:spPr>
          <a:xfrm>
            <a:off x="-8554" y="5249802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160B936F-32C9-41A1-860B-B9CC1976B1E0}"/>
              </a:ext>
            </a:extLst>
          </p:cNvPr>
          <p:cNvSpPr/>
          <p:nvPr/>
        </p:nvSpPr>
        <p:spPr>
          <a:xfrm>
            <a:off x="-8554" y="565133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DB408C60-3AD4-4890-9425-FBB5336CBCAA}"/>
              </a:ext>
            </a:extLst>
          </p:cNvPr>
          <p:cNvSpPr/>
          <p:nvPr/>
        </p:nvSpPr>
        <p:spPr>
          <a:xfrm>
            <a:off x="-8554" y="4465429"/>
            <a:ext cx="1216403" cy="4026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이벤트충전설정</a:t>
            </a:r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16001784-AE69-4E65-9A27-6EC5DB25F1D4}"/>
              </a:ext>
            </a:extLst>
          </p:cNvPr>
          <p:cNvSpPr/>
          <p:nvPr/>
        </p:nvSpPr>
        <p:spPr>
          <a:xfrm>
            <a:off x="-8554" y="3276780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레벨별계좌설정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B94DEE65-90B2-4AE0-9B5E-251490D4EF78}"/>
              </a:ext>
            </a:extLst>
          </p:cNvPr>
          <p:cNvSpPr/>
          <p:nvPr/>
        </p:nvSpPr>
        <p:spPr>
          <a:xfrm>
            <a:off x="-8554" y="4848739"/>
            <a:ext cx="1216403" cy="4026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사이트 설정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CE27B2C-FF6C-4983-B507-24480627CB0D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3601798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43410"/>
              </p:ext>
            </p:extLst>
          </p:nvPr>
        </p:nvGraphicFramePr>
        <p:xfrm>
          <a:off x="10013379" y="9524"/>
          <a:ext cx="2170231" cy="121639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이벤트시 충전설정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aseline="0" dirty="0"/>
                        <a:t>이벤트 상태 </a:t>
                      </a:r>
                      <a:r>
                        <a:rPr lang="en-US" altLang="ko-KR" sz="900" baseline="0" dirty="0"/>
                        <a:t>On/Off</a:t>
                      </a:r>
                    </a:p>
                    <a:p>
                      <a:r>
                        <a:rPr lang="ko-KR" altLang="en-US" sz="900" baseline="0" dirty="0"/>
                        <a:t>이벤트</a:t>
                      </a:r>
                      <a:r>
                        <a:rPr lang="en-US" altLang="ko-KR" sz="900" baseline="0" dirty="0"/>
                        <a:t> </a:t>
                      </a:r>
                      <a:r>
                        <a:rPr lang="ko-KR" altLang="en-US" sz="900" baseline="0" dirty="0"/>
                        <a:t>시간 설정</a:t>
                      </a:r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aseline="0" dirty="0"/>
                        <a:t>회원 </a:t>
                      </a:r>
                      <a:r>
                        <a:rPr lang="ko-KR" altLang="en-US" sz="900" baseline="0" dirty="0" err="1"/>
                        <a:t>레벨별</a:t>
                      </a:r>
                      <a:r>
                        <a:rPr lang="ko-KR" altLang="en-US" sz="900" baseline="0" dirty="0"/>
                        <a:t> 보너스</a:t>
                      </a:r>
                      <a:r>
                        <a:rPr lang="en-US" altLang="ko-KR" sz="900" baseline="0" dirty="0"/>
                        <a:t>%</a:t>
                      </a:r>
                      <a:r>
                        <a:rPr lang="ko-KR" altLang="en-US" sz="900" baseline="0" dirty="0"/>
                        <a:t>와 최대 보너스</a:t>
                      </a:r>
                      <a:r>
                        <a:rPr lang="en-US" altLang="ko-KR" sz="900" baseline="0" dirty="0"/>
                        <a:t>(</a:t>
                      </a:r>
                      <a:r>
                        <a:rPr lang="ko-KR" altLang="en-US" sz="900" baseline="0" dirty="0"/>
                        <a:t>포인트</a:t>
                      </a:r>
                      <a:r>
                        <a:rPr lang="en-US" altLang="ko-KR" sz="900" baseline="0" dirty="0"/>
                        <a:t>) </a:t>
                      </a:r>
                      <a:r>
                        <a:rPr lang="ko-KR" altLang="en-US" sz="900" baseline="0" dirty="0"/>
                        <a:t>설정</a:t>
                      </a:r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A643FEA9-62F6-4FCA-A855-06EA7EE04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339"/>
          <a:stretch/>
        </p:blipFill>
        <p:spPr>
          <a:xfrm>
            <a:off x="1233181" y="887700"/>
            <a:ext cx="8097006" cy="353776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0F2C723E-624A-4079-AE1F-515874E0C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6" b="7"/>
          <a:stretch/>
        </p:blipFill>
        <p:spPr>
          <a:xfrm>
            <a:off x="1418695" y="1780182"/>
            <a:ext cx="8097006" cy="4148544"/>
          </a:xfrm>
          <a:prstGeom prst="rect">
            <a:avLst/>
          </a:prstGeom>
        </p:spPr>
      </p:pic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5578F8B7-A599-461D-B94B-99E24AABCE30}"/>
              </a:ext>
            </a:extLst>
          </p:cNvPr>
          <p:cNvSpPr/>
          <p:nvPr/>
        </p:nvSpPr>
        <p:spPr>
          <a:xfrm>
            <a:off x="1320915" y="181449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9F94FB7B-BC7C-4401-B051-A43DADDB7399}"/>
              </a:ext>
            </a:extLst>
          </p:cNvPr>
          <p:cNvSpPr/>
          <p:nvPr/>
        </p:nvSpPr>
        <p:spPr>
          <a:xfrm>
            <a:off x="1320915" y="23483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04037FD-7586-44BE-B859-1D910F0E82E2}"/>
              </a:ext>
            </a:extLst>
          </p:cNvPr>
          <p:cNvSpPr/>
          <p:nvPr/>
        </p:nvSpPr>
        <p:spPr>
          <a:xfrm>
            <a:off x="-1256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F67A5FE-5DC1-4A56-A89F-A6CC0E864DE2}"/>
              </a:ext>
            </a:extLst>
          </p:cNvPr>
          <p:cNvSpPr/>
          <p:nvPr/>
        </p:nvSpPr>
        <p:spPr>
          <a:xfrm>
            <a:off x="-1256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1F52CFB-8487-4F69-A4C8-56642B07B80E}"/>
              </a:ext>
            </a:extLst>
          </p:cNvPr>
          <p:cNvSpPr/>
          <p:nvPr/>
        </p:nvSpPr>
        <p:spPr>
          <a:xfrm>
            <a:off x="-1256" y="206261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ED78953-3D1F-4BD1-B8A6-FFF50A0D501F}"/>
              </a:ext>
            </a:extLst>
          </p:cNvPr>
          <p:cNvSpPr/>
          <p:nvPr/>
        </p:nvSpPr>
        <p:spPr>
          <a:xfrm>
            <a:off x="-1256" y="24652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E588041-67B1-4865-9602-88E3B779F164}"/>
              </a:ext>
            </a:extLst>
          </p:cNvPr>
          <p:cNvSpPr/>
          <p:nvPr/>
        </p:nvSpPr>
        <p:spPr>
          <a:xfrm>
            <a:off x="-2274" y="4464401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이벤트충전설정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F884F13-3AD8-48D6-B5A6-0AA4A3D4CA77}"/>
              </a:ext>
            </a:extLst>
          </p:cNvPr>
          <p:cNvSpPr/>
          <p:nvPr/>
        </p:nvSpPr>
        <p:spPr>
          <a:xfrm>
            <a:off x="-1256" y="165143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FDCB995-05FA-4B3A-B15B-8703980D8A3F}"/>
              </a:ext>
            </a:extLst>
          </p:cNvPr>
          <p:cNvSpPr/>
          <p:nvPr/>
        </p:nvSpPr>
        <p:spPr>
          <a:xfrm>
            <a:off x="-2272" y="2873964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개별 </a:t>
            </a:r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차단관리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47D4996-C0B2-46AC-8296-D885B508E066}"/>
              </a:ext>
            </a:extLst>
          </p:cNvPr>
          <p:cNvSpPr/>
          <p:nvPr/>
        </p:nvSpPr>
        <p:spPr>
          <a:xfrm>
            <a:off x="-2272" y="3679302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레벨별충전설정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5CDF834-34FE-4A7D-A37D-D6EE2424B71F}"/>
              </a:ext>
            </a:extLst>
          </p:cNvPr>
          <p:cNvSpPr/>
          <p:nvPr/>
        </p:nvSpPr>
        <p:spPr>
          <a:xfrm>
            <a:off x="-2273" y="524965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8731599-4482-49A0-B986-4B387CC4B04F}"/>
              </a:ext>
            </a:extLst>
          </p:cNvPr>
          <p:cNvSpPr/>
          <p:nvPr/>
        </p:nvSpPr>
        <p:spPr>
          <a:xfrm>
            <a:off x="-2273" y="5651190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0E98B15-951A-4463-9750-BCC25D9E2647}"/>
              </a:ext>
            </a:extLst>
          </p:cNvPr>
          <p:cNvSpPr/>
          <p:nvPr/>
        </p:nvSpPr>
        <p:spPr>
          <a:xfrm>
            <a:off x="-2272" y="4072294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레벨별포인트설정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3BC6A29-EE21-4631-AE5D-0CA4BE446A31}"/>
              </a:ext>
            </a:extLst>
          </p:cNvPr>
          <p:cNvSpPr/>
          <p:nvPr/>
        </p:nvSpPr>
        <p:spPr>
          <a:xfrm>
            <a:off x="-2272" y="3276634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레벨별계좌설정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BD63CE16-E51A-4078-860A-F295825688F6}"/>
              </a:ext>
            </a:extLst>
          </p:cNvPr>
          <p:cNvSpPr/>
          <p:nvPr/>
        </p:nvSpPr>
        <p:spPr>
          <a:xfrm>
            <a:off x="-2273" y="4848593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사이트 설정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D2212E-A482-418F-9DAC-76516BCA7220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119970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67309"/>
              </p:ext>
            </p:extLst>
          </p:nvPr>
        </p:nvGraphicFramePr>
        <p:xfrm>
          <a:off x="10013379" y="9524"/>
          <a:ext cx="2170231" cy="134572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사이트 점검 기능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 err="1"/>
                        <a:t>점검중</a:t>
                      </a:r>
                      <a:r>
                        <a:rPr lang="ko-KR" altLang="en-US" sz="850" dirty="0"/>
                        <a:t> 체크 후 저장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해당 페이지 점검 안내 페이지 호출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</a:tbl>
          </a:graphicData>
        </a:graphic>
      </p:graphicFrame>
      <p:sp>
        <p:nvSpPr>
          <p:cNvPr id="27" name="직사각형 26">
            <a:extLst>
              <a:ext uri="{FF2B5EF4-FFF2-40B4-BE49-F238E27FC236}">
                <a16:creationId xmlns:a16="http://schemas.microsoft.com/office/drawing/2014/main" id="{104037FD-7586-44BE-B859-1D910F0E82E2}"/>
              </a:ext>
            </a:extLst>
          </p:cNvPr>
          <p:cNvSpPr/>
          <p:nvPr/>
        </p:nvSpPr>
        <p:spPr>
          <a:xfrm>
            <a:off x="-1256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F67A5FE-5DC1-4A56-A89F-A6CC0E864DE2}"/>
              </a:ext>
            </a:extLst>
          </p:cNvPr>
          <p:cNvSpPr/>
          <p:nvPr/>
        </p:nvSpPr>
        <p:spPr>
          <a:xfrm>
            <a:off x="-1256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1F52CFB-8487-4F69-A4C8-56642B07B80E}"/>
              </a:ext>
            </a:extLst>
          </p:cNvPr>
          <p:cNvSpPr/>
          <p:nvPr/>
        </p:nvSpPr>
        <p:spPr>
          <a:xfrm>
            <a:off x="-1256" y="206261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ED78953-3D1F-4BD1-B8A6-FFF50A0D501F}"/>
              </a:ext>
            </a:extLst>
          </p:cNvPr>
          <p:cNvSpPr/>
          <p:nvPr/>
        </p:nvSpPr>
        <p:spPr>
          <a:xfrm>
            <a:off x="-1256" y="24652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E588041-67B1-4865-9602-88E3B779F164}"/>
              </a:ext>
            </a:extLst>
          </p:cNvPr>
          <p:cNvSpPr/>
          <p:nvPr/>
        </p:nvSpPr>
        <p:spPr>
          <a:xfrm>
            <a:off x="3746" y="4464547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이벤트충전설정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F884F13-3AD8-48D6-B5A6-0AA4A3D4CA77}"/>
              </a:ext>
            </a:extLst>
          </p:cNvPr>
          <p:cNvSpPr/>
          <p:nvPr/>
        </p:nvSpPr>
        <p:spPr>
          <a:xfrm>
            <a:off x="-1256" y="165143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FDCB995-05FA-4B3A-B15B-8703980D8A3F}"/>
              </a:ext>
            </a:extLst>
          </p:cNvPr>
          <p:cNvSpPr/>
          <p:nvPr/>
        </p:nvSpPr>
        <p:spPr>
          <a:xfrm>
            <a:off x="3748" y="287411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개별 </a:t>
            </a:r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차단관리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47D4996-C0B2-46AC-8296-D885B508E066}"/>
              </a:ext>
            </a:extLst>
          </p:cNvPr>
          <p:cNvSpPr/>
          <p:nvPr/>
        </p:nvSpPr>
        <p:spPr>
          <a:xfrm>
            <a:off x="3748" y="3679448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레벨별충전설정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5CDF834-34FE-4A7D-A37D-D6EE2424B71F}"/>
              </a:ext>
            </a:extLst>
          </p:cNvPr>
          <p:cNvSpPr/>
          <p:nvPr/>
        </p:nvSpPr>
        <p:spPr>
          <a:xfrm>
            <a:off x="3747" y="525932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8731599-4482-49A0-B986-4B387CC4B04F}"/>
              </a:ext>
            </a:extLst>
          </p:cNvPr>
          <p:cNvSpPr/>
          <p:nvPr/>
        </p:nvSpPr>
        <p:spPr>
          <a:xfrm>
            <a:off x="3747" y="567038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0E98B15-951A-4463-9750-BCC25D9E2647}"/>
              </a:ext>
            </a:extLst>
          </p:cNvPr>
          <p:cNvSpPr/>
          <p:nvPr/>
        </p:nvSpPr>
        <p:spPr>
          <a:xfrm>
            <a:off x="3748" y="4072440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레벨별포인트설정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3BC6A29-EE21-4631-AE5D-0CA4BE446A31}"/>
              </a:ext>
            </a:extLst>
          </p:cNvPr>
          <p:cNvSpPr/>
          <p:nvPr/>
        </p:nvSpPr>
        <p:spPr>
          <a:xfrm>
            <a:off x="3748" y="3276780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레벨별계좌설정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BD63CE16-E51A-4078-860A-F295825688F6}"/>
              </a:ext>
            </a:extLst>
          </p:cNvPr>
          <p:cNvSpPr/>
          <p:nvPr/>
        </p:nvSpPr>
        <p:spPr>
          <a:xfrm>
            <a:off x="3747" y="4848739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사이트 설정</a:t>
            </a:r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95E7F062-B52D-4E34-8E6B-EFEE4505E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51614"/>
              </p:ext>
            </p:extLst>
          </p:nvPr>
        </p:nvGraphicFramePr>
        <p:xfrm>
          <a:off x="1574667" y="1817638"/>
          <a:ext cx="3561187" cy="1673725"/>
        </p:xfrm>
        <a:graphic>
          <a:graphicData uri="http://schemas.openxmlformats.org/drawingml/2006/table">
            <a:tbl>
              <a:tblPr/>
              <a:tblGrid>
                <a:gridCol w="1466057">
                  <a:extLst>
                    <a:ext uri="{9D8B030D-6E8A-4147-A177-3AD203B41FA5}">
                      <a16:colId xmlns:a16="http://schemas.microsoft.com/office/drawing/2014/main" val="4146886429"/>
                    </a:ext>
                  </a:extLst>
                </a:gridCol>
                <a:gridCol w="2095130">
                  <a:extLst>
                    <a:ext uri="{9D8B030D-6E8A-4147-A177-3AD203B41FA5}">
                      <a16:colId xmlns:a16="http://schemas.microsoft.com/office/drawing/2014/main" val="2201733332"/>
                    </a:ext>
                  </a:extLst>
                </a:gridCol>
              </a:tblGrid>
              <a:tr h="334745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>
                          <a:solidFill>
                            <a:schemeClr val="bg1"/>
                          </a:solidFill>
                          <a:effectLst/>
                        </a:rPr>
                        <a:t>  점검여부    </a:t>
                      </a:r>
                    </a:p>
                  </a:txBody>
                  <a:tcPr marL="16092" marR="16092" marT="16092" marB="1609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/>
                      <a:endParaRPr lang="ko-KR" altLang="en-US" sz="1050" b="0" i="0" dirty="0">
                        <a:solidFill>
                          <a:srgbClr val="777777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0231" marR="40231" marT="40231" marB="40231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470722"/>
                  </a:ext>
                </a:extLst>
              </a:tr>
              <a:tr h="334745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050" dirty="0">
                          <a:solidFill>
                            <a:srgbClr val="555555"/>
                          </a:solidFill>
                          <a:effectLst/>
                        </a:rPr>
                        <a:t>  사이트 점검</a:t>
                      </a:r>
                    </a:p>
                  </a:txBody>
                  <a:tcPr marL="16092" marR="16092" marT="16092" marB="1609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50" b="0" i="0" dirty="0">
                          <a:solidFill>
                            <a:srgbClr val="777777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</a:t>
                      </a:r>
                      <a:r>
                        <a:rPr lang="ko-KR" altLang="en-US" sz="1050" b="0" i="0" dirty="0" err="1">
                          <a:solidFill>
                            <a:srgbClr val="777777"/>
                          </a:solidFill>
                          <a:effectLst/>
                          <a:latin typeface="Roboto" panose="02000000000000000000" pitchFamily="2" charset="0"/>
                        </a:rPr>
                        <a:t>점검중</a:t>
                      </a:r>
                      <a:r>
                        <a:rPr lang="ko-KR" altLang="en-US" sz="1050" b="0" i="0" dirty="0">
                          <a:solidFill>
                            <a:srgbClr val="777777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ko-KR" altLang="en-US" sz="1050" dirty="0">
                          <a:solidFill>
                            <a:srgbClr val="555555"/>
                          </a:solidFill>
                          <a:effectLst/>
                        </a:rPr>
                        <a:t>  </a:t>
                      </a:r>
                      <a:r>
                        <a:rPr lang="ko-KR" altLang="en-US" sz="1050" dirty="0">
                          <a:solidFill>
                            <a:srgbClr val="55555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r>
                        <a:rPr lang="ko-KR" altLang="en-US" sz="1050" b="0" i="0" dirty="0">
                          <a:solidFill>
                            <a:srgbClr val="777777"/>
                          </a:solidFill>
                          <a:effectLst/>
                          <a:latin typeface="Roboto" panose="02000000000000000000" pitchFamily="2" charset="0"/>
                        </a:rPr>
                        <a:t>사용가능</a:t>
                      </a:r>
                    </a:p>
                  </a:txBody>
                  <a:tcPr marL="40231" marR="40231" marT="40231" marB="40231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58122"/>
                  </a:ext>
                </a:extLst>
              </a:tr>
              <a:tr h="334745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050" dirty="0">
                          <a:solidFill>
                            <a:srgbClr val="555555"/>
                          </a:solidFill>
                          <a:effectLst/>
                        </a:rPr>
                        <a:t>  충전 점검</a:t>
                      </a:r>
                    </a:p>
                  </a:txBody>
                  <a:tcPr marL="16092" marR="16092" marT="16092" marB="1609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○</a:t>
                      </a:r>
                      <a:r>
                        <a:rPr kumimoji="0" lang="ko-KR" alt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맑은 고딕" panose="020B0503020000020004" pitchFamily="50" charset="-127"/>
                          <a:cs typeface="+mn-cs"/>
                        </a:rPr>
                        <a:t>점검중 </a:t>
                      </a:r>
                      <a:r>
                        <a:rPr kumimoji="0" lang="ko-KR" alt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  </a:t>
                      </a:r>
                      <a:r>
                        <a:rPr kumimoji="0" lang="ko-KR" alt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r>
                        <a:rPr kumimoji="0" lang="ko-KR" alt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맑은 고딕" panose="020B0503020000020004" pitchFamily="50" charset="-127"/>
                          <a:cs typeface="+mn-cs"/>
                        </a:rPr>
                        <a:t>사용가능</a:t>
                      </a:r>
                      <a:endParaRPr kumimoji="0" lang="ko-KR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0231" marR="40231" marT="40231" marB="40231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547144"/>
                  </a:ext>
                </a:extLst>
              </a:tr>
              <a:tr h="334745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050" dirty="0">
                          <a:solidFill>
                            <a:srgbClr val="555555"/>
                          </a:solidFill>
                          <a:effectLst/>
                        </a:rPr>
                        <a:t>  환전 점검</a:t>
                      </a:r>
                    </a:p>
                  </a:txBody>
                  <a:tcPr marL="16092" marR="16092" marT="16092" marB="1609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○</a:t>
                      </a:r>
                      <a:r>
                        <a:rPr kumimoji="0" lang="ko-KR" alt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맑은 고딕" panose="020B0503020000020004" pitchFamily="50" charset="-127"/>
                          <a:cs typeface="+mn-cs"/>
                        </a:rPr>
                        <a:t>점검중</a:t>
                      </a: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  </a:t>
                      </a: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맑은 고딕" panose="020B0503020000020004" pitchFamily="50" charset="-127"/>
                          <a:cs typeface="+mn-cs"/>
                        </a:rPr>
                        <a:t>사용가능</a:t>
                      </a:r>
                    </a:p>
                  </a:txBody>
                  <a:tcPr marL="40231" marR="40231" marT="40231" marB="40231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67"/>
                  </a:ext>
                </a:extLst>
              </a:tr>
              <a:tr h="334745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050" dirty="0">
                          <a:solidFill>
                            <a:srgbClr val="555555"/>
                          </a:solidFill>
                          <a:effectLst/>
                        </a:rPr>
                        <a:t>  게시판 점검</a:t>
                      </a:r>
                    </a:p>
                  </a:txBody>
                  <a:tcPr marL="16092" marR="16092" marT="16092" marB="16092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○</a:t>
                      </a:r>
                      <a:r>
                        <a:rPr kumimoji="0" lang="ko-KR" alt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맑은 고딕" panose="020B0503020000020004" pitchFamily="50" charset="-127"/>
                          <a:cs typeface="+mn-cs"/>
                        </a:rPr>
                        <a:t>점검중</a:t>
                      </a: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  </a:t>
                      </a: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맑은 고딕" panose="020B0503020000020004" pitchFamily="50" charset="-127"/>
                          <a:cs typeface="+mn-cs"/>
                        </a:rPr>
                        <a:t>사용가능</a:t>
                      </a:r>
                    </a:p>
                  </a:txBody>
                  <a:tcPr marL="40231" marR="40231" marT="40231" marB="40231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00939"/>
                  </a:ext>
                </a:extLst>
              </a:tr>
            </a:tbl>
          </a:graphicData>
        </a:graphic>
      </p:graphicFrame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536B5D78-CDF8-4493-A885-178F737E2191}"/>
              </a:ext>
            </a:extLst>
          </p:cNvPr>
          <p:cNvSpPr/>
          <p:nvPr/>
        </p:nvSpPr>
        <p:spPr>
          <a:xfrm>
            <a:off x="4392656" y="1863419"/>
            <a:ext cx="639192" cy="233008"/>
          </a:xfrm>
          <a:prstGeom prst="roundRect">
            <a:avLst/>
          </a:prstGeom>
          <a:solidFill>
            <a:srgbClr val="739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저장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088E3430-0F1C-4367-976E-5FC318442EBB}"/>
              </a:ext>
            </a:extLst>
          </p:cNvPr>
          <p:cNvSpPr/>
          <p:nvPr/>
        </p:nvSpPr>
        <p:spPr>
          <a:xfrm>
            <a:off x="1574667" y="1254992"/>
            <a:ext cx="862376" cy="256309"/>
          </a:xfrm>
          <a:prstGeom prst="roundRect">
            <a:avLst/>
          </a:prstGeom>
          <a:solidFill>
            <a:srgbClr val="739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전체 저장</a:t>
            </a:r>
            <a:endParaRPr lang="ko-KR" alt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888C67-7F63-4400-BBC3-7A76526C54B5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2019185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504430"/>
              </p:ext>
            </p:extLst>
          </p:nvPr>
        </p:nvGraphicFramePr>
        <p:xfrm>
          <a:off x="10013379" y="-1"/>
          <a:ext cx="2170231" cy="91837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 err="1"/>
                        <a:t>날짜별</a:t>
                      </a:r>
                      <a:r>
                        <a:rPr lang="ko-KR" altLang="en-US" sz="850" dirty="0"/>
                        <a:t> 통계현황 조회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타이거와 동일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1-1 </a:t>
                      </a:r>
                      <a:r>
                        <a:rPr lang="ko-KR" altLang="en-US" sz="850" dirty="0"/>
                        <a:t>전체 </a:t>
                      </a:r>
                      <a:r>
                        <a:rPr lang="en-US" altLang="ko-KR" sz="850" dirty="0"/>
                        <a:t>/ </a:t>
                      </a:r>
                      <a:r>
                        <a:rPr lang="ko-KR" altLang="en-US" sz="850" dirty="0"/>
                        <a:t>총판 리스트 선택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0D27FEE7-B32B-4330-B1E4-5DD8AC19E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473667"/>
              </p:ext>
            </p:extLst>
          </p:nvPr>
        </p:nvGraphicFramePr>
        <p:xfrm>
          <a:off x="1385923" y="1661422"/>
          <a:ext cx="8272425" cy="1220187"/>
        </p:xfrm>
        <a:graphic>
          <a:graphicData uri="http://schemas.openxmlformats.org/drawingml/2006/table">
            <a:tbl>
              <a:tblPr/>
              <a:tblGrid>
                <a:gridCol w="551495">
                  <a:extLst>
                    <a:ext uri="{9D8B030D-6E8A-4147-A177-3AD203B41FA5}">
                      <a16:colId xmlns:a16="http://schemas.microsoft.com/office/drawing/2014/main" val="734151933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2537481113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3346376063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2103388950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226324662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3866676468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715683302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3868134027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2743653503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3326424748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146742610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1595801176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1038025016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2973316708"/>
                    </a:ext>
                  </a:extLst>
                </a:gridCol>
                <a:gridCol w="551495">
                  <a:extLst>
                    <a:ext uri="{9D8B030D-6E8A-4147-A177-3AD203B41FA5}">
                      <a16:colId xmlns:a16="http://schemas.microsoft.com/office/drawing/2014/main" val="3199613977"/>
                    </a:ext>
                  </a:extLst>
                </a:gridCol>
              </a:tblGrid>
              <a:tr h="53236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50" b="0" dirty="0">
                          <a:solidFill>
                            <a:srgbClr val="444444"/>
                          </a:solidFill>
                          <a:effectLst/>
                        </a:rPr>
                        <a:t>날짜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50" b="0" dirty="0">
                          <a:solidFill>
                            <a:srgbClr val="444444"/>
                          </a:solidFill>
                          <a:effectLst/>
                        </a:rPr>
                        <a:t>정산포인트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50" b="0" dirty="0">
                          <a:solidFill>
                            <a:srgbClr val="444444"/>
                          </a:solidFill>
                          <a:effectLst/>
                        </a:rPr>
                        <a:t>충전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50" b="0" dirty="0">
                          <a:solidFill>
                            <a:srgbClr val="444444"/>
                          </a:solidFill>
                          <a:effectLst/>
                        </a:rPr>
                        <a:t>환전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50" b="0" dirty="0">
                          <a:solidFill>
                            <a:srgbClr val="444444"/>
                          </a:solidFill>
                          <a:effectLst/>
                        </a:rPr>
                        <a:t>차액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50" b="0" dirty="0" err="1">
                          <a:solidFill>
                            <a:srgbClr val="444444"/>
                          </a:solidFill>
                          <a:effectLst/>
                        </a:rPr>
                        <a:t>수익율</a:t>
                      </a:r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50" b="0" dirty="0" err="1">
                          <a:solidFill>
                            <a:srgbClr val="444444"/>
                          </a:solidFill>
                          <a:effectLst/>
                        </a:rPr>
                        <a:t>객단가</a:t>
                      </a:r>
                      <a:endParaRPr lang="ko-KR" altLang="en-US" sz="8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50" b="0" dirty="0">
                          <a:solidFill>
                            <a:srgbClr val="444444"/>
                          </a:solidFill>
                          <a:effectLst/>
                        </a:rPr>
                        <a:t>배팅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당첨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 err="1">
                          <a:solidFill>
                            <a:srgbClr val="444444"/>
                          </a:solidFill>
                          <a:effectLst/>
                        </a:rPr>
                        <a:t>낙첨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포인트적립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 err="1">
                          <a:solidFill>
                            <a:srgbClr val="444444"/>
                          </a:solidFill>
                          <a:effectLst/>
                        </a:rPr>
                        <a:t>포인트차감</a:t>
                      </a:r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고객센터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가입자수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입금건수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97716"/>
                  </a:ext>
                </a:extLst>
              </a:tr>
              <a:tr h="22927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50" b="0" dirty="0">
                          <a:solidFill>
                            <a:srgbClr val="444444"/>
                          </a:solidFill>
                          <a:effectLst/>
                        </a:rPr>
                        <a:t>합계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13544"/>
                  </a:ext>
                </a:extLst>
              </a:tr>
              <a:tr h="229273"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13564"/>
                  </a:ext>
                </a:extLst>
              </a:tr>
              <a:tr h="229273"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75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924433"/>
                  </a:ext>
                </a:extLst>
              </a:tr>
            </a:tbl>
          </a:graphicData>
        </a:graphic>
      </p:graphicFrame>
      <p:pic>
        <p:nvPicPr>
          <p:cNvPr id="27" name="그림 26">
            <a:extLst>
              <a:ext uri="{FF2B5EF4-FFF2-40B4-BE49-F238E27FC236}">
                <a16:creationId xmlns:a16="http://schemas.microsoft.com/office/drawing/2014/main" id="{5C71544B-FAB4-4860-A9C8-57D35A47E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41"/>
          <a:stretch/>
        </p:blipFill>
        <p:spPr>
          <a:xfrm>
            <a:off x="1319326" y="1293874"/>
            <a:ext cx="8101507" cy="2923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15D73A-87CB-4675-8959-B6A3552DC3C8}"/>
              </a:ext>
            </a:extLst>
          </p:cNvPr>
          <p:cNvSpPr txBox="1"/>
          <p:nvPr/>
        </p:nvSpPr>
        <p:spPr>
          <a:xfrm>
            <a:off x="1385923" y="931824"/>
            <a:ext cx="148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00" b="0" dirty="0" err="1">
                <a:solidFill>
                  <a:schemeClr val="tx1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날짜</a:t>
            </a:r>
            <a:r>
              <a:rPr lang="ko-KR" altLang="en-US" sz="1000" dirty="0" err="1">
                <a:latin typeface="nanumgothic" panose="020D0604000000000000" pitchFamily="50" charset="-127"/>
                <a:ea typeface="nanumgothic" panose="020D0604000000000000" pitchFamily="50" charset="-127"/>
              </a:rPr>
              <a:t>별</a:t>
            </a:r>
            <a:r>
              <a:rPr lang="ko-KR" altLang="en-US" sz="1000" dirty="0">
                <a:latin typeface="nanumgothic" panose="020D0604000000000000" pitchFamily="50" charset="-127"/>
                <a:ea typeface="nanumgothic" panose="020D0604000000000000" pitchFamily="50" charset="-127"/>
              </a:rPr>
              <a:t> 현황</a:t>
            </a:r>
            <a:endParaRPr lang="en-US" altLang="ko-KR" sz="100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28BE66F8-3D23-473B-A53C-0EF2A1672620}"/>
              </a:ext>
            </a:extLst>
          </p:cNvPr>
          <p:cNvSpPr/>
          <p:nvPr/>
        </p:nvSpPr>
        <p:spPr>
          <a:xfrm>
            <a:off x="1223923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12A89FDA-D1A8-4638-8BEC-9FA49AAEAB91}"/>
              </a:ext>
            </a:extLst>
          </p:cNvPr>
          <p:cNvSpPr/>
          <p:nvPr/>
        </p:nvSpPr>
        <p:spPr>
          <a:xfrm>
            <a:off x="1537017" y="117804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84E0A69-0608-4A03-8C74-A604F5F1407A}"/>
              </a:ext>
            </a:extLst>
          </p:cNvPr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97D8A7A-9C68-48A4-9BBF-4ECC493B8446}"/>
              </a:ext>
            </a:extLst>
          </p:cNvPr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B487D4F-D1CD-4EFB-843B-BFDCADAB31C9}"/>
              </a:ext>
            </a:extLst>
          </p:cNvPr>
          <p:cNvSpPr/>
          <p:nvPr/>
        </p:nvSpPr>
        <p:spPr>
          <a:xfrm>
            <a:off x="0" y="205456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A54EAEC-9AB6-47A6-BCE8-D148E9ED3134}"/>
              </a:ext>
            </a:extLst>
          </p:cNvPr>
          <p:cNvSpPr/>
          <p:nvPr/>
        </p:nvSpPr>
        <p:spPr>
          <a:xfrm>
            <a:off x="-4" y="245723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C9A05D4-C74A-4F3B-82F6-BB22CA134382}"/>
              </a:ext>
            </a:extLst>
          </p:cNvPr>
          <p:cNvSpPr/>
          <p:nvPr/>
        </p:nvSpPr>
        <p:spPr>
          <a:xfrm>
            <a:off x="-4" y="410537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0D72EFD-3E39-45E0-93C3-1AABC0B64A56}"/>
              </a:ext>
            </a:extLst>
          </p:cNvPr>
          <p:cNvSpPr/>
          <p:nvPr/>
        </p:nvSpPr>
        <p:spPr>
          <a:xfrm>
            <a:off x="-4" y="287093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FDC6138-E5AE-4754-B2DF-F33E9A4621CB}"/>
              </a:ext>
            </a:extLst>
          </p:cNvPr>
          <p:cNvSpPr/>
          <p:nvPr/>
        </p:nvSpPr>
        <p:spPr>
          <a:xfrm>
            <a:off x="-2" y="3289189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 err="1">
                <a:solidFill>
                  <a:srgbClr val="002060"/>
                </a:solidFill>
              </a:rPr>
              <a:t>날짜별</a:t>
            </a:r>
            <a:r>
              <a:rPr lang="ko-KR" altLang="en-US" sz="900" b="1" dirty="0">
                <a:solidFill>
                  <a:srgbClr val="002060"/>
                </a:solidFill>
              </a:rPr>
              <a:t> 현황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127262A-3DBC-4D09-9694-C3AC35BC7D38}"/>
              </a:ext>
            </a:extLst>
          </p:cNvPr>
          <p:cNvSpPr/>
          <p:nvPr/>
        </p:nvSpPr>
        <p:spPr>
          <a:xfrm>
            <a:off x="0" y="165189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FA5298-197B-496C-829D-936A5DF38407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E85D86A-EBD4-4D42-9029-0CBD522D625B}"/>
              </a:ext>
            </a:extLst>
          </p:cNvPr>
          <p:cNvSpPr/>
          <p:nvPr/>
        </p:nvSpPr>
        <p:spPr>
          <a:xfrm>
            <a:off x="0" y="3689684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정산보고서</a:t>
            </a:r>
          </a:p>
        </p:txBody>
      </p:sp>
    </p:spTree>
    <p:extLst>
      <p:ext uri="{BB962C8B-B14F-4D97-AF65-F5344CB8AC3E}">
        <p14:creationId xmlns:p14="http://schemas.microsoft.com/office/powerpoint/2010/main" val="407308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46BEB1-1F25-4F21-8A55-B1800959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21" y="1278113"/>
            <a:ext cx="6017829" cy="420601"/>
          </a:xfrm>
          <a:prstGeom prst="rect">
            <a:avLst/>
          </a:prstGeom>
        </p:spPr>
      </p:pic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22310"/>
              </p:ext>
            </p:extLst>
          </p:nvPr>
        </p:nvGraphicFramePr>
        <p:xfrm>
          <a:off x="10013379" y="-1"/>
          <a:ext cx="2170231" cy="191413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 err="1"/>
                        <a:t>날짜별</a:t>
                      </a:r>
                      <a:r>
                        <a:rPr lang="ko-KR" altLang="en-US" sz="850" dirty="0"/>
                        <a:t> 통계현황 조회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타이거와 동일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1-1 </a:t>
                      </a:r>
                      <a:r>
                        <a:rPr lang="ko-KR" altLang="en-US" sz="850" dirty="0"/>
                        <a:t>날짜</a:t>
                      </a:r>
                      <a:r>
                        <a:rPr lang="en-US" altLang="ko-KR" sz="850" dirty="0"/>
                        <a:t>,</a:t>
                      </a:r>
                      <a:r>
                        <a:rPr lang="ko-KR" altLang="en-US" sz="850" dirty="0"/>
                        <a:t> 시간대별 검색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aseline="0" dirty="0"/>
                        <a:t>기본값 </a:t>
                      </a:r>
                      <a:r>
                        <a:rPr lang="en-US" altLang="ko-KR" sz="900" baseline="0" dirty="0"/>
                        <a:t>: </a:t>
                      </a:r>
                      <a:r>
                        <a:rPr lang="ko-KR" altLang="en-US" sz="900" baseline="0" dirty="0"/>
                        <a:t>현재일로부터 과거 일주일간</a:t>
                      </a:r>
                      <a:r>
                        <a:rPr lang="en-US" altLang="ko-KR" sz="900" baseline="0" dirty="0"/>
                        <a:t>(7</a:t>
                      </a:r>
                      <a:r>
                        <a:rPr lang="ko-KR" altLang="en-US" sz="900" baseline="0" dirty="0"/>
                        <a:t>일</a:t>
                      </a:r>
                      <a:r>
                        <a:rPr lang="en-US" altLang="ko-KR" sz="900" baseline="0" dirty="0"/>
                        <a:t>, </a:t>
                      </a:r>
                      <a:r>
                        <a:rPr lang="ko-KR" altLang="en-US" sz="900" baseline="0" dirty="0"/>
                        <a:t>오전 </a:t>
                      </a:r>
                      <a:r>
                        <a:rPr lang="en-US" altLang="ko-KR" sz="900" baseline="0" dirty="0"/>
                        <a:t>00</a:t>
                      </a:r>
                      <a:r>
                        <a:rPr lang="ko-KR" altLang="en-US" sz="900" baseline="0" dirty="0"/>
                        <a:t>시부터 오후 </a:t>
                      </a:r>
                      <a:r>
                        <a:rPr lang="en-US" altLang="ko-KR" sz="900" baseline="0" dirty="0"/>
                        <a:t>11</a:t>
                      </a:r>
                      <a:r>
                        <a:rPr lang="ko-KR" altLang="en-US" sz="900" baseline="0" dirty="0"/>
                        <a:t>시</a:t>
                      </a:r>
                      <a:r>
                        <a:rPr lang="en-US" altLang="ko-KR" sz="900" baseline="0" dirty="0"/>
                        <a:t>59</a:t>
                      </a:r>
                      <a:r>
                        <a:rPr lang="ko-KR" altLang="en-US" sz="900" baseline="0" dirty="0"/>
                        <a:t>분</a:t>
                      </a:r>
                      <a:r>
                        <a:rPr lang="en-US" altLang="ko-KR" sz="900" baseline="0" dirty="0"/>
                        <a:t>59</a:t>
                      </a:r>
                      <a:r>
                        <a:rPr lang="ko-KR" altLang="en-US" sz="900" baseline="0" dirty="0"/>
                        <a:t>초</a:t>
                      </a:r>
                      <a:r>
                        <a:rPr lang="en-US" altLang="ko-KR" sz="900" baseline="0" dirty="0"/>
                        <a:t>)</a:t>
                      </a:r>
                    </a:p>
                    <a:p>
                      <a:r>
                        <a:rPr lang="en-US" altLang="ko-KR" sz="900" baseline="0" dirty="0"/>
                        <a:t>1</a:t>
                      </a:r>
                      <a:r>
                        <a:rPr lang="ko-KR" altLang="en-US" sz="900" baseline="0" dirty="0"/>
                        <a:t>의 검색에 따른 결과값 표시</a:t>
                      </a:r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aseline="0" dirty="0"/>
                        <a:t>타이거 </a:t>
                      </a:r>
                      <a:r>
                        <a:rPr lang="en-US" altLang="ko-KR" sz="900" baseline="0" dirty="0"/>
                        <a:t>‘</a:t>
                      </a:r>
                      <a:r>
                        <a:rPr lang="ko-KR" altLang="en-US" sz="900" baseline="0" dirty="0"/>
                        <a:t>정산보고서</a:t>
                      </a:r>
                      <a:r>
                        <a:rPr lang="en-US" altLang="ko-KR" sz="900" baseline="0" dirty="0"/>
                        <a:t>’</a:t>
                      </a:r>
                      <a:r>
                        <a:rPr lang="ko-KR" altLang="en-US" sz="900" baseline="0" dirty="0"/>
                        <a:t> 페이지 확인 요망</a:t>
                      </a:r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</a:tbl>
          </a:graphicData>
        </a:graphic>
      </p:graphicFrame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0D27FEE7-B32B-4330-B1E4-5DD8AC19E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33863"/>
              </p:ext>
            </p:extLst>
          </p:nvPr>
        </p:nvGraphicFramePr>
        <p:xfrm>
          <a:off x="1478673" y="1698714"/>
          <a:ext cx="8038392" cy="1220187"/>
        </p:xfrm>
        <a:graphic>
          <a:graphicData uri="http://schemas.openxmlformats.org/drawingml/2006/table">
            <a:tbl>
              <a:tblPr/>
              <a:tblGrid>
                <a:gridCol w="1004799">
                  <a:extLst>
                    <a:ext uri="{9D8B030D-6E8A-4147-A177-3AD203B41FA5}">
                      <a16:colId xmlns:a16="http://schemas.microsoft.com/office/drawing/2014/main" val="734151933"/>
                    </a:ext>
                  </a:extLst>
                </a:gridCol>
                <a:gridCol w="1004799">
                  <a:extLst>
                    <a:ext uri="{9D8B030D-6E8A-4147-A177-3AD203B41FA5}">
                      <a16:colId xmlns:a16="http://schemas.microsoft.com/office/drawing/2014/main" val="2537481113"/>
                    </a:ext>
                  </a:extLst>
                </a:gridCol>
                <a:gridCol w="1004799">
                  <a:extLst>
                    <a:ext uri="{9D8B030D-6E8A-4147-A177-3AD203B41FA5}">
                      <a16:colId xmlns:a16="http://schemas.microsoft.com/office/drawing/2014/main" val="3346376063"/>
                    </a:ext>
                  </a:extLst>
                </a:gridCol>
                <a:gridCol w="1004799">
                  <a:extLst>
                    <a:ext uri="{9D8B030D-6E8A-4147-A177-3AD203B41FA5}">
                      <a16:colId xmlns:a16="http://schemas.microsoft.com/office/drawing/2014/main" val="2103388950"/>
                    </a:ext>
                  </a:extLst>
                </a:gridCol>
                <a:gridCol w="1004799">
                  <a:extLst>
                    <a:ext uri="{9D8B030D-6E8A-4147-A177-3AD203B41FA5}">
                      <a16:colId xmlns:a16="http://schemas.microsoft.com/office/drawing/2014/main" val="226324662"/>
                    </a:ext>
                  </a:extLst>
                </a:gridCol>
                <a:gridCol w="1004799">
                  <a:extLst>
                    <a:ext uri="{9D8B030D-6E8A-4147-A177-3AD203B41FA5}">
                      <a16:colId xmlns:a16="http://schemas.microsoft.com/office/drawing/2014/main" val="3866676468"/>
                    </a:ext>
                  </a:extLst>
                </a:gridCol>
                <a:gridCol w="1004799">
                  <a:extLst>
                    <a:ext uri="{9D8B030D-6E8A-4147-A177-3AD203B41FA5}">
                      <a16:colId xmlns:a16="http://schemas.microsoft.com/office/drawing/2014/main" val="715683302"/>
                    </a:ext>
                  </a:extLst>
                </a:gridCol>
                <a:gridCol w="1004799">
                  <a:extLst>
                    <a:ext uri="{9D8B030D-6E8A-4147-A177-3AD203B41FA5}">
                      <a16:colId xmlns:a16="http://schemas.microsoft.com/office/drawing/2014/main" val="3868134027"/>
                    </a:ext>
                  </a:extLst>
                </a:gridCol>
              </a:tblGrid>
              <a:tr h="53236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날짜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머니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포인트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배팅금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적중금</a:t>
                      </a:r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배팅</a:t>
                      </a:r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+</a:t>
                      </a:r>
                      <a:r>
                        <a:rPr lang="ko-KR" altLang="en-US" sz="900" b="0" dirty="0">
                          <a:solidFill>
                            <a:srgbClr val="444444"/>
                          </a:solidFill>
                          <a:effectLst/>
                        </a:rPr>
                        <a:t>환급</a:t>
                      </a:r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)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적중금</a:t>
                      </a:r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(</a:t>
                      </a:r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배팅금</a:t>
                      </a:r>
                      <a:r>
                        <a:rPr lang="en-US" altLang="ko-KR" sz="900" b="0" dirty="0">
                          <a:solidFill>
                            <a:srgbClr val="444444"/>
                          </a:solidFill>
                          <a:effectLst/>
                        </a:rPr>
                        <a:t>)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미적중금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dirty="0" err="1">
                          <a:solidFill>
                            <a:srgbClr val="444444"/>
                          </a:solidFill>
                          <a:effectLst/>
                        </a:rPr>
                        <a:t>원로스</a:t>
                      </a:r>
                      <a:endParaRPr lang="ko-KR" altLang="en-US" sz="9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97716"/>
                  </a:ext>
                </a:extLst>
              </a:tr>
              <a:tr h="22927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0" dirty="0">
                          <a:solidFill>
                            <a:srgbClr val="444444"/>
                          </a:solidFill>
                          <a:effectLst/>
                        </a:rPr>
                        <a:t>합계</a:t>
                      </a: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90,000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120,000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60,000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30,000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-30,000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13544"/>
                  </a:ext>
                </a:extLst>
              </a:tr>
              <a:tr h="2292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TC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chemeClr val="accent1"/>
                          </a:solidFill>
                          <a:effectLst/>
                        </a:rPr>
                        <a:t>0</a:t>
                      </a:r>
                      <a:endParaRPr lang="ko-KR" altLang="en-US" sz="800" b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13564"/>
                  </a:ext>
                </a:extLst>
              </a:tr>
              <a:tr h="2292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BU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9,0000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120,000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60,000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rgbClr val="444444"/>
                          </a:solidFill>
                          <a:effectLst/>
                        </a:rPr>
                        <a:t>30,000</a:t>
                      </a:r>
                      <a:endParaRPr lang="ko-KR" altLang="en-US" sz="800" b="0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chemeClr val="accent1"/>
                          </a:solidFill>
                          <a:effectLst/>
                        </a:rPr>
                        <a:t>-30,000</a:t>
                      </a:r>
                      <a:endParaRPr lang="ko-KR" altLang="en-US" sz="800" b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7772" marR="37772" marT="36261" marB="36261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924433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815D73A-87CB-4675-8959-B6A3552DC3C8}"/>
              </a:ext>
            </a:extLst>
          </p:cNvPr>
          <p:cNvSpPr txBox="1"/>
          <p:nvPr/>
        </p:nvSpPr>
        <p:spPr>
          <a:xfrm>
            <a:off x="1385923" y="931824"/>
            <a:ext cx="148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00" dirty="0">
                <a:latin typeface="nanumgothic" panose="020D0604000000000000" pitchFamily="50" charset="-127"/>
                <a:ea typeface="nanumgothic" panose="020D0604000000000000" pitchFamily="50" charset="-127"/>
              </a:rPr>
              <a:t>정산보고서</a:t>
            </a:r>
            <a:endParaRPr lang="en-US" altLang="ko-KR" sz="100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28BE66F8-3D23-473B-A53C-0EF2A1672620}"/>
              </a:ext>
            </a:extLst>
          </p:cNvPr>
          <p:cNvSpPr/>
          <p:nvPr/>
        </p:nvSpPr>
        <p:spPr>
          <a:xfrm>
            <a:off x="1296121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12A89FDA-D1A8-4638-8BEC-9FA49AAEAB91}"/>
              </a:ext>
            </a:extLst>
          </p:cNvPr>
          <p:cNvSpPr/>
          <p:nvPr/>
        </p:nvSpPr>
        <p:spPr>
          <a:xfrm>
            <a:off x="1537017" y="117804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84E0A69-0608-4A03-8C74-A604F5F1407A}"/>
              </a:ext>
            </a:extLst>
          </p:cNvPr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97D8A7A-9C68-48A4-9BBF-4ECC493B8446}"/>
              </a:ext>
            </a:extLst>
          </p:cNvPr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B487D4F-D1CD-4EFB-843B-BFDCADAB31C9}"/>
              </a:ext>
            </a:extLst>
          </p:cNvPr>
          <p:cNvSpPr/>
          <p:nvPr/>
        </p:nvSpPr>
        <p:spPr>
          <a:xfrm>
            <a:off x="0" y="205456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A54EAEC-9AB6-47A6-BCE8-D148E9ED3134}"/>
              </a:ext>
            </a:extLst>
          </p:cNvPr>
          <p:cNvSpPr/>
          <p:nvPr/>
        </p:nvSpPr>
        <p:spPr>
          <a:xfrm>
            <a:off x="-4" y="245723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C9A05D4-C74A-4F3B-82F6-BB22CA134382}"/>
              </a:ext>
            </a:extLst>
          </p:cNvPr>
          <p:cNvSpPr/>
          <p:nvPr/>
        </p:nvSpPr>
        <p:spPr>
          <a:xfrm>
            <a:off x="-4" y="410537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0D72EFD-3E39-45E0-93C3-1AABC0B64A56}"/>
              </a:ext>
            </a:extLst>
          </p:cNvPr>
          <p:cNvSpPr/>
          <p:nvPr/>
        </p:nvSpPr>
        <p:spPr>
          <a:xfrm>
            <a:off x="-4" y="287093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FDC6138-E5AE-4754-B2DF-F33E9A4621CB}"/>
              </a:ext>
            </a:extLst>
          </p:cNvPr>
          <p:cNvSpPr/>
          <p:nvPr/>
        </p:nvSpPr>
        <p:spPr>
          <a:xfrm>
            <a:off x="0" y="3702106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정산보고서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127262A-3DBC-4D09-9694-C3AC35BC7D38}"/>
              </a:ext>
            </a:extLst>
          </p:cNvPr>
          <p:cNvSpPr/>
          <p:nvPr/>
        </p:nvSpPr>
        <p:spPr>
          <a:xfrm>
            <a:off x="0" y="165189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FA5298-197B-496C-829D-936A5DF38407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E85D86A-EBD4-4D42-9029-0CBD522D625B}"/>
              </a:ext>
            </a:extLst>
          </p:cNvPr>
          <p:cNvSpPr/>
          <p:nvPr/>
        </p:nvSpPr>
        <p:spPr>
          <a:xfrm>
            <a:off x="2534" y="3288407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날짜별</a:t>
            </a:r>
            <a:r>
              <a:rPr lang="ko-KR" altLang="en-US" sz="1000" dirty="0">
                <a:solidFill>
                  <a:schemeClr val="tx1"/>
                </a:solidFill>
              </a:rPr>
              <a:t> 현황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D6DE0D8E-E578-44FA-965D-0DD83540DA5D}"/>
              </a:ext>
            </a:extLst>
          </p:cNvPr>
          <p:cNvSpPr/>
          <p:nvPr/>
        </p:nvSpPr>
        <p:spPr>
          <a:xfrm>
            <a:off x="1273647" y="169382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0E6C7419-2CA4-42AA-9995-744B70859C6E}"/>
              </a:ext>
            </a:extLst>
          </p:cNvPr>
          <p:cNvSpPr/>
          <p:nvPr/>
        </p:nvSpPr>
        <p:spPr>
          <a:xfrm>
            <a:off x="7418549" y="319609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4" name="왼쪽 중괄호 3">
            <a:extLst>
              <a:ext uri="{FF2B5EF4-FFF2-40B4-BE49-F238E27FC236}">
                <a16:creationId xmlns:a16="http://schemas.microsoft.com/office/drawing/2014/main" id="{0CDF84CB-F802-486E-ADEB-1FAF6A7386CA}"/>
              </a:ext>
            </a:extLst>
          </p:cNvPr>
          <p:cNvSpPr/>
          <p:nvPr/>
        </p:nvSpPr>
        <p:spPr>
          <a:xfrm rot="16200000">
            <a:off x="7375724" y="1151594"/>
            <a:ext cx="247650" cy="38413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46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5172452" y="771787"/>
            <a:ext cx="17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/>
              <a:t>메뉴구성</a:t>
            </a:r>
            <a:r>
              <a:rPr lang="en-US" altLang="ko-KR" dirty="0"/>
              <a:t>(</a:t>
            </a:r>
            <a:r>
              <a:rPr lang="ko-KR" altLang="en-US"/>
              <a:t>최종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C6F0114-2D62-457B-8B00-2CF76A34E352}"/>
              </a:ext>
            </a:extLst>
          </p:cNvPr>
          <p:cNvSpPr/>
          <p:nvPr/>
        </p:nvSpPr>
        <p:spPr>
          <a:xfrm>
            <a:off x="985706" y="184557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884F842-F9E4-4111-9A3B-8F5C849AF8C7}"/>
              </a:ext>
            </a:extLst>
          </p:cNvPr>
          <p:cNvSpPr/>
          <p:nvPr/>
        </p:nvSpPr>
        <p:spPr>
          <a:xfrm>
            <a:off x="985706" y="224824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회원정보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000321C-8CA2-4AAF-9386-DE1EB3A80CA5}"/>
              </a:ext>
            </a:extLst>
          </p:cNvPr>
          <p:cNvSpPr/>
          <p:nvPr/>
        </p:nvSpPr>
        <p:spPr>
          <a:xfrm>
            <a:off x="2369889" y="1845578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7D0B2D4-94D6-4771-8D4A-244DF61D5FEB}"/>
              </a:ext>
            </a:extLst>
          </p:cNvPr>
          <p:cNvSpPr/>
          <p:nvPr/>
        </p:nvSpPr>
        <p:spPr>
          <a:xfrm>
            <a:off x="2369889" y="2248249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총판정보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EC356A2-B437-4950-AA96-264F30776920}"/>
              </a:ext>
            </a:extLst>
          </p:cNvPr>
          <p:cNvSpPr/>
          <p:nvPr/>
        </p:nvSpPr>
        <p:spPr>
          <a:xfrm>
            <a:off x="985705" y="2650918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로그인정보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E3CAAA1-8E75-46A1-AC31-F7B85A3D1D5E}"/>
              </a:ext>
            </a:extLst>
          </p:cNvPr>
          <p:cNvSpPr/>
          <p:nvPr/>
        </p:nvSpPr>
        <p:spPr>
          <a:xfrm>
            <a:off x="985705" y="304519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4E9D956-A3C8-4692-8E7F-EBBB356D9174}"/>
              </a:ext>
            </a:extLst>
          </p:cNvPr>
          <p:cNvSpPr/>
          <p:nvPr/>
        </p:nvSpPr>
        <p:spPr>
          <a:xfrm>
            <a:off x="985704" y="3435296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BD55E5B-A919-46AE-8C03-43081F34F6D9}"/>
              </a:ext>
            </a:extLst>
          </p:cNvPr>
          <p:cNvSpPr/>
          <p:nvPr/>
        </p:nvSpPr>
        <p:spPr>
          <a:xfrm>
            <a:off x="985704" y="3829572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9330D81-3387-4439-9B5C-DDBABE32E194}"/>
              </a:ext>
            </a:extLst>
          </p:cNvPr>
          <p:cNvSpPr/>
          <p:nvPr/>
        </p:nvSpPr>
        <p:spPr>
          <a:xfrm>
            <a:off x="985704" y="4219672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4FC3B2F-3F36-4214-B7AA-B1F67268E82F}"/>
              </a:ext>
            </a:extLst>
          </p:cNvPr>
          <p:cNvSpPr/>
          <p:nvPr/>
        </p:nvSpPr>
        <p:spPr>
          <a:xfrm>
            <a:off x="5029848" y="180784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91ADCD0-BADA-4517-9CE9-7651A663DEF5}"/>
              </a:ext>
            </a:extLst>
          </p:cNvPr>
          <p:cNvSpPr/>
          <p:nvPr/>
        </p:nvSpPr>
        <p:spPr>
          <a:xfrm>
            <a:off x="5029848" y="221051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충전관리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55D8B17B-C428-4B34-9AB2-4D9372382251}"/>
              </a:ext>
            </a:extLst>
          </p:cNvPr>
          <p:cNvSpPr/>
          <p:nvPr/>
        </p:nvSpPr>
        <p:spPr>
          <a:xfrm>
            <a:off x="5029848" y="261318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환전관리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4FE7B843-B4F8-47DA-AE53-5527D5DB091E}"/>
              </a:ext>
            </a:extLst>
          </p:cNvPr>
          <p:cNvSpPr/>
          <p:nvPr/>
        </p:nvSpPr>
        <p:spPr>
          <a:xfrm>
            <a:off x="5029848" y="3015855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머니사용이력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47382CD-D5DF-46B5-AB4F-608732527F81}"/>
              </a:ext>
            </a:extLst>
          </p:cNvPr>
          <p:cNvSpPr/>
          <p:nvPr/>
        </p:nvSpPr>
        <p:spPr>
          <a:xfrm>
            <a:off x="5029848" y="3418522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포인트전환이력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7195D616-E60E-4536-B439-C94E28FD3896}"/>
              </a:ext>
            </a:extLst>
          </p:cNvPr>
          <p:cNvSpPr/>
          <p:nvPr/>
        </p:nvSpPr>
        <p:spPr>
          <a:xfrm>
            <a:off x="5029848" y="3821192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입금이력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434728BF-326F-4558-9579-6065E04A5A8B}"/>
              </a:ext>
            </a:extLst>
          </p:cNvPr>
          <p:cNvSpPr/>
          <p:nvPr/>
        </p:nvSpPr>
        <p:spPr>
          <a:xfrm>
            <a:off x="6414031" y="180784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D68F291-E6BD-4F2F-86BC-BF3031F378C9}"/>
              </a:ext>
            </a:extLst>
          </p:cNvPr>
          <p:cNvSpPr/>
          <p:nvPr/>
        </p:nvSpPr>
        <p:spPr>
          <a:xfrm>
            <a:off x="6414031" y="221051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개별 </a:t>
            </a:r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차단관리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5052CBE-2535-4C20-B8E6-BB07C9A62FC9}"/>
              </a:ext>
            </a:extLst>
          </p:cNvPr>
          <p:cNvSpPr/>
          <p:nvPr/>
        </p:nvSpPr>
        <p:spPr>
          <a:xfrm>
            <a:off x="6414031" y="261318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레벨별계좌설정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8E529B1F-4876-4E34-973A-823E504D28BB}"/>
              </a:ext>
            </a:extLst>
          </p:cNvPr>
          <p:cNvSpPr/>
          <p:nvPr/>
        </p:nvSpPr>
        <p:spPr>
          <a:xfrm>
            <a:off x="6414031" y="3015855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레벨별충전설정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F1D301FD-66E6-4357-8EAF-62B631EB32A5}"/>
              </a:ext>
            </a:extLst>
          </p:cNvPr>
          <p:cNvSpPr/>
          <p:nvPr/>
        </p:nvSpPr>
        <p:spPr>
          <a:xfrm>
            <a:off x="7798214" y="180784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FC880DB-0F5F-435A-BA08-91E79BE32450}"/>
              </a:ext>
            </a:extLst>
          </p:cNvPr>
          <p:cNvSpPr/>
          <p:nvPr/>
        </p:nvSpPr>
        <p:spPr>
          <a:xfrm>
            <a:off x="7798214" y="221051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날짜별</a:t>
            </a:r>
            <a:r>
              <a:rPr lang="ko-KR" altLang="en-US" sz="1000" dirty="0">
                <a:solidFill>
                  <a:srgbClr val="002060"/>
                </a:solidFill>
              </a:rPr>
              <a:t> 현황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0E3122BA-9F26-4613-8EA1-31574157E8D4}"/>
              </a:ext>
            </a:extLst>
          </p:cNvPr>
          <p:cNvSpPr/>
          <p:nvPr/>
        </p:nvSpPr>
        <p:spPr>
          <a:xfrm>
            <a:off x="9182397" y="1807843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C5B0A16E-F228-4D31-8C2B-8B9A4E55BD7C}"/>
              </a:ext>
            </a:extLst>
          </p:cNvPr>
          <p:cNvSpPr/>
          <p:nvPr/>
        </p:nvSpPr>
        <p:spPr>
          <a:xfrm>
            <a:off x="9182397" y="221051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게시판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E4A7C414-C26E-4936-9720-3603EEBBB439}"/>
              </a:ext>
            </a:extLst>
          </p:cNvPr>
          <p:cNvSpPr/>
          <p:nvPr/>
        </p:nvSpPr>
        <p:spPr>
          <a:xfrm>
            <a:off x="9182397" y="2613184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고객센터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CD80D22E-267C-444B-8026-C2D425C3372B}"/>
              </a:ext>
            </a:extLst>
          </p:cNvPr>
          <p:cNvSpPr/>
          <p:nvPr/>
        </p:nvSpPr>
        <p:spPr>
          <a:xfrm>
            <a:off x="9182397" y="3015855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템플릿관리</a:t>
            </a: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C679CF59-4A59-49D9-A7D1-F3FFEFC51301}"/>
              </a:ext>
            </a:extLst>
          </p:cNvPr>
          <p:cNvSpPr/>
          <p:nvPr/>
        </p:nvSpPr>
        <p:spPr>
          <a:xfrm>
            <a:off x="6414031" y="382119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이벤트충전설정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1C57F953-D3F8-4587-AAC1-C55F7DD36751}"/>
              </a:ext>
            </a:extLst>
          </p:cNvPr>
          <p:cNvSpPr/>
          <p:nvPr/>
        </p:nvSpPr>
        <p:spPr>
          <a:xfrm>
            <a:off x="3699868" y="1828801"/>
            <a:ext cx="1216403" cy="4026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4384731-37AB-41F4-B70D-3DC6868703BC}"/>
              </a:ext>
            </a:extLst>
          </p:cNvPr>
          <p:cNvSpPr/>
          <p:nvPr/>
        </p:nvSpPr>
        <p:spPr>
          <a:xfrm>
            <a:off x="3699868" y="2231472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카지노배팅내역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7D0B2D4-94D6-4771-8D4A-244DF61D5FEB}"/>
              </a:ext>
            </a:extLst>
          </p:cNvPr>
          <p:cNvSpPr/>
          <p:nvPr/>
        </p:nvSpPr>
        <p:spPr>
          <a:xfrm>
            <a:off x="2369889" y="2650918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rgbClr val="002060"/>
                </a:solidFill>
              </a:rPr>
              <a:t>도메인코드관리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8E529B1F-4876-4E34-973A-823E504D28BB}"/>
              </a:ext>
            </a:extLst>
          </p:cNvPr>
          <p:cNvSpPr/>
          <p:nvPr/>
        </p:nvSpPr>
        <p:spPr>
          <a:xfrm>
            <a:off x="6414031" y="3418521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레벨별포인트설정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34384731-37AB-41F4-B70D-3DC6868703BC}"/>
              </a:ext>
            </a:extLst>
          </p:cNvPr>
          <p:cNvSpPr/>
          <p:nvPr/>
        </p:nvSpPr>
        <p:spPr>
          <a:xfrm>
            <a:off x="3699868" y="2634143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슬롯배팅내역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954FCB2-290B-40E8-AC8D-A5DCE991E4C4}"/>
              </a:ext>
            </a:extLst>
          </p:cNvPr>
          <p:cNvSpPr/>
          <p:nvPr/>
        </p:nvSpPr>
        <p:spPr>
          <a:xfrm>
            <a:off x="7798214" y="2613183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정산보고서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38CBBDB7-BC8D-456D-A43D-EC1296F4C830}"/>
              </a:ext>
            </a:extLst>
          </p:cNvPr>
          <p:cNvSpPr/>
          <p:nvPr/>
        </p:nvSpPr>
        <p:spPr>
          <a:xfrm>
            <a:off x="6414030" y="4213290"/>
            <a:ext cx="1216403" cy="40267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사이트설정</a:t>
            </a:r>
          </a:p>
        </p:txBody>
      </p:sp>
    </p:spTree>
    <p:extLst>
      <p:ext uri="{BB962C8B-B14F-4D97-AF65-F5344CB8AC3E}">
        <p14:creationId xmlns:p14="http://schemas.microsoft.com/office/powerpoint/2010/main" val="1068268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17C05B-DCF5-4B8C-B5AD-525AB410E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36" y="1224791"/>
            <a:ext cx="8361764" cy="1718427"/>
          </a:xfrm>
          <a:prstGeom prst="rect">
            <a:avLst/>
          </a:prstGeom>
        </p:spPr>
      </p:pic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82724"/>
              </p:ext>
            </p:extLst>
          </p:nvPr>
        </p:nvGraphicFramePr>
        <p:xfrm>
          <a:off x="10013379" y="-1"/>
          <a:ext cx="2170231" cy="148813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게시판 글 등록 관리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1-1 </a:t>
                      </a:r>
                      <a:r>
                        <a:rPr lang="ko-KR" altLang="en-US" sz="850" dirty="0" err="1"/>
                        <a:t>날짜별</a:t>
                      </a:r>
                      <a:r>
                        <a:rPr lang="ko-KR" altLang="en-US" sz="850" dirty="0"/>
                        <a:t> 검색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1-2 </a:t>
                      </a:r>
                      <a:r>
                        <a:rPr lang="ko-KR" altLang="en-US" sz="850" dirty="0"/>
                        <a:t>상단에 공지 사항으로 등록되는 글을 등록 </a:t>
                      </a:r>
                      <a:r>
                        <a:rPr lang="en-US" altLang="ko-KR" sz="850" dirty="0"/>
                        <a:t>(</a:t>
                      </a:r>
                      <a:r>
                        <a:rPr lang="ko-KR" altLang="en-US" sz="850" dirty="0"/>
                        <a:t>팝업</a:t>
                      </a:r>
                      <a:r>
                        <a:rPr lang="en-US" altLang="ko-KR" sz="850" dirty="0"/>
                        <a:t>)</a:t>
                      </a:r>
                    </a:p>
                    <a:p>
                      <a:r>
                        <a:rPr lang="en-US" altLang="ko-KR" sz="850" dirty="0"/>
                        <a:t>1-3 </a:t>
                      </a:r>
                      <a:r>
                        <a:rPr lang="ko-KR" altLang="en-US" sz="850" dirty="0"/>
                        <a:t>해당 공지사항 수정 버튼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1-4 </a:t>
                      </a:r>
                      <a:r>
                        <a:rPr lang="ko-KR" altLang="en-US" sz="850" dirty="0"/>
                        <a:t>해당 공지사항 삭제 버튼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*</a:t>
                      </a:r>
                      <a:r>
                        <a:rPr lang="ko-KR" altLang="en-US" sz="850" dirty="0"/>
                        <a:t>목록에는 공지로 등록된 글이 상단에 우선 배치</a:t>
                      </a:r>
                      <a:r>
                        <a:rPr lang="en-US" altLang="ko-KR" sz="850" dirty="0"/>
                        <a:t>(</a:t>
                      </a:r>
                      <a:r>
                        <a:rPr lang="ko-KR" altLang="en-US" sz="850" dirty="0"/>
                        <a:t>최근등록 내림차순</a:t>
                      </a:r>
                      <a:r>
                        <a:rPr lang="en-US" altLang="ko-KR" sz="850" dirty="0"/>
                        <a:t>)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63F66AE2-51DC-4390-B70F-B6916CB426F2}"/>
              </a:ext>
            </a:extLst>
          </p:cNvPr>
          <p:cNvSpPr txBox="1"/>
          <p:nvPr/>
        </p:nvSpPr>
        <p:spPr>
          <a:xfrm>
            <a:off x="1346836" y="901879"/>
            <a:ext cx="148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00" b="0" dirty="0">
                <a:solidFill>
                  <a:schemeClr val="tx1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공지관리</a:t>
            </a:r>
            <a:endParaRPr lang="en-US" altLang="ko-KR" sz="100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BE837624-551D-4BF1-B001-A822B8D35E2E}"/>
              </a:ext>
            </a:extLst>
          </p:cNvPr>
          <p:cNvSpPr/>
          <p:nvPr/>
        </p:nvSpPr>
        <p:spPr>
          <a:xfrm>
            <a:off x="1223923" y="1352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9ED590AC-DA76-47F8-A11F-3AE3CD5772E2}"/>
              </a:ext>
            </a:extLst>
          </p:cNvPr>
          <p:cNvSpPr/>
          <p:nvPr/>
        </p:nvSpPr>
        <p:spPr>
          <a:xfrm>
            <a:off x="4059401" y="111774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08D72012-64EA-4C64-93AA-5E1947A0C63F}"/>
              </a:ext>
            </a:extLst>
          </p:cNvPr>
          <p:cNvSpPr/>
          <p:nvPr/>
        </p:nvSpPr>
        <p:spPr>
          <a:xfrm>
            <a:off x="1223923" y="160928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A779AF87-CBD1-4CB8-823D-4E8156363C8D}"/>
              </a:ext>
            </a:extLst>
          </p:cNvPr>
          <p:cNvSpPr/>
          <p:nvPr/>
        </p:nvSpPr>
        <p:spPr>
          <a:xfrm>
            <a:off x="7665120" y="237623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AA52A6D-8D6F-4518-9B33-68EDDFF7FA74}"/>
              </a:ext>
            </a:extLst>
          </p:cNvPr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4A0AE13-C7E1-4600-B4AC-B2AFEB0A07FB}"/>
              </a:ext>
            </a:extLst>
          </p:cNvPr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919F66B-B3FA-4EFA-A1C7-56D39778314D}"/>
              </a:ext>
            </a:extLst>
          </p:cNvPr>
          <p:cNvSpPr/>
          <p:nvPr/>
        </p:nvSpPr>
        <p:spPr>
          <a:xfrm>
            <a:off x="0" y="205456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163B408-0C1D-41D5-A4B4-D5355E65532B}"/>
              </a:ext>
            </a:extLst>
          </p:cNvPr>
          <p:cNvSpPr/>
          <p:nvPr/>
        </p:nvSpPr>
        <p:spPr>
          <a:xfrm>
            <a:off x="-4" y="245723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DACA3C0-1F38-4446-BC08-113877B5C074}"/>
              </a:ext>
            </a:extLst>
          </p:cNvPr>
          <p:cNvSpPr/>
          <p:nvPr/>
        </p:nvSpPr>
        <p:spPr>
          <a:xfrm>
            <a:off x="0" y="326720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0D19214-BD41-42A8-9AC0-EFAFA607A7E4}"/>
              </a:ext>
            </a:extLst>
          </p:cNvPr>
          <p:cNvSpPr/>
          <p:nvPr/>
        </p:nvSpPr>
        <p:spPr>
          <a:xfrm>
            <a:off x="-4" y="286027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9AE014D-FE22-4226-BA84-77392E5A9F27}"/>
              </a:ext>
            </a:extLst>
          </p:cNvPr>
          <p:cNvSpPr/>
          <p:nvPr/>
        </p:nvSpPr>
        <p:spPr>
          <a:xfrm>
            <a:off x="0" y="165189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37B9367-0989-4DA9-B4D1-B2D0366D386D}"/>
              </a:ext>
            </a:extLst>
          </p:cNvPr>
          <p:cNvSpPr/>
          <p:nvPr/>
        </p:nvSpPr>
        <p:spPr>
          <a:xfrm>
            <a:off x="-1137" y="3665426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공지사항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A23F0A72-83E7-4C83-8955-687317C655AC}"/>
              </a:ext>
            </a:extLst>
          </p:cNvPr>
          <p:cNvSpPr/>
          <p:nvPr/>
        </p:nvSpPr>
        <p:spPr>
          <a:xfrm>
            <a:off x="-1147" y="4058637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고객센터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7A0DF0F-7142-4304-AA55-6AA713DB64A0}"/>
              </a:ext>
            </a:extLst>
          </p:cNvPr>
          <p:cNvSpPr/>
          <p:nvPr/>
        </p:nvSpPr>
        <p:spPr>
          <a:xfrm>
            <a:off x="-1137" y="4462378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템플릿관리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63F930-B35B-4FDC-94D7-E4555BCB4CE1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38D50781-E299-403C-AE7F-1C22C24717AA}"/>
              </a:ext>
            </a:extLst>
          </p:cNvPr>
          <p:cNvSpPr/>
          <p:nvPr/>
        </p:nvSpPr>
        <p:spPr>
          <a:xfrm>
            <a:off x="7950033" y="237623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1-4</a:t>
            </a:r>
            <a:endParaRPr lang="ko-KR" altLang="en-US" sz="750" dirty="0"/>
          </a:p>
        </p:txBody>
      </p:sp>
    </p:spTree>
    <p:extLst>
      <p:ext uri="{BB962C8B-B14F-4D97-AF65-F5344CB8AC3E}">
        <p14:creationId xmlns:p14="http://schemas.microsoft.com/office/powerpoint/2010/main" val="2419499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51471"/>
              </p:ext>
            </p:extLst>
          </p:nvPr>
        </p:nvGraphicFramePr>
        <p:xfrm>
          <a:off x="10013379" y="-1"/>
          <a:ext cx="2170231" cy="269160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게시판 글 등록 관리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1-1 </a:t>
                      </a:r>
                      <a:r>
                        <a:rPr lang="ko-KR" altLang="en-US" sz="850" dirty="0"/>
                        <a:t>제목</a:t>
                      </a:r>
                      <a:r>
                        <a:rPr lang="en-US" altLang="ko-KR" sz="850" dirty="0"/>
                        <a:t>, </a:t>
                      </a:r>
                      <a:r>
                        <a:rPr lang="ko-KR" altLang="en-US" sz="850" dirty="0"/>
                        <a:t>예금주</a:t>
                      </a:r>
                      <a:r>
                        <a:rPr lang="en-US" altLang="ko-KR" sz="850" dirty="0"/>
                        <a:t>, </a:t>
                      </a:r>
                      <a:r>
                        <a:rPr lang="ko-KR" altLang="en-US" sz="850" dirty="0"/>
                        <a:t>총판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aseline="0" dirty="0"/>
                        <a:t>유저가 프론트 고객센터에 등록한 문의 사항 목록 조회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2-1 </a:t>
                      </a:r>
                      <a:r>
                        <a:rPr lang="ko-KR" altLang="en-US" sz="900" baseline="0" dirty="0" err="1"/>
                        <a:t>회원상세</a:t>
                      </a:r>
                      <a:r>
                        <a:rPr lang="ko-KR" altLang="en-US" sz="900" baseline="0" dirty="0"/>
                        <a:t> 정보 팝업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2-2 </a:t>
                      </a:r>
                      <a:r>
                        <a:rPr lang="ko-KR" altLang="en-US" sz="900" baseline="0" dirty="0"/>
                        <a:t>쪽지 보내기 팝업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2-3 </a:t>
                      </a:r>
                      <a:r>
                        <a:rPr lang="ko-KR" altLang="en-US" sz="900" baseline="0" dirty="0"/>
                        <a:t>회원상세정보 내의 배팅내역 조회 팝업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2-4 </a:t>
                      </a:r>
                      <a:r>
                        <a:rPr lang="ko-KR" altLang="en-US" sz="900" baseline="0" dirty="0"/>
                        <a:t>회원상세정보 내의 머니 내역 조회 팝업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2-5 </a:t>
                      </a:r>
                      <a:r>
                        <a:rPr lang="ko-KR" altLang="en-US" sz="900" baseline="0" dirty="0"/>
                        <a:t>문의 내용 확인 및 답글 등록 페이지 이동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2-6 2-5</a:t>
                      </a:r>
                      <a:r>
                        <a:rPr lang="ko-KR" altLang="en-US" sz="900" baseline="0" dirty="0"/>
                        <a:t>에서 답변 등록 후 답변 완료로 변경</a:t>
                      </a:r>
                      <a:endParaRPr lang="en-US" altLang="ko-KR" sz="900" baseline="0" dirty="0"/>
                    </a:p>
                    <a:p>
                      <a:r>
                        <a:rPr lang="en-US" altLang="ko-KR" sz="900" baseline="0" dirty="0"/>
                        <a:t>2-7 </a:t>
                      </a:r>
                      <a:r>
                        <a:rPr lang="ko-KR" altLang="en-US" sz="900" baseline="0" dirty="0"/>
                        <a:t>해당 문의 내역 삭제</a:t>
                      </a:r>
                      <a:endParaRPr lang="en-US" altLang="ko-KR" sz="9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</a:tbl>
          </a:graphicData>
        </a:graphic>
      </p:graphicFrame>
      <p:pic>
        <p:nvPicPr>
          <p:cNvPr id="44" name="그림 43">
            <a:extLst>
              <a:ext uri="{FF2B5EF4-FFF2-40B4-BE49-F238E27FC236}">
                <a16:creationId xmlns:a16="http://schemas.microsoft.com/office/drawing/2014/main" id="{18D62537-A5EA-4531-8699-AB1C8938D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81" y="1230946"/>
            <a:ext cx="8047082" cy="153241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F8F3235-5D20-433A-A2B1-3AC4902669B5}"/>
              </a:ext>
            </a:extLst>
          </p:cNvPr>
          <p:cNvSpPr txBox="1"/>
          <p:nvPr/>
        </p:nvSpPr>
        <p:spPr>
          <a:xfrm>
            <a:off x="1346432" y="857126"/>
            <a:ext cx="148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00" b="0" dirty="0">
                <a:solidFill>
                  <a:schemeClr val="tx1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고객센터</a:t>
            </a:r>
            <a:endParaRPr lang="en-US" altLang="ko-KR" sz="100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758EF404-16EE-470C-96B1-16D5A2EA159A}"/>
              </a:ext>
            </a:extLst>
          </p:cNvPr>
          <p:cNvSpPr/>
          <p:nvPr/>
        </p:nvSpPr>
        <p:spPr>
          <a:xfrm>
            <a:off x="1259289" y="1698593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F3BCBBEF-97BF-41CE-B4AF-5EA4E4B5CD51}"/>
              </a:ext>
            </a:extLst>
          </p:cNvPr>
          <p:cNvSpPr/>
          <p:nvPr/>
        </p:nvSpPr>
        <p:spPr>
          <a:xfrm>
            <a:off x="4421360" y="1077147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1-1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90DDF2A4-CC1E-4C4D-8AD4-B6915227B185}"/>
              </a:ext>
            </a:extLst>
          </p:cNvPr>
          <p:cNvSpPr/>
          <p:nvPr/>
        </p:nvSpPr>
        <p:spPr>
          <a:xfrm>
            <a:off x="3565005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2-2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295EF5E0-DBFD-416A-AA90-ACFD1074F339}"/>
              </a:ext>
            </a:extLst>
          </p:cNvPr>
          <p:cNvSpPr/>
          <p:nvPr/>
        </p:nvSpPr>
        <p:spPr>
          <a:xfrm>
            <a:off x="3873536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2-3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450C1071-B933-4704-8EAD-C4B6C8A91F08}"/>
              </a:ext>
            </a:extLst>
          </p:cNvPr>
          <p:cNvSpPr/>
          <p:nvPr/>
        </p:nvSpPr>
        <p:spPr>
          <a:xfrm>
            <a:off x="4151321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2-4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603C676C-2ED0-47C5-9054-9A60F8E7F44C}"/>
              </a:ext>
            </a:extLst>
          </p:cNvPr>
          <p:cNvSpPr/>
          <p:nvPr/>
        </p:nvSpPr>
        <p:spPr>
          <a:xfrm>
            <a:off x="4755266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2-5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E52F25E5-6F41-4452-BDD8-C3469FEB4F31}"/>
              </a:ext>
            </a:extLst>
          </p:cNvPr>
          <p:cNvSpPr/>
          <p:nvPr/>
        </p:nvSpPr>
        <p:spPr>
          <a:xfrm>
            <a:off x="8048466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2-6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B7999642-22D9-4FA4-B74E-E6A95E4FEE28}"/>
              </a:ext>
            </a:extLst>
          </p:cNvPr>
          <p:cNvSpPr/>
          <p:nvPr/>
        </p:nvSpPr>
        <p:spPr>
          <a:xfrm>
            <a:off x="9157024" y="22777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2-7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9D9CFEA6-668D-42B0-9A0C-2484A8EDFA65}"/>
              </a:ext>
            </a:extLst>
          </p:cNvPr>
          <p:cNvSpPr/>
          <p:nvPr/>
        </p:nvSpPr>
        <p:spPr>
          <a:xfrm>
            <a:off x="1907809" y="2237621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2-1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8748333B-223F-475D-A0F2-D50A2682DF74}"/>
              </a:ext>
            </a:extLst>
          </p:cNvPr>
          <p:cNvSpPr/>
          <p:nvPr/>
        </p:nvSpPr>
        <p:spPr>
          <a:xfrm>
            <a:off x="1253188" y="131097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179C195-F2E5-48A8-94C7-615F158AF79A}"/>
              </a:ext>
            </a:extLst>
          </p:cNvPr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0992016-AFFD-46C0-937A-74A08BD13FFF}"/>
              </a:ext>
            </a:extLst>
          </p:cNvPr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1C11A4B-408F-42FE-838C-742C67C572FD}"/>
              </a:ext>
            </a:extLst>
          </p:cNvPr>
          <p:cNvSpPr/>
          <p:nvPr/>
        </p:nvSpPr>
        <p:spPr>
          <a:xfrm>
            <a:off x="0" y="205456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F756242-C1F6-4EF8-851B-0A17666C77CC}"/>
              </a:ext>
            </a:extLst>
          </p:cNvPr>
          <p:cNvSpPr/>
          <p:nvPr/>
        </p:nvSpPr>
        <p:spPr>
          <a:xfrm>
            <a:off x="-4" y="245723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B976000-3623-46BD-B622-90BF6AB802C2}"/>
              </a:ext>
            </a:extLst>
          </p:cNvPr>
          <p:cNvSpPr/>
          <p:nvPr/>
        </p:nvSpPr>
        <p:spPr>
          <a:xfrm>
            <a:off x="0" y="326720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D883298-79AB-4741-AE92-F0E7A8192939}"/>
              </a:ext>
            </a:extLst>
          </p:cNvPr>
          <p:cNvSpPr/>
          <p:nvPr/>
        </p:nvSpPr>
        <p:spPr>
          <a:xfrm>
            <a:off x="-4" y="286027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DEAB58F-4569-47B4-A009-6703C4B7FC7F}"/>
              </a:ext>
            </a:extLst>
          </p:cNvPr>
          <p:cNvSpPr/>
          <p:nvPr/>
        </p:nvSpPr>
        <p:spPr>
          <a:xfrm>
            <a:off x="0" y="165189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게임관리</a:t>
            </a:r>
            <a:endParaRPr lang="ko-KR" altLang="en-US" sz="1000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7BE9AF0-5BC5-4CBB-B194-D73EE9D42480}"/>
              </a:ext>
            </a:extLst>
          </p:cNvPr>
          <p:cNvSpPr/>
          <p:nvPr/>
        </p:nvSpPr>
        <p:spPr>
          <a:xfrm>
            <a:off x="8388" y="3665426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게시판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6479190-ABEC-4281-8A95-86FAB2E608C5}"/>
              </a:ext>
            </a:extLst>
          </p:cNvPr>
          <p:cNvSpPr/>
          <p:nvPr/>
        </p:nvSpPr>
        <p:spPr>
          <a:xfrm>
            <a:off x="8378" y="4058637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고객센터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96A8B2E-1E69-497E-8BAF-604DB613ED9E}"/>
              </a:ext>
            </a:extLst>
          </p:cNvPr>
          <p:cNvSpPr/>
          <p:nvPr/>
        </p:nvSpPr>
        <p:spPr>
          <a:xfrm>
            <a:off x="8388" y="4462378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템플릿관리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4E29FD-8368-4B35-BBD1-43B6D4E80715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1471579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76D0612-B9AD-4AB7-8DB9-9C820AEA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27986"/>
              </p:ext>
            </p:extLst>
          </p:nvPr>
        </p:nvGraphicFramePr>
        <p:xfrm>
          <a:off x="10013379" y="-1"/>
          <a:ext cx="2170231" cy="119576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답변과 쪽지에 사용될 템플릿 등록과 관리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3271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1-1 </a:t>
                      </a:r>
                      <a:r>
                        <a:rPr lang="ko-KR" altLang="en-US" sz="850" dirty="0"/>
                        <a:t>선택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답변</a:t>
                      </a:r>
                      <a:r>
                        <a:rPr lang="en-US" altLang="ko-KR" sz="850" dirty="0"/>
                        <a:t>, </a:t>
                      </a:r>
                      <a:r>
                        <a:rPr lang="ko-KR" altLang="en-US" sz="850" dirty="0"/>
                        <a:t>쪽지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1-2 </a:t>
                      </a:r>
                      <a:r>
                        <a:rPr lang="ko-KR" altLang="en-US" sz="850" dirty="0"/>
                        <a:t>새 템플릿 등록 페이지 이동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1-3 </a:t>
                      </a:r>
                      <a:r>
                        <a:rPr lang="ko-KR" altLang="en-US" sz="850" dirty="0" err="1"/>
                        <a:t>클릭시</a:t>
                      </a:r>
                      <a:r>
                        <a:rPr lang="ko-KR" altLang="en-US" sz="850" dirty="0"/>
                        <a:t> 템플릿 수정 페이지 이동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/>
                        <a:t>1-4 </a:t>
                      </a:r>
                      <a:r>
                        <a:rPr lang="ko-KR" altLang="en-US" sz="850" dirty="0"/>
                        <a:t>해당 템플릿 삭제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" name="그림 33">
            <a:extLst>
              <a:ext uri="{FF2B5EF4-FFF2-40B4-BE49-F238E27FC236}">
                <a16:creationId xmlns:a16="http://schemas.microsoft.com/office/drawing/2014/main" id="{8866A6F8-2963-4097-B8CE-4890C5E2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28" y="1355948"/>
            <a:ext cx="8039435" cy="3787942"/>
          </a:xfrm>
          <a:prstGeom prst="rect">
            <a:avLst/>
          </a:prstGeom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7923FD8A-7E0B-4E5E-8229-7ACA99BF394E}"/>
              </a:ext>
            </a:extLst>
          </p:cNvPr>
          <p:cNvSpPr/>
          <p:nvPr/>
        </p:nvSpPr>
        <p:spPr>
          <a:xfrm>
            <a:off x="1252820" y="1382005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6A54824A-3AD6-40D8-BD3A-0AC35BA5F341}"/>
              </a:ext>
            </a:extLst>
          </p:cNvPr>
          <p:cNvSpPr/>
          <p:nvPr/>
        </p:nvSpPr>
        <p:spPr>
          <a:xfrm>
            <a:off x="1593899" y="1175948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1-1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1CC32EB0-B25A-4C2E-9926-E17F816BF295}"/>
              </a:ext>
            </a:extLst>
          </p:cNvPr>
          <p:cNvSpPr/>
          <p:nvPr/>
        </p:nvSpPr>
        <p:spPr>
          <a:xfrm>
            <a:off x="2298575" y="1148630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1-2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777B4A00-5C15-4A55-87A6-6EFE673FBB21}"/>
              </a:ext>
            </a:extLst>
          </p:cNvPr>
          <p:cNvSpPr/>
          <p:nvPr/>
        </p:nvSpPr>
        <p:spPr>
          <a:xfrm>
            <a:off x="4758941" y="2036286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1-3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8BBD5CD1-721F-4C91-9CA7-E27D166B315F}"/>
              </a:ext>
            </a:extLst>
          </p:cNvPr>
          <p:cNvSpPr/>
          <p:nvPr/>
        </p:nvSpPr>
        <p:spPr>
          <a:xfrm>
            <a:off x="8571205" y="2036286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</a:rPr>
              <a:t>1-4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DB552F-D898-476F-9D66-BD979CE52BB8}"/>
              </a:ext>
            </a:extLst>
          </p:cNvPr>
          <p:cNvSpPr txBox="1"/>
          <p:nvPr/>
        </p:nvSpPr>
        <p:spPr>
          <a:xfrm>
            <a:off x="1346432" y="857126"/>
            <a:ext cx="148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000" b="0" dirty="0">
                <a:solidFill>
                  <a:schemeClr val="tx1"/>
                </a:solidFill>
                <a:effectLst/>
                <a:latin typeface="nanumgothic" panose="020D0604000000000000" pitchFamily="50" charset="-127"/>
                <a:ea typeface="nanumgothic" panose="020D0604000000000000" pitchFamily="50" charset="-127"/>
              </a:rPr>
              <a:t>템플릿 관리</a:t>
            </a:r>
            <a:endParaRPr lang="en-US" altLang="ko-KR" sz="1000" b="0" dirty="0">
              <a:solidFill>
                <a:schemeClr val="tx1"/>
              </a:solidFill>
              <a:effectLst/>
              <a:latin typeface="nanumgothic" panose="020D0604000000000000" pitchFamily="50" charset="-127"/>
              <a:ea typeface="nanumgothic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2B17085-F9FE-44C3-A4F4-5C8540809EF0}"/>
              </a:ext>
            </a:extLst>
          </p:cNvPr>
          <p:cNvSpPr/>
          <p:nvPr/>
        </p:nvSpPr>
        <p:spPr>
          <a:xfrm>
            <a:off x="822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58D2083-02E5-48EA-9E7E-80F40A55C6D4}"/>
              </a:ext>
            </a:extLst>
          </p:cNvPr>
          <p:cNvSpPr/>
          <p:nvPr/>
        </p:nvSpPr>
        <p:spPr>
          <a:xfrm>
            <a:off x="822" y="123198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5B2F3B8-03FB-48AC-92CE-A5520920E3CC}"/>
              </a:ext>
            </a:extLst>
          </p:cNvPr>
          <p:cNvSpPr/>
          <p:nvPr/>
        </p:nvSpPr>
        <p:spPr>
          <a:xfrm>
            <a:off x="0" y="2045043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9A904C6-B5BB-4723-91D2-919FA10758E9}"/>
              </a:ext>
            </a:extLst>
          </p:cNvPr>
          <p:cNvSpPr/>
          <p:nvPr/>
        </p:nvSpPr>
        <p:spPr>
          <a:xfrm>
            <a:off x="-4" y="2447713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48F257C-2482-4C4F-8139-B0FEAC0DA822}"/>
              </a:ext>
            </a:extLst>
          </p:cNvPr>
          <p:cNvSpPr/>
          <p:nvPr/>
        </p:nvSpPr>
        <p:spPr>
          <a:xfrm>
            <a:off x="0" y="3228783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E652F40-41EA-4786-B01D-15C5CA14F4C0}"/>
              </a:ext>
            </a:extLst>
          </p:cNvPr>
          <p:cNvSpPr/>
          <p:nvPr/>
        </p:nvSpPr>
        <p:spPr>
          <a:xfrm>
            <a:off x="-4" y="2850752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29E99A1-0F2E-4296-BC37-F6F91E85FB5F}"/>
              </a:ext>
            </a:extLst>
          </p:cNvPr>
          <p:cNvSpPr/>
          <p:nvPr/>
        </p:nvSpPr>
        <p:spPr>
          <a:xfrm>
            <a:off x="-5" y="3631453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게시판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15EA53-5E73-4CC5-A2E4-4C94F548ABA0}"/>
              </a:ext>
            </a:extLst>
          </p:cNvPr>
          <p:cNvSpPr/>
          <p:nvPr/>
        </p:nvSpPr>
        <p:spPr>
          <a:xfrm>
            <a:off x="-6" y="4032267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고객센터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7EF35EBA-B1C8-4A56-8AD2-97095F4E6E98}"/>
              </a:ext>
            </a:extLst>
          </p:cNvPr>
          <p:cNvSpPr/>
          <p:nvPr/>
        </p:nvSpPr>
        <p:spPr>
          <a:xfrm>
            <a:off x="-7" y="4433080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900" b="1" dirty="0">
                <a:solidFill>
                  <a:srgbClr val="002060"/>
                </a:solidFill>
              </a:rPr>
              <a:t>템플릿관리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030361-E922-4246-BB94-162D047DB23C}"/>
              </a:ext>
            </a:extLst>
          </p:cNvPr>
          <p:cNvSpPr/>
          <p:nvPr/>
        </p:nvSpPr>
        <p:spPr>
          <a:xfrm>
            <a:off x="0" y="1642372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게임관리</a:t>
            </a:r>
            <a:endParaRPr lang="ko-KR" alt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AB92E7-7BAC-4DE6-A3CE-C455C9659C14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366529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0616E578-BA5E-4249-9C42-34C5115D8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44363"/>
              </p:ext>
            </p:extLst>
          </p:nvPr>
        </p:nvGraphicFramePr>
        <p:xfrm>
          <a:off x="9494520" y="281940"/>
          <a:ext cx="2697480" cy="39441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18715">
                  <a:extLst>
                    <a:ext uri="{9D8B030D-6E8A-4147-A177-3AD203B41FA5}">
                      <a16:colId xmlns:a16="http://schemas.microsoft.com/office/drawing/2014/main" val="353601623"/>
                    </a:ext>
                  </a:extLst>
                </a:gridCol>
                <a:gridCol w="2478765">
                  <a:extLst>
                    <a:ext uri="{9D8B030D-6E8A-4147-A177-3AD203B41FA5}">
                      <a16:colId xmlns:a16="http://schemas.microsoft.com/office/drawing/2014/main" val="1295463913"/>
                    </a:ext>
                  </a:extLst>
                </a:gridCol>
              </a:tblGrid>
              <a:tr h="34230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37605"/>
                  </a:ext>
                </a:extLst>
              </a:tr>
              <a:tr h="3612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/>
                        <a:t>상황판</a:t>
                      </a:r>
                      <a:r>
                        <a:rPr lang="en-US" altLang="ko-KR" sz="900" baseline="0" dirty="0"/>
                        <a:t>-1 *24</a:t>
                      </a:r>
                      <a:r>
                        <a:rPr lang="ko-KR" altLang="en-US" sz="900" baseline="0" dirty="0"/>
                        <a:t>시 기준 리셋</a:t>
                      </a:r>
                      <a:r>
                        <a:rPr lang="en-US" altLang="ko-KR" sz="900" baseline="0" dirty="0"/>
                        <a:t> </a:t>
                      </a:r>
                    </a:p>
                    <a:p>
                      <a:r>
                        <a:rPr lang="ko-KR" altLang="en-US" sz="900" baseline="0" dirty="0"/>
                        <a:t>에이전트 금액 </a:t>
                      </a:r>
                      <a:r>
                        <a:rPr lang="en-US" altLang="ko-KR" sz="900" baseline="0" dirty="0"/>
                        <a:t>: ‘</a:t>
                      </a:r>
                      <a:r>
                        <a:rPr lang="ko-KR" altLang="en-US" sz="900" baseline="0" dirty="0"/>
                        <a:t>타이거 알</a:t>
                      </a:r>
                      <a:r>
                        <a:rPr lang="en-US" altLang="ko-KR" sz="900" baseline="0" dirty="0"/>
                        <a:t>’</a:t>
                      </a:r>
                      <a:r>
                        <a:rPr lang="ko-KR" altLang="en-US" sz="900" baseline="0" dirty="0"/>
                        <a:t>과 동일 개념</a:t>
                      </a:r>
                      <a:endParaRPr lang="en-US" altLang="ko-KR" sz="900" baseline="0" dirty="0"/>
                    </a:p>
                    <a:p>
                      <a:r>
                        <a:rPr lang="ko-KR" altLang="en-US" sz="900" baseline="0" dirty="0"/>
                        <a:t>총 입금액 </a:t>
                      </a:r>
                      <a:r>
                        <a:rPr lang="en-US" altLang="ko-KR" sz="900" baseline="0" dirty="0"/>
                        <a:t>: 00</a:t>
                      </a:r>
                      <a:r>
                        <a:rPr lang="ko-KR" altLang="en-US" sz="900" baseline="0" dirty="0"/>
                        <a:t>시부터 현재까지 총 입금액</a:t>
                      </a:r>
                      <a:endParaRPr lang="en-US" altLang="ko-KR" sz="900" baseline="0" dirty="0"/>
                    </a:p>
                    <a:p>
                      <a:r>
                        <a:rPr lang="ko-KR" altLang="en-US" sz="900" baseline="0" dirty="0"/>
                        <a:t>총 </a:t>
                      </a:r>
                      <a:r>
                        <a:rPr lang="ko-KR" altLang="en-US" sz="900" baseline="0" dirty="0" err="1"/>
                        <a:t>출금액</a:t>
                      </a:r>
                      <a:r>
                        <a:rPr lang="ko-KR" altLang="en-US" sz="900" baseline="0" dirty="0"/>
                        <a:t> </a:t>
                      </a:r>
                      <a:r>
                        <a:rPr lang="en-US" altLang="ko-KR" sz="900" baseline="0" dirty="0"/>
                        <a:t>: 00</a:t>
                      </a:r>
                      <a:r>
                        <a:rPr lang="ko-KR" altLang="en-US" sz="900" baseline="0" dirty="0"/>
                        <a:t>시부터 현재까지 총 </a:t>
                      </a:r>
                      <a:r>
                        <a:rPr lang="ko-KR" altLang="en-US" sz="900" baseline="0" dirty="0" err="1"/>
                        <a:t>출금액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/>
                        <a:t>총 </a:t>
                      </a:r>
                      <a:r>
                        <a:rPr lang="ko-KR" altLang="en-US" sz="900" baseline="0" dirty="0" err="1"/>
                        <a:t>배팅금</a:t>
                      </a:r>
                      <a:r>
                        <a:rPr lang="ko-KR" altLang="en-US" sz="900" baseline="0" dirty="0"/>
                        <a:t> </a:t>
                      </a:r>
                      <a:r>
                        <a:rPr lang="en-US" altLang="ko-KR" sz="900" baseline="0" dirty="0"/>
                        <a:t>:  00</a:t>
                      </a:r>
                      <a:r>
                        <a:rPr lang="ko-KR" altLang="en-US" sz="900" baseline="0" dirty="0"/>
                        <a:t>시부터 현재까지 총 배팅금액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/>
                        <a:t>총 당첨금 </a:t>
                      </a:r>
                      <a:r>
                        <a:rPr lang="en-US" altLang="ko-KR" sz="900" baseline="0" dirty="0"/>
                        <a:t>:  00</a:t>
                      </a:r>
                      <a:r>
                        <a:rPr lang="ko-KR" altLang="en-US" sz="900" baseline="0" dirty="0"/>
                        <a:t>시부터 현재까지 총 당첨금액</a:t>
                      </a:r>
                      <a:endParaRPr lang="en-US" altLang="ko-KR" sz="900" baseline="0" dirty="0"/>
                    </a:p>
                    <a:p>
                      <a:r>
                        <a:rPr lang="ko-KR" altLang="en-US" sz="900" baseline="0" dirty="0"/>
                        <a:t>총 </a:t>
                      </a:r>
                      <a:r>
                        <a:rPr lang="ko-KR" altLang="en-US" sz="900" baseline="0" dirty="0" err="1"/>
                        <a:t>보유머니</a:t>
                      </a:r>
                      <a:r>
                        <a:rPr lang="ko-KR" altLang="en-US" sz="900" baseline="0" dirty="0"/>
                        <a:t> </a:t>
                      </a:r>
                      <a:r>
                        <a:rPr lang="en-US" altLang="ko-KR" sz="900" baseline="0" dirty="0"/>
                        <a:t>: </a:t>
                      </a:r>
                      <a:r>
                        <a:rPr lang="ko-KR" altLang="en-US" sz="900" baseline="0" dirty="0"/>
                        <a:t>유저들이 갖고 있는 머니 총액</a:t>
                      </a:r>
                      <a:endParaRPr lang="en-US" altLang="ko-KR" sz="900" baseline="0" dirty="0"/>
                    </a:p>
                    <a:p>
                      <a:r>
                        <a:rPr lang="ko-KR" altLang="en-US" sz="900" baseline="0" dirty="0"/>
                        <a:t>현재 </a:t>
                      </a:r>
                      <a:r>
                        <a:rPr lang="ko-KR" altLang="en-US" sz="900" baseline="0" dirty="0" err="1"/>
                        <a:t>접속자</a:t>
                      </a:r>
                      <a:r>
                        <a:rPr lang="ko-KR" altLang="en-US" sz="900" baseline="0" dirty="0"/>
                        <a:t> </a:t>
                      </a:r>
                      <a:r>
                        <a:rPr lang="en-US" altLang="ko-KR" sz="900" baseline="0" dirty="0"/>
                        <a:t>: </a:t>
                      </a:r>
                      <a:r>
                        <a:rPr lang="ko-KR" altLang="en-US" sz="900" baseline="0" dirty="0"/>
                        <a:t>현재 접속 중인 회원 수</a:t>
                      </a:r>
                      <a:endParaRPr lang="en-US" altLang="ko-KR" sz="900" baseline="0" dirty="0"/>
                    </a:p>
                    <a:p>
                      <a:r>
                        <a:rPr lang="ko-KR" altLang="en-US" sz="900" baseline="0" dirty="0"/>
                        <a:t>총판지급액 </a:t>
                      </a:r>
                      <a:r>
                        <a:rPr lang="en-US" altLang="ko-KR" sz="900" baseline="0" dirty="0"/>
                        <a:t>: </a:t>
                      </a:r>
                      <a:r>
                        <a:rPr lang="ko-KR" altLang="en-US" sz="900" baseline="0" dirty="0"/>
                        <a:t>총판에게 지급한 금액 합계</a:t>
                      </a:r>
                      <a:endParaRPr lang="en-US" altLang="ko-KR" sz="900" baseline="0" dirty="0"/>
                    </a:p>
                  </a:txBody>
                  <a:tcPr marL="71999" marR="36000" marT="43200" marB="432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82877"/>
                  </a:ext>
                </a:extLst>
              </a:tr>
              <a:tr h="3612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/>
                        <a:t>상황판</a:t>
                      </a:r>
                      <a:r>
                        <a:rPr lang="en-US" altLang="ko-KR" sz="900" baseline="0" dirty="0"/>
                        <a:t>-2 *24</a:t>
                      </a:r>
                      <a:r>
                        <a:rPr lang="ko-KR" altLang="en-US" sz="900" baseline="0" dirty="0"/>
                        <a:t>시 기준 리셋</a:t>
                      </a:r>
                      <a:r>
                        <a:rPr lang="en-US" altLang="ko-KR" sz="900" baseline="0" dirty="0"/>
                        <a:t> </a:t>
                      </a:r>
                    </a:p>
                    <a:p>
                      <a:r>
                        <a:rPr lang="ko-KR" altLang="en-US" sz="900" baseline="0" dirty="0"/>
                        <a:t>신규 대기</a:t>
                      </a:r>
                      <a:r>
                        <a:rPr lang="en-US" altLang="ko-KR" sz="900" baseline="0" dirty="0"/>
                        <a:t>/</a:t>
                      </a:r>
                      <a:r>
                        <a:rPr lang="ko-KR" altLang="en-US" sz="900" baseline="0" dirty="0"/>
                        <a:t>승인</a:t>
                      </a:r>
                      <a:r>
                        <a:rPr lang="en-US" altLang="ko-KR" sz="900" baseline="0" dirty="0"/>
                        <a:t> : </a:t>
                      </a:r>
                      <a:r>
                        <a:rPr lang="ko-KR" altLang="en-US" sz="900" baseline="0" dirty="0"/>
                        <a:t>회원 가입 대기 </a:t>
                      </a:r>
                      <a:r>
                        <a:rPr lang="en-US" altLang="ko-KR" sz="900" baseline="0" dirty="0"/>
                        <a:t>/ </a:t>
                      </a:r>
                      <a:r>
                        <a:rPr lang="ko-KR" altLang="en-US" sz="900" baseline="0" dirty="0"/>
                        <a:t> </a:t>
                      </a:r>
                      <a:r>
                        <a:rPr lang="ko-KR" altLang="en-US" sz="900" baseline="0" dirty="0" err="1"/>
                        <a:t>승인수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/>
                        <a:t>충전 신청</a:t>
                      </a:r>
                      <a:r>
                        <a:rPr lang="en-US" altLang="ko-KR" sz="900" baseline="0" dirty="0"/>
                        <a:t>/</a:t>
                      </a:r>
                      <a:r>
                        <a:rPr lang="ko-KR" altLang="en-US" sz="900" baseline="0" dirty="0"/>
                        <a:t>대기</a:t>
                      </a:r>
                      <a:r>
                        <a:rPr lang="en-US" altLang="ko-KR" sz="900" baseline="0" dirty="0"/>
                        <a:t> : </a:t>
                      </a:r>
                      <a:r>
                        <a:rPr lang="ko-KR" altLang="en-US" sz="900" baseline="0" dirty="0"/>
                        <a:t>충전 신청자수 </a:t>
                      </a:r>
                      <a:r>
                        <a:rPr lang="en-US" altLang="ko-KR" sz="900" baseline="0" dirty="0"/>
                        <a:t>/ </a:t>
                      </a:r>
                      <a:r>
                        <a:rPr lang="ko-KR" altLang="en-US" sz="900" baseline="0" dirty="0" err="1"/>
                        <a:t>승인수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/>
                        <a:t>환전 신청</a:t>
                      </a:r>
                      <a:r>
                        <a:rPr lang="en-US" altLang="ko-KR" sz="900" baseline="0" dirty="0"/>
                        <a:t>/</a:t>
                      </a:r>
                      <a:r>
                        <a:rPr lang="ko-KR" altLang="en-US" sz="900" baseline="0" dirty="0"/>
                        <a:t>대기 </a:t>
                      </a:r>
                      <a:r>
                        <a:rPr lang="en-US" altLang="ko-KR" sz="900" baseline="0" dirty="0"/>
                        <a:t>: </a:t>
                      </a:r>
                      <a:r>
                        <a:rPr lang="ko-KR" altLang="en-US" sz="900" baseline="0" dirty="0"/>
                        <a:t>환전 신청자수 </a:t>
                      </a:r>
                      <a:r>
                        <a:rPr lang="en-US" altLang="ko-KR" sz="900" baseline="0" dirty="0"/>
                        <a:t>/ </a:t>
                      </a:r>
                      <a:r>
                        <a:rPr lang="ko-KR" altLang="en-US" sz="900" baseline="0" dirty="0" err="1"/>
                        <a:t>승인수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/>
                        <a:t>상담 신청 </a:t>
                      </a:r>
                      <a:r>
                        <a:rPr lang="en-US" altLang="ko-KR" sz="900" baseline="0" dirty="0"/>
                        <a:t>: 1:1</a:t>
                      </a:r>
                      <a:r>
                        <a:rPr lang="ko-KR" altLang="en-US" sz="900" baseline="0" dirty="0"/>
                        <a:t> 문의자수 </a:t>
                      </a:r>
                      <a:r>
                        <a:rPr lang="en-US" altLang="ko-KR" sz="900" baseline="0" dirty="0"/>
                        <a:t>/  </a:t>
                      </a:r>
                      <a:r>
                        <a:rPr lang="ko-KR" altLang="en-US" sz="900" baseline="0" dirty="0" err="1"/>
                        <a:t>답변수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/>
                        <a:t>SMS</a:t>
                      </a:r>
                      <a:r>
                        <a:rPr lang="ko-KR" altLang="en-US" sz="900" baseline="0" dirty="0"/>
                        <a:t> 미확인 </a:t>
                      </a:r>
                      <a:r>
                        <a:rPr lang="en-US" altLang="ko-KR" sz="900" baseline="0" dirty="0"/>
                        <a:t>: </a:t>
                      </a:r>
                      <a:r>
                        <a:rPr lang="ko-KR" altLang="en-US" sz="900" baseline="0" dirty="0"/>
                        <a:t>문자 인증 </a:t>
                      </a:r>
                      <a:r>
                        <a:rPr lang="ko-KR" altLang="en-US" sz="900" baseline="0" dirty="0" err="1"/>
                        <a:t>미확자</a:t>
                      </a:r>
                      <a:r>
                        <a:rPr lang="ko-KR" altLang="en-US" sz="900" baseline="0" dirty="0"/>
                        <a:t> 수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/>
                        <a:t>*24</a:t>
                      </a:r>
                      <a:r>
                        <a:rPr lang="ko-KR" altLang="en-US" sz="900" baseline="0" dirty="0"/>
                        <a:t>시 기준 리셋</a:t>
                      </a:r>
                      <a:r>
                        <a:rPr lang="en-US" altLang="ko-KR" sz="900" baseline="0" dirty="0"/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/>
                        <a:t>(0/0) </a:t>
                      </a:r>
                      <a:r>
                        <a:rPr lang="ko-KR" altLang="en-US" sz="900" baseline="0" dirty="0"/>
                        <a:t>숫자 </a:t>
                      </a:r>
                      <a:r>
                        <a:rPr lang="ko-KR" altLang="en-US" sz="900" baseline="0" dirty="0" err="1"/>
                        <a:t>클릭시</a:t>
                      </a:r>
                      <a:r>
                        <a:rPr lang="ko-KR" altLang="en-US" sz="900" baseline="0" dirty="0"/>
                        <a:t> 해당 페이지 이동 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 err="1"/>
                        <a:t>알림음</a:t>
                      </a:r>
                      <a:r>
                        <a:rPr lang="ko-KR" altLang="en-US" sz="900" baseline="0" dirty="0"/>
                        <a:t> </a:t>
                      </a:r>
                      <a:r>
                        <a:rPr lang="en-US" altLang="ko-KR" sz="900" baseline="0" dirty="0"/>
                        <a:t>on/off </a:t>
                      </a:r>
                      <a:r>
                        <a:rPr lang="ko-KR" altLang="en-US" sz="900" baseline="0" dirty="0" err="1"/>
                        <a:t>토글</a:t>
                      </a:r>
                      <a:r>
                        <a:rPr lang="ko-KR" altLang="en-US" sz="900" baseline="0" dirty="0"/>
                        <a:t> 버튼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/>
                        <a:t>전체회원 </a:t>
                      </a:r>
                      <a:r>
                        <a:rPr lang="en-US" altLang="ko-KR" sz="900" baseline="0" dirty="0"/>
                        <a:t>: </a:t>
                      </a:r>
                      <a:r>
                        <a:rPr lang="ko-KR" altLang="en-US" sz="900" baseline="0" dirty="0"/>
                        <a:t>현재 누적 전체 </a:t>
                      </a:r>
                      <a:r>
                        <a:rPr lang="ko-KR" altLang="en-US" sz="900" baseline="0" dirty="0" err="1"/>
                        <a:t>회원수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/>
                        <a:t>금일가입 </a:t>
                      </a:r>
                      <a:r>
                        <a:rPr lang="en-US" altLang="ko-KR" sz="900" baseline="0" dirty="0"/>
                        <a:t>: </a:t>
                      </a:r>
                      <a:r>
                        <a:rPr lang="ko-KR" altLang="en-US" sz="900" baseline="0" dirty="0"/>
                        <a:t>현재 가입자수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/>
                        <a:t>금일탈퇴 </a:t>
                      </a:r>
                      <a:r>
                        <a:rPr lang="en-US" altLang="ko-KR" sz="900" baseline="0" dirty="0"/>
                        <a:t>: </a:t>
                      </a:r>
                      <a:r>
                        <a:rPr lang="ko-KR" altLang="en-US" sz="900" baseline="0" dirty="0"/>
                        <a:t>현재 탈퇴자수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/>
                        <a:t>금일충전</a:t>
                      </a:r>
                      <a:r>
                        <a:rPr lang="en-US" altLang="ko-KR" sz="900" baseline="0" dirty="0"/>
                        <a:t> : </a:t>
                      </a:r>
                      <a:r>
                        <a:rPr lang="ko-KR" altLang="en-US" sz="900" baseline="0" dirty="0"/>
                        <a:t>현재 기준 </a:t>
                      </a:r>
                      <a:r>
                        <a:rPr lang="ko-KR" altLang="en-US" sz="900" baseline="0" dirty="0" err="1"/>
                        <a:t>충전액</a:t>
                      </a:r>
                      <a:r>
                        <a:rPr lang="ko-KR" altLang="en-US" sz="900" baseline="0" dirty="0"/>
                        <a:t> 합계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aseline="0" dirty="0" err="1"/>
                        <a:t>금일환전</a:t>
                      </a:r>
                      <a:r>
                        <a:rPr lang="ko-KR" altLang="en-US" sz="900" baseline="0" dirty="0"/>
                        <a:t> </a:t>
                      </a:r>
                      <a:r>
                        <a:rPr lang="en-US" altLang="ko-KR" sz="900" baseline="0" dirty="0"/>
                        <a:t>: </a:t>
                      </a:r>
                      <a:r>
                        <a:rPr lang="ko-KR" altLang="en-US" sz="900" baseline="0" dirty="0"/>
                        <a:t>현재 기준 </a:t>
                      </a:r>
                      <a:r>
                        <a:rPr lang="ko-KR" altLang="en-US" sz="900" baseline="0" dirty="0" err="1"/>
                        <a:t>환전액</a:t>
                      </a:r>
                      <a:r>
                        <a:rPr lang="ko-KR" altLang="en-US" sz="900" baseline="0" dirty="0"/>
                        <a:t> 합계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/>
                        <a:t>2-1 </a:t>
                      </a:r>
                      <a:r>
                        <a:rPr lang="ko-KR" altLang="en-US" sz="900" baseline="0" dirty="0"/>
                        <a:t>나기가 버튼 </a:t>
                      </a:r>
                      <a:r>
                        <a:rPr lang="en-US" altLang="ko-KR" sz="900" baseline="0" dirty="0"/>
                        <a:t>: </a:t>
                      </a:r>
                      <a:r>
                        <a:rPr lang="ko-KR" altLang="en-US" sz="900" baseline="0" dirty="0"/>
                        <a:t>로그아웃</a:t>
                      </a:r>
                      <a:endParaRPr lang="en-US" altLang="ko-KR" sz="9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/>
                        <a:t>2-2 </a:t>
                      </a:r>
                      <a:r>
                        <a:rPr lang="ko-KR" altLang="en-US" sz="900" baseline="0" dirty="0"/>
                        <a:t>접속한 관리자 아이디 표시</a:t>
                      </a:r>
                      <a:endParaRPr lang="en-US" altLang="ko-KR" sz="900" baseline="0" dirty="0"/>
                    </a:p>
                  </a:txBody>
                  <a:tcPr marL="71999" marR="36000" marT="43200" marB="432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871185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1E758D6C-321E-4F59-9D80-CAFB5DB90DAD}"/>
              </a:ext>
            </a:extLst>
          </p:cNvPr>
          <p:cNvSpPr/>
          <p:nvPr/>
        </p:nvSpPr>
        <p:spPr>
          <a:xfrm>
            <a:off x="231243" y="763742"/>
            <a:ext cx="9143999" cy="60942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1" hangingPunct="1">
              <a:spcBef>
                <a:spcPts val="0"/>
              </a:spcBef>
              <a:spcAft>
                <a:spcPts val="0"/>
              </a:spcAft>
            </a:pPr>
            <a:endParaRPr lang="ko-KR" altLang="ko-KR" sz="1800" b="0" i="0" u="none" strike="noStrike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BD941618-07AA-4D9C-AE0E-C54F57A86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99635"/>
              </p:ext>
            </p:extLst>
          </p:nvPr>
        </p:nvGraphicFramePr>
        <p:xfrm>
          <a:off x="225933" y="1273640"/>
          <a:ext cx="1742337" cy="1912518"/>
        </p:xfrm>
        <a:graphic>
          <a:graphicData uri="http://schemas.openxmlformats.org/drawingml/2006/table">
            <a:tbl>
              <a:tblPr/>
              <a:tblGrid>
                <a:gridCol w="797456">
                  <a:extLst>
                    <a:ext uri="{9D8B030D-6E8A-4147-A177-3AD203B41FA5}">
                      <a16:colId xmlns:a16="http://schemas.microsoft.com/office/drawing/2014/main" val="1267555358"/>
                    </a:ext>
                  </a:extLst>
                </a:gridCol>
                <a:gridCol w="944881">
                  <a:extLst>
                    <a:ext uri="{9D8B030D-6E8A-4147-A177-3AD203B41FA5}">
                      <a16:colId xmlns:a16="http://schemas.microsoft.com/office/drawing/2014/main" val="3883379360"/>
                    </a:ext>
                  </a:extLst>
                </a:gridCol>
              </a:tblGrid>
              <a:tr h="212502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8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상황판</a:t>
                      </a:r>
                      <a:endParaRPr lang="en-US" altLang="ko-KR" sz="800" b="0" dirty="0">
                        <a:solidFill>
                          <a:schemeClr val="bg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6141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에이전트 금액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1,000,000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999723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총 입금액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2,000,000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8815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총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출금액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5,000,000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73000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총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배팅금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4,600,000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14887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총 당첨금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10,000,000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17804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총 보유 머니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20,000,000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680467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현재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접속자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100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명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06124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총판 지급액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10,000,000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48645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36D688EC-8E48-4996-98EF-1002A44B1149}"/>
              </a:ext>
            </a:extLst>
          </p:cNvPr>
          <p:cNvGraphicFramePr>
            <a:graphicFrameLocks noGrp="1"/>
          </p:cNvGraphicFramePr>
          <p:nvPr/>
        </p:nvGraphicFramePr>
        <p:xfrm>
          <a:off x="1973580" y="771212"/>
          <a:ext cx="2923424" cy="425004"/>
        </p:xfrm>
        <a:graphic>
          <a:graphicData uri="http://schemas.openxmlformats.org/drawingml/2006/table">
            <a:tbl>
              <a:tblPr/>
              <a:tblGrid>
                <a:gridCol w="784165">
                  <a:extLst>
                    <a:ext uri="{9D8B030D-6E8A-4147-A177-3AD203B41FA5}">
                      <a16:colId xmlns:a16="http://schemas.microsoft.com/office/drawing/2014/main" val="1267555358"/>
                    </a:ext>
                  </a:extLst>
                </a:gridCol>
                <a:gridCol w="784165">
                  <a:extLst>
                    <a:ext uri="{9D8B030D-6E8A-4147-A177-3AD203B41FA5}">
                      <a16:colId xmlns:a16="http://schemas.microsoft.com/office/drawing/2014/main" val="3331547189"/>
                    </a:ext>
                  </a:extLst>
                </a:gridCol>
                <a:gridCol w="784165">
                  <a:extLst>
                    <a:ext uri="{9D8B030D-6E8A-4147-A177-3AD203B41FA5}">
                      <a16:colId xmlns:a16="http://schemas.microsoft.com/office/drawing/2014/main" val="2187919270"/>
                    </a:ext>
                  </a:extLst>
                </a:gridCol>
                <a:gridCol w="570929">
                  <a:extLst>
                    <a:ext uri="{9D8B030D-6E8A-4147-A177-3AD203B41FA5}">
                      <a16:colId xmlns:a16="http://schemas.microsoft.com/office/drawing/2014/main" val="1174316831"/>
                    </a:ext>
                  </a:extLst>
                </a:gridCol>
              </a:tblGrid>
              <a:tr h="21250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신규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 /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대기 승인</a:t>
                      </a:r>
                      <a:endParaRPr lang="en-US" altLang="ko-KR" sz="7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충전 신청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/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대기</a:t>
                      </a:r>
                      <a:endParaRPr lang="en-US" altLang="ko-KR" sz="7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환전 신청</a:t>
                      </a:r>
                      <a:r>
                        <a:rPr lang="en-US" altLang="ko-KR" sz="7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/</a:t>
                      </a:r>
                      <a:r>
                        <a:rPr lang="ko-KR" altLang="en-US" sz="7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대기</a:t>
                      </a:r>
                      <a:endParaRPr lang="en-US" altLang="ko-KR" sz="7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상담신청</a:t>
                      </a:r>
                      <a:endParaRPr lang="en-US" altLang="ko-KR" sz="7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999723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(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0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/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0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)</a:t>
                      </a: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(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0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/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0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)</a:t>
                      </a: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(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0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/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0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)</a:t>
                      </a: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(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0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/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0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9912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A7489329-C395-4E92-A63F-6E6B938F805D}"/>
              </a:ext>
            </a:extLst>
          </p:cNvPr>
          <p:cNvGraphicFramePr>
            <a:graphicFrameLocks noGrp="1"/>
          </p:cNvGraphicFramePr>
          <p:nvPr/>
        </p:nvGraphicFramePr>
        <p:xfrm>
          <a:off x="4940416" y="771212"/>
          <a:ext cx="3416075" cy="42500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83215">
                  <a:extLst>
                    <a:ext uri="{9D8B030D-6E8A-4147-A177-3AD203B41FA5}">
                      <a16:colId xmlns:a16="http://schemas.microsoft.com/office/drawing/2014/main" val="1267555358"/>
                    </a:ext>
                  </a:extLst>
                </a:gridCol>
                <a:gridCol w="683215">
                  <a:extLst>
                    <a:ext uri="{9D8B030D-6E8A-4147-A177-3AD203B41FA5}">
                      <a16:colId xmlns:a16="http://schemas.microsoft.com/office/drawing/2014/main" val="3331547189"/>
                    </a:ext>
                  </a:extLst>
                </a:gridCol>
                <a:gridCol w="683215">
                  <a:extLst>
                    <a:ext uri="{9D8B030D-6E8A-4147-A177-3AD203B41FA5}">
                      <a16:colId xmlns:a16="http://schemas.microsoft.com/office/drawing/2014/main" val="2187919270"/>
                    </a:ext>
                  </a:extLst>
                </a:gridCol>
                <a:gridCol w="683215">
                  <a:extLst>
                    <a:ext uri="{9D8B030D-6E8A-4147-A177-3AD203B41FA5}">
                      <a16:colId xmlns:a16="http://schemas.microsoft.com/office/drawing/2014/main" val="1174316831"/>
                    </a:ext>
                  </a:extLst>
                </a:gridCol>
                <a:gridCol w="683215">
                  <a:extLst>
                    <a:ext uri="{9D8B030D-6E8A-4147-A177-3AD203B41FA5}">
                      <a16:colId xmlns:a16="http://schemas.microsoft.com/office/drawing/2014/main" val="3196816307"/>
                    </a:ext>
                  </a:extLst>
                </a:gridCol>
              </a:tblGrid>
              <a:tr h="21250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</a:rPr>
                        <a:t>전체회원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</a:rPr>
                        <a:t>금일 가입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</a:rPr>
                        <a:t>금일 탈퇴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effectLst/>
                        </a:rPr>
                        <a:t>금일 충전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effectLst/>
                        </a:rPr>
                        <a:t>금일환전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/>
                </a:tc>
                <a:extLst>
                  <a:ext uri="{0D108BD9-81ED-4DB2-BD59-A6C34878D82A}">
                    <a16:rowId xmlns:a16="http://schemas.microsoft.com/office/drawing/2014/main" val="1492999723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</a:rPr>
                        <a:t>1,000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effectLst/>
                        </a:rPr>
                        <a:t>777,7777,777</a:t>
                      </a:r>
                      <a:endParaRPr lang="en-US" altLang="ko-KR" sz="800" b="0" dirty="0">
                        <a:solidFill>
                          <a:srgbClr val="FF0000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effectLst/>
                        </a:rPr>
                        <a:t>1,000,000</a:t>
                      </a:r>
                      <a:endParaRPr lang="en-US" altLang="ko-KR" sz="800" b="0" dirty="0">
                        <a:solidFill>
                          <a:srgbClr val="0070C0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6709912"/>
                  </a:ext>
                </a:extLst>
              </a:tr>
            </a:tbl>
          </a:graphicData>
        </a:graphic>
      </p:graphicFrame>
      <p:sp>
        <p:nvSpPr>
          <p:cNvPr id="20" name="직사각형 19">
            <a:extLst>
              <a:ext uri="{FF2B5EF4-FFF2-40B4-BE49-F238E27FC236}">
                <a16:creationId xmlns:a16="http://schemas.microsoft.com/office/drawing/2014/main" id="{462478CA-64E3-4386-A3B7-7368A98613BD}"/>
              </a:ext>
            </a:extLst>
          </p:cNvPr>
          <p:cNvSpPr/>
          <p:nvPr/>
        </p:nvSpPr>
        <p:spPr>
          <a:xfrm>
            <a:off x="8382007" y="771212"/>
            <a:ext cx="523467" cy="3932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나가기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B0AC830-193F-41F1-BEBF-7DF1426FAF85}"/>
              </a:ext>
            </a:extLst>
          </p:cNvPr>
          <p:cNvSpPr/>
          <p:nvPr/>
        </p:nvSpPr>
        <p:spPr>
          <a:xfrm>
            <a:off x="231243" y="755120"/>
            <a:ext cx="1731718" cy="508048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LOGO</a:t>
            </a:r>
            <a:endParaRPr lang="ko-KR" altLang="en-US" sz="10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13DD9E9-4CA6-423C-83F1-3CDBFBBD4FAC}"/>
              </a:ext>
            </a:extLst>
          </p:cNvPr>
          <p:cNvSpPr/>
          <p:nvPr/>
        </p:nvSpPr>
        <p:spPr>
          <a:xfrm>
            <a:off x="8930990" y="787112"/>
            <a:ext cx="427775" cy="393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B1DFF-07F0-4D09-90E3-FF160E37DC64}"/>
              </a:ext>
            </a:extLst>
          </p:cNvPr>
          <p:cNvSpPr txBox="1"/>
          <p:nvPr/>
        </p:nvSpPr>
        <p:spPr>
          <a:xfrm>
            <a:off x="-566272" y="1189339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상황판 </a:t>
            </a:r>
            <a:r>
              <a:rPr lang="en-US" altLang="ko-KR" sz="1100" dirty="0"/>
              <a:t>-1</a:t>
            </a:r>
            <a:endParaRPr lang="ko-KR" altLang="en-US" sz="11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8DAB98-EB1D-4C45-95C8-497CD95A7078}"/>
              </a:ext>
            </a:extLst>
          </p:cNvPr>
          <p:cNvSpPr txBox="1"/>
          <p:nvPr/>
        </p:nvSpPr>
        <p:spPr>
          <a:xfrm>
            <a:off x="2160246" y="443227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상황판 </a:t>
            </a:r>
            <a:r>
              <a:rPr lang="en-US" altLang="ko-KR" sz="1100" dirty="0"/>
              <a:t>-2</a:t>
            </a:r>
            <a:endParaRPr lang="ko-KR" altLang="en-US" sz="1100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DCC8F8CB-F4D9-4706-A1A0-5FFBCEF51E57}"/>
              </a:ext>
            </a:extLst>
          </p:cNvPr>
          <p:cNvSpPr/>
          <p:nvPr/>
        </p:nvSpPr>
        <p:spPr>
          <a:xfrm>
            <a:off x="236552" y="1257469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1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CB591AC9-3DD0-47BA-A5CF-6B33739D6E54}"/>
              </a:ext>
            </a:extLst>
          </p:cNvPr>
          <p:cNvSpPr/>
          <p:nvPr/>
        </p:nvSpPr>
        <p:spPr>
          <a:xfrm>
            <a:off x="2026834" y="586901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2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CA3D4552-F318-4CAD-8E09-829304822741}"/>
              </a:ext>
            </a:extLst>
          </p:cNvPr>
          <p:cNvSpPr/>
          <p:nvPr/>
        </p:nvSpPr>
        <p:spPr>
          <a:xfrm>
            <a:off x="8382007" y="586901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2-1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6FEC4D7E-98DB-4480-A9D5-1AF855C95869}"/>
              </a:ext>
            </a:extLst>
          </p:cNvPr>
          <p:cNvSpPr/>
          <p:nvPr/>
        </p:nvSpPr>
        <p:spPr>
          <a:xfrm>
            <a:off x="8964877" y="567205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2-2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1AB17B2E-C54F-403F-AA92-D27CD05B8C73}"/>
              </a:ext>
            </a:extLst>
          </p:cNvPr>
          <p:cNvSpPr txBox="1">
            <a:spLocks/>
          </p:cNvSpPr>
          <p:nvPr/>
        </p:nvSpPr>
        <p:spPr>
          <a:xfrm>
            <a:off x="2028867" y="1448150"/>
            <a:ext cx="1128111" cy="33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dirty="0"/>
              <a:t>회원 정보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E9F36C7-D442-406D-A994-4A9E4580FED1}"/>
              </a:ext>
            </a:extLst>
          </p:cNvPr>
          <p:cNvSpPr/>
          <p:nvPr/>
        </p:nvSpPr>
        <p:spPr>
          <a:xfrm>
            <a:off x="2028867" y="1876848"/>
            <a:ext cx="1362517" cy="516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일반회원</a:t>
            </a:r>
            <a:r>
              <a:rPr lang="en-US" altLang="ko-KR" sz="1000" dirty="0">
                <a:solidFill>
                  <a:schemeClr val="tx1"/>
                </a:solidFill>
              </a:rPr>
              <a:t>(200)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34EBC25F-2130-4F81-A8A8-22C766D47AC6}"/>
              </a:ext>
            </a:extLst>
          </p:cNvPr>
          <p:cNvSpPr/>
          <p:nvPr/>
        </p:nvSpPr>
        <p:spPr>
          <a:xfrm>
            <a:off x="3274182" y="1876848"/>
            <a:ext cx="1362517" cy="516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대기회원</a:t>
            </a:r>
            <a:r>
              <a:rPr lang="en-US" altLang="ko-KR" sz="1000" dirty="0">
                <a:solidFill>
                  <a:schemeClr val="tx1"/>
                </a:solidFill>
              </a:rPr>
              <a:t>(0)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9C38388-13C2-49CA-8FE0-FB2A2949163C}"/>
              </a:ext>
            </a:extLst>
          </p:cNvPr>
          <p:cNvSpPr/>
          <p:nvPr/>
        </p:nvSpPr>
        <p:spPr>
          <a:xfrm>
            <a:off x="4519495" y="1876848"/>
            <a:ext cx="1362517" cy="516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정지회원</a:t>
            </a:r>
            <a:r>
              <a:rPr lang="en-US" altLang="ko-KR" sz="1000" dirty="0">
                <a:solidFill>
                  <a:schemeClr val="tx1"/>
                </a:solidFill>
              </a:rPr>
              <a:t>(0)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3CBFF2E-0670-4063-A64D-BE424487BE88}"/>
              </a:ext>
            </a:extLst>
          </p:cNvPr>
          <p:cNvSpPr/>
          <p:nvPr/>
        </p:nvSpPr>
        <p:spPr>
          <a:xfrm>
            <a:off x="5764810" y="1876848"/>
            <a:ext cx="1362517" cy="516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탈퇴회원</a:t>
            </a:r>
            <a:r>
              <a:rPr lang="en-US" altLang="ko-KR" sz="1000" dirty="0">
                <a:solidFill>
                  <a:schemeClr val="tx1"/>
                </a:solidFill>
              </a:rPr>
              <a:t>(0)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74E62206-CD2E-4115-B2C2-FCC003158161}"/>
              </a:ext>
            </a:extLst>
          </p:cNvPr>
          <p:cNvSpPr/>
          <p:nvPr/>
        </p:nvSpPr>
        <p:spPr>
          <a:xfrm>
            <a:off x="2091580" y="1884287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</a:rPr>
              <a:t>3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68" name="표 67">
            <a:extLst>
              <a:ext uri="{FF2B5EF4-FFF2-40B4-BE49-F238E27FC236}">
                <a16:creationId xmlns:a16="http://schemas.microsoft.com/office/drawing/2014/main" id="{308B0C7E-1ACD-4613-AAF4-3DBCA16DE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16467"/>
              </p:ext>
            </p:extLst>
          </p:nvPr>
        </p:nvGraphicFramePr>
        <p:xfrm>
          <a:off x="220624" y="3202329"/>
          <a:ext cx="1742337" cy="425004"/>
        </p:xfrm>
        <a:graphic>
          <a:graphicData uri="http://schemas.openxmlformats.org/drawingml/2006/table">
            <a:tbl>
              <a:tblPr/>
              <a:tblGrid>
                <a:gridCol w="1742337">
                  <a:extLst>
                    <a:ext uri="{9D8B030D-6E8A-4147-A177-3AD203B41FA5}">
                      <a16:colId xmlns:a16="http://schemas.microsoft.com/office/drawing/2014/main" val="1267555358"/>
                    </a:ext>
                  </a:extLst>
                </a:gridCol>
              </a:tblGrid>
              <a:tr h="212502">
                <a:tc>
                  <a:txBody>
                    <a:bodyPr/>
                    <a:lstStyle/>
                    <a:p>
                      <a:pPr algn="r"/>
                      <a:r>
                        <a:rPr lang="ko-KR" altLang="en-US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회원관리               </a:t>
                      </a: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∨</a:t>
                      </a: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8201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회원정보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99723"/>
                  </a:ext>
                </a:extLst>
              </a:tr>
            </a:tbl>
          </a:graphicData>
        </a:graphic>
      </p:graphicFrame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17733C7E-50B3-45B1-BC5A-1B387FED1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70031"/>
              </p:ext>
            </p:extLst>
          </p:nvPr>
        </p:nvGraphicFramePr>
        <p:xfrm>
          <a:off x="220624" y="3627333"/>
          <a:ext cx="1742337" cy="1275012"/>
        </p:xfrm>
        <a:graphic>
          <a:graphicData uri="http://schemas.openxmlformats.org/drawingml/2006/table">
            <a:tbl>
              <a:tblPr/>
              <a:tblGrid>
                <a:gridCol w="1742337">
                  <a:extLst>
                    <a:ext uri="{9D8B030D-6E8A-4147-A177-3AD203B41FA5}">
                      <a16:colId xmlns:a16="http://schemas.microsoft.com/office/drawing/2014/main" val="1267555358"/>
                    </a:ext>
                  </a:extLst>
                </a:gridCol>
              </a:tblGrid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총판관리                                 </a:t>
                      </a: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&gt;</a:t>
                      </a: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8201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  <a:cs typeface="+mn-cs"/>
                        </a:rPr>
                        <a:t>게임관리 </a:t>
                      </a:r>
                      <a:r>
                        <a:rPr lang="ko-KR" altLang="en-US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                                </a:t>
                      </a: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&gt;</a:t>
                      </a:r>
                      <a:endParaRPr lang="en-US" altLang="ko-KR" sz="900" b="0" kern="1200" dirty="0">
                        <a:solidFill>
                          <a:schemeClr val="bg1"/>
                        </a:solidFill>
                        <a:effectLst/>
                        <a:latin typeface="nanumgothic" panose="020D0604000000000000" pitchFamily="50" charset="-127"/>
                        <a:ea typeface="nanumgothic" panose="020D0604000000000000" pitchFamily="50" charset="-127"/>
                        <a:cs typeface="+mn-cs"/>
                      </a:endParaRP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99723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머니관리</a:t>
                      </a:r>
                      <a:r>
                        <a:rPr lang="ko-KR" altLang="en-US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                                 </a:t>
                      </a: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&gt;</a:t>
                      </a: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15466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사이트관리                             </a:t>
                      </a: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&gt;</a:t>
                      </a: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18631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통계관리                                </a:t>
                      </a: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&gt;</a:t>
                      </a: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370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게시판관리                             </a:t>
                      </a: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50" charset="-127"/>
                          <a:ea typeface="nanumgothic" panose="020D0604000000000000" pitchFamily="50" charset="-127"/>
                        </a:rPr>
                        <a:t>&gt;</a:t>
                      </a:r>
                    </a:p>
                  </a:txBody>
                  <a:tcPr marT="31227" marB="3122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9105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C0E096F0-7F37-4351-BC58-CAD628F6AC4D}"/>
              </a:ext>
            </a:extLst>
          </p:cNvPr>
          <p:cNvSpPr txBox="1"/>
          <p:nvPr/>
        </p:nvSpPr>
        <p:spPr>
          <a:xfrm>
            <a:off x="2026834" y="73518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334948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490776" y="417154"/>
            <a:ext cx="9206920" cy="60642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1092" y="953404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00" dirty="0"/>
              <a:t>회원정보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1092" y="1266736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/>
              <a:t>일반회원</a:t>
            </a:r>
            <a:r>
              <a:rPr lang="en-US" altLang="ko-KR" sz="1000" b="1" dirty="0"/>
              <a:t>(100)</a:t>
            </a:r>
            <a:endParaRPr lang="ko-KR" altLang="en-US" sz="1000" b="1"/>
          </a:p>
        </p:txBody>
      </p:sp>
      <p:sp>
        <p:nvSpPr>
          <p:cNvPr id="13" name="TextBox 12"/>
          <p:cNvSpPr txBox="1"/>
          <p:nvPr/>
        </p:nvSpPr>
        <p:spPr>
          <a:xfrm>
            <a:off x="2906828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대기회원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5271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정지회원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3714" y="1266736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탈퇴회원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(100)</a:t>
            </a:r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00149" y="1828798"/>
            <a:ext cx="696286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전체레벨 ▼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661843" y="1828798"/>
            <a:ext cx="973900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아이디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닉네임 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1150" y="1828798"/>
            <a:ext cx="1625857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검색입력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92413" y="1828798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검색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1875002" y="2248247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cxnSpLocks/>
            <a:stCxn id="26" idx="3"/>
          </p:cNvCxnSpPr>
          <p:nvPr/>
        </p:nvCxnSpPr>
        <p:spPr>
          <a:xfrm flipV="1">
            <a:off x="2134170" y="2541861"/>
            <a:ext cx="65840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875002" y="2818695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10042" y="2452874"/>
            <a:ext cx="324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No</a:t>
            </a:r>
            <a:endParaRPr lang="ko-KR" alt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2545015" y="2299913"/>
            <a:ext cx="5015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추천인</a:t>
            </a:r>
            <a:endParaRPr lang="ko-KR" altLang="en-US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4076977" y="2299913"/>
            <a:ext cx="605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가입정보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0295" y="2299913"/>
            <a:ext cx="751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머니</a:t>
            </a:r>
            <a:r>
              <a:rPr lang="en-US" altLang="ko-KR" sz="800" dirty="0"/>
              <a:t>/</a:t>
            </a:r>
            <a:r>
              <a:rPr lang="ko-KR" altLang="en-US" sz="800"/>
              <a:t>포인트</a:t>
            </a:r>
            <a:endParaRPr lang="ko-KR" alt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6549113" y="2299913"/>
            <a:ext cx="605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정산정보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59600" y="2299913"/>
            <a:ext cx="605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상태정보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17532" y="2417357"/>
            <a:ext cx="397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관리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64634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총판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2547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추천인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14783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아이디</a:t>
            </a:r>
            <a:endParaRPr lang="ko-KR" alt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3736745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닉네임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39853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레벨</a:t>
            </a:r>
            <a:endParaRPr lang="ko-KR" alt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4471031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상태</a:t>
            </a:r>
            <a:endParaRPr lang="ko-KR" alt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4875243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핸드폰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92413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머니</a:t>
            </a:r>
            <a:endParaRPr lang="ko-KR" alt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5788203" y="259905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포인트</a:t>
            </a:r>
            <a:endParaRPr lang="ko-KR" alt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6279825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입금</a:t>
            </a:r>
            <a:endParaRPr lang="ko-KR" alt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6659228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출금</a:t>
            </a:r>
            <a:endParaRPr lang="ko-KR" alt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7046149" y="25990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정산</a:t>
            </a:r>
            <a:endParaRPr lang="ko-KR" alt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7414031" y="25990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가입일시</a:t>
            </a:r>
            <a:endParaRPr lang="ko-KR" alt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8054865" y="2599052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최종로그인</a:t>
            </a:r>
          </a:p>
        </p:txBody>
      </p:sp>
      <p:cxnSp>
        <p:nvCxnSpPr>
          <p:cNvPr id="51" name="직선 연결선 50"/>
          <p:cNvCxnSpPr/>
          <p:nvPr/>
        </p:nvCxnSpPr>
        <p:spPr>
          <a:xfrm>
            <a:off x="2053818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304990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537951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627982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7436622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8718265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9450068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1875002" y="3173984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519137" y="2904007"/>
            <a:ext cx="2808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ss</a:t>
            </a:r>
            <a:endParaRPr lang="ko-KR" altLang="en-US" sz="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881477" y="2904007"/>
            <a:ext cx="3545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abc</a:t>
            </a:r>
            <a:endParaRPr lang="ko-KR" altLang="en-US" sz="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344439" y="2904007"/>
            <a:ext cx="433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babo</a:t>
            </a:r>
            <a:endParaRPr lang="ko-KR" altLang="en-US" sz="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788041" y="2904007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바보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14392" y="2904007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66" name="TextBox 65"/>
          <p:cNvSpPr txBox="1"/>
          <p:nvPr/>
        </p:nvSpPr>
        <p:spPr>
          <a:xfrm>
            <a:off x="4419735" y="2904007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/>
              <a:t>사용중</a:t>
            </a:r>
            <a:endParaRPr lang="ko-KR" altLang="en-US" sz="800" dirty="0"/>
          </a:p>
        </p:txBody>
      </p:sp>
      <p:sp>
        <p:nvSpPr>
          <p:cNvPr id="67" name="TextBox 66"/>
          <p:cNvSpPr txBox="1"/>
          <p:nvPr/>
        </p:nvSpPr>
        <p:spPr>
          <a:xfrm>
            <a:off x="4830781" y="2819165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000-</a:t>
            </a:r>
          </a:p>
          <a:p>
            <a:pPr algn="ctr"/>
            <a:r>
              <a:rPr lang="en-US" altLang="ko-KR" sz="800" dirty="0"/>
              <a:t>000-0000</a:t>
            </a:r>
            <a:endParaRPr lang="ko-KR" altLang="en-US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5410847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69" name="TextBox 68"/>
          <p:cNvSpPr txBox="1"/>
          <p:nvPr/>
        </p:nvSpPr>
        <p:spPr>
          <a:xfrm>
            <a:off x="5857934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0" name="TextBox 69"/>
          <p:cNvSpPr txBox="1"/>
          <p:nvPr/>
        </p:nvSpPr>
        <p:spPr>
          <a:xfrm>
            <a:off x="6298259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1" name="TextBox 70"/>
          <p:cNvSpPr txBox="1"/>
          <p:nvPr/>
        </p:nvSpPr>
        <p:spPr>
          <a:xfrm>
            <a:off x="6677662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2" name="TextBox 71"/>
          <p:cNvSpPr txBox="1"/>
          <p:nvPr/>
        </p:nvSpPr>
        <p:spPr>
          <a:xfrm>
            <a:off x="7064583" y="290400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73" name="TextBox 72"/>
          <p:cNvSpPr txBox="1"/>
          <p:nvPr/>
        </p:nvSpPr>
        <p:spPr>
          <a:xfrm>
            <a:off x="7394797" y="2904007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74" name="TextBox 73"/>
          <p:cNvSpPr txBox="1"/>
          <p:nvPr/>
        </p:nvSpPr>
        <p:spPr>
          <a:xfrm>
            <a:off x="8086927" y="2904007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75" name="TextBox 74"/>
          <p:cNvSpPr txBox="1"/>
          <p:nvPr/>
        </p:nvSpPr>
        <p:spPr>
          <a:xfrm>
            <a:off x="1906774" y="2904007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3</a:t>
            </a:r>
            <a:endParaRPr lang="ko-KR" altLang="en-US" sz="800" dirty="0"/>
          </a:p>
        </p:txBody>
      </p:sp>
      <p:sp>
        <p:nvSpPr>
          <p:cNvPr id="77" name="직사각형 76"/>
          <p:cNvSpPr/>
          <p:nvPr/>
        </p:nvSpPr>
        <p:spPr>
          <a:xfrm>
            <a:off x="8780773" y="2927521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로그</a:t>
            </a:r>
          </a:p>
        </p:txBody>
      </p:sp>
      <p:sp>
        <p:nvSpPr>
          <p:cNvPr id="78" name="직사각형 77"/>
          <p:cNvSpPr/>
          <p:nvPr/>
        </p:nvSpPr>
        <p:spPr>
          <a:xfrm>
            <a:off x="9109455" y="2927521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83" name="직선 연결선 82"/>
          <p:cNvCxnSpPr/>
          <p:nvPr/>
        </p:nvCxnSpPr>
        <p:spPr>
          <a:xfrm>
            <a:off x="1875002" y="3173984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1875002" y="3529273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519137" y="3259296"/>
            <a:ext cx="2808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ss</a:t>
            </a:r>
            <a:endParaRPr lang="ko-KR" altLang="en-US" sz="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881477" y="3259296"/>
            <a:ext cx="3545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abc</a:t>
            </a:r>
            <a:endParaRPr lang="ko-KR" altLang="en-US" sz="8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344439" y="3259296"/>
            <a:ext cx="433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babo</a:t>
            </a:r>
            <a:endParaRPr lang="ko-KR" altLang="en-US" sz="8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3788041" y="3259296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바보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14392" y="3259296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90" name="TextBox 89"/>
          <p:cNvSpPr txBox="1"/>
          <p:nvPr/>
        </p:nvSpPr>
        <p:spPr>
          <a:xfrm>
            <a:off x="4419735" y="3259296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/>
              <a:t>사용중</a:t>
            </a:r>
            <a:endParaRPr lang="ko-KR" altLang="en-US" sz="800" dirty="0"/>
          </a:p>
        </p:txBody>
      </p:sp>
      <p:sp>
        <p:nvSpPr>
          <p:cNvPr id="91" name="TextBox 90"/>
          <p:cNvSpPr txBox="1"/>
          <p:nvPr/>
        </p:nvSpPr>
        <p:spPr>
          <a:xfrm>
            <a:off x="4830781" y="3174454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000-</a:t>
            </a:r>
          </a:p>
          <a:p>
            <a:pPr algn="ctr"/>
            <a:r>
              <a:rPr lang="en-US" altLang="ko-KR" sz="800" dirty="0"/>
              <a:t>000-0000</a:t>
            </a:r>
            <a:endParaRPr lang="ko-KR" altLang="en-US" sz="800" dirty="0"/>
          </a:p>
        </p:txBody>
      </p:sp>
      <p:sp>
        <p:nvSpPr>
          <p:cNvPr id="92" name="TextBox 91"/>
          <p:cNvSpPr txBox="1"/>
          <p:nvPr/>
        </p:nvSpPr>
        <p:spPr>
          <a:xfrm>
            <a:off x="5410847" y="325929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93" name="TextBox 92"/>
          <p:cNvSpPr txBox="1"/>
          <p:nvPr/>
        </p:nvSpPr>
        <p:spPr>
          <a:xfrm>
            <a:off x="5857934" y="325929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94" name="TextBox 93"/>
          <p:cNvSpPr txBox="1"/>
          <p:nvPr/>
        </p:nvSpPr>
        <p:spPr>
          <a:xfrm>
            <a:off x="6298259" y="325929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95" name="TextBox 94"/>
          <p:cNvSpPr txBox="1"/>
          <p:nvPr/>
        </p:nvSpPr>
        <p:spPr>
          <a:xfrm>
            <a:off x="6677662" y="325929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96" name="TextBox 95"/>
          <p:cNvSpPr txBox="1"/>
          <p:nvPr/>
        </p:nvSpPr>
        <p:spPr>
          <a:xfrm>
            <a:off x="7064583" y="325929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97" name="TextBox 96"/>
          <p:cNvSpPr txBox="1"/>
          <p:nvPr/>
        </p:nvSpPr>
        <p:spPr>
          <a:xfrm>
            <a:off x="7394797" y="3259296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98" name="TextBox 97"/>
          <p:cNvSpPr txBox="1"/>
          <p:nvPr/>
        </p:nvSpPr>
        <p:spPr>
          <a:xfrm>
            <a:off x="8086927" y="3259296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99" name="TextBox 98"/>
          <p:cNvSpPr txBox="1"/>
          <p:nvPr/>
        </p:nvSpPr>
        <p:spPr>
          <a:xfrm>
            <a:off x="1906774" y="3259296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</a:t>
            </a:r>
            <a:endParaRPr lang="ko-KR" altLang="en-US" sz="800" dirty="0"/>
          </a:p>
        </p:txBody>
      </p:sp>
      <p:sp>
        <p:nvSpPr>
          <p:cNvPr id="100" name="직사각형 99"/>
          <p:cNvSpPr/>
          <p:nvPr/>
        </p:nvSpPr>
        <p:spPr>
          <a:xfrm>
            <a:off x="8780773" y="3282810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로그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9109455" y="3282810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102" name="직선 연결선 101"/>
          <p:cNvCxnSpPr/>
          <p:nvPr/>
        </p:nvCxnSpPr>
        <p:spPr>
          <a:xfrm>
            <a:off x="1875002" y="3525612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1875002" y="3880901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519137" y="3610924"/>
            <a:ext cx="2808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ss</a:t>
            </a:r>
            <a:endParaRPr lang="ko-KR" altLang="en-US" sz="8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881477" y="3610924"/>
            <a:ext cx="3545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abc</a:t>
            </a:r>
            <a:endParaRPr lang="ko-KR" altLang="en-US" sz="8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344439" y="3610924"/>
            <a:ext cx="433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err="1"/>
              <a:t>babo</a:t>
            </a:r>
            <a:endParaRPr lang="ko-KR" altLang="en-US" sz="8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3788041" y="3610924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바보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14392" y="3610924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419735" y="3610924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/>
              <a:t>사용중</a:t>
            </a:r>
            <a:endParaRPr lang="ko-KR" altLang="en-US" sz="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830781" y="3526082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000-</a:t>
            </a:r>
          </a:p>
          <a:p>
            <a:pPr algn="ctr"/>
            <a:r>
              <a:rPr lang="en-US" altLang="ko-KR" sz="800" dirty="0"/>
              <a:t>000-0000</a:t>
            </a:r>
            <a:endParaRPr lang="ko-KR" altLang="en-US" sz="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410847" y="3610924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857934" y="3610924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298259" y="3610924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677662" y="3610924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064583" y="3610924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100</a:t>
            </a:r>
            <a:endParaRPr lang="ko-KR" altLang="en-US" sz="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394797" y="3610924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</a:t>
            </a:r>
            <a:endParaRPr lang="ko-KR" altLang="en-US" sz="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8086927" y="3610924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20210202</a:t>
            </a:r>
            <a:endParaRPr lang="ko-KR" altLang="en-US" sz="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906774" y="3610924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19" name="직사각형 118"/>
          <p:cNvSpPr/>
          <p:nvPr/>
        </p:nvSpPr>
        <p:spPr>
          <a:xfrm>
            <a:off x="8780773" y="3634438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로그</a:t>
            </a:r>
          </a:p>
        </p:txBody>
      </p:sp>
      <p:sp>
        <p:nvSpPr>
          <p:cNvPr id="120" name="직사각형 119"/>
          <p:cNvSpPr/>
          <p:nvPr/>
        </p:nvSpPr>
        <p:spPr>
          <a:xfrm>
            <a:off x="9109455" y="3634438"/>
            <a:ext cx="27829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/>
              <a:t>쪽지</a:t>
            </a:r>
          </a:p>
        </p:txBody>
      </p:sp>
      <p:cxnSp>
        <p:nvCxnSpPr>
          <p:cNvPr id="122" name="직선 연결선 121"/>
          <p:cNvCxnSpPr/>
          <p:nvPr/>
        </p:nvCxnSpPr>
        <p:spPr>
          <a:xfrm>
            <a:off x="406863" y="822121"/>
            <a:ext cx="92069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50834" y="429355"/>
            <a:ext cx="1104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 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47034" y="442544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127" name="표 126">
            <a:extLst>
              <a:ext uri="{FF2B5EF4-FFF2-40B4-BE49-F238E27FC236}">
                <a16:creationId xmlns:a16="http://schemas.microsoft.com/office/drawing/2014/main" id="{3D922823-F708-4C2C-9B67-8A764B3D5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4558"/>
              </p:ext>
            </p:extLst>
          </p:nvPr>
        </p:nvGraphicFramePr>
        <p:xfrm>
          <a:off x="10021768" y="-1"/>
          <a:ext cx="2170231" cy="472675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 err="1"/>
                        <a:t>운영툴</a:t>
                      </a:r>
                      <a:r>
                        <a:rPr lang="ko-KR" altLang="en-US" sz="850" dirty="0"/>
                        <a:t> 로그인 </a:t>
                      </a:r>
                      <a:r>
                        <a:rPr lang="ko-KR" altLang="en-US" sz="850" dirty="0" err="1"/>
                        <a:t>첫화면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회원정보 화면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15954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나가기 버튼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로그아웃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일반회원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일반회원 숫자 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대기회원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승인 대기 회원 숫자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정지회원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정지 회원 숫자</a:t>
                      </a:r>
                      <a:endParaRPr lang="en-US" altLang="ko-KR" sz="850" dirty="0"/>
                    </a:p>
                    <a:p>
                      <a:r>
                        <a:rPr lang="ko-KR" altLang="en-US" sz="850" dirty="0"/>
                        <a:t>탈퇴회원 </a:t>
                      </a:r>
                      <a:r>
                        <a:rPr lang="en-US" altLang="ko-KR" sz="850" dirty="0"/>
                        <a:t>: </a:t>
                      </a:r>
                      <a:r>
                        <a:rPr lang="ko-KR" altLang="en-US" sz="850" dirty="0"/>
                        <a:t>현재 탈퇴 회원 숫자</a:t>
                      </a:r>
                      <a:endParaRPr lang="en-US" altLang="ko-KR" sz="850" dirty="0"/>
                    </a:p>
                    <a:p>
                      <a:r>
                        <a:rPr lang="en-US" altLang="ko-KR" sz="85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50" dirty="0" err="1"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ko-KR" altLang="en-US" sz="850" dirty="0">
                          <a:sym typeface="Wingdings" panose="05000000000000000000" pitchFamily="2" charset="2"/>
                        </a:rPr>
                        <a:t> 해당회원 리스트 조회</a:t>
                      </a:r>
                      <a:endParaRPr lang="en-US" altLang="ko-KR" sz="85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baseline="0" dirty="0"/>
                        <a:t>3-1 </a:t>
                      </a:r>
                      <a:r>
                        <a:rPr lang="ko-KR" altLang="en-US" sz="850" baseline="0" dirty="0"/>
                        <a:t>선택 </a:t>
                      </a:r>
                      <a:r>
                        <a:rPr lang="en-US" altLang="ko-KR" sz="850" baseline="0" dirty="0"/>
                        <a:t>: </a:t>
                      </a:r>
                      <a:r>
                        <a:rPr lang="ko-KR" altLang="en-US" sz="850" baseline="0" dirty="0"/>
                        <a:t>전체레벨</a:t>
                      </a:r>
                      <a:r>
                        <a:rPr lang="en-US" altLang="ko-KR" sz="850" baseline="0" dirty="0"/>
                        <a:t>, 1~9</a:t>
                      </a:r>
                      <a:r>
                        <a:rPr lang="ko-KR" altLang="en-US" sz="850" baseline="0" dirty="0"/>
                        <a:t>레벨</a:t>
                      </a:r>
                      <a:endParaRPr lang="en-US" altLang="ko-KR" sz="850" baseline="0" dirty="0"/>
                    </a:p>
                    <a:p>
                      <a:r>
                        <a:rPr lang="en-US" altLang="ko-KR" sz="850" baseline="0" dirty="0"/>
                        <a:t>3-2 </a:t>
                      </a:r>
                      <a:r>
                        <a:rPr lang="ko-KR" altLang="en-US" sz="850" baseline="0" dirty="0"/>
                        <a:t>선택 </a:t>
                      </a:r>
                      <a:r>
                        <a:rPr lang="en-US" altLang="ko-KR" sz="850" baseline="0" dirty="0"/>
                        <a:t>: </a:t>
                      </a:r>
                      <a:r>
                        <a:rPr lang="ko-KR" altLang="en-US" sz="850" baseline="0" dirty="0"/>
                        <a:t>아이디</a:t>
                      </a:r>
                      <a:r>
                        <a:rPr lang="en-US" altLang="ko-KR" sz="850" baseline="0" dirty="0"/>
                        <a:t>/</a:t>
                      </a:r>
                      <a:r>
                        <a:rPr lang="ko-KR" altLang="en-US" sz="850" baseline="0" dirty="0"/>
                        <a:t>닉네임</a:t>
                      </a:r>
                      <a:r>
                        <a:rPr lang="en-US" altLang="ko-KR" sz="850" baseline="0" dirty="0"/>
                        <a:t>, </a:t>
                      </a:r>
                      <a:r>
                        <a:rPr lang="ko-KR" altLang="en-US" sz="850" baseline="0" dirty="0"/>
                        <a:t>총판</a:t>
                      </a:r>
                      <a:r>
                        <a:rPr lang="en-US" altLang="ko-KR" sz="850" baseline="0" dirty="0"/>
                        <a:t>, </a:t>
                      </a:r>
                      <a:r>
                        <a:rPr lang="ko-KR" altLang="en-US" sz="850" baseline="0" dirty="0"/>
                        <a:t>추천인</a:t>
                      </a:r>
                      <a:r>
                        <a:rPr lang="en-US" altLang="ko-KR" sz="850" baseline="0" dirty="0"/>
                        <a:t>, </a:t>
                      </a:r>
                      <a:r>
                        <a:rPr lang="ko-KR" altLang="en-US" sz="850" baseline="0" dirty="0"/>
                        <a:t>핸드폰 번호</a:t>
                      </a:r>
                      <a:endParaRPr lang="en-US" altLang="ko-KR" sz="850" baseline="0" dirty="0"/>
                    </a:p>
                    <a:p>
                      <a:r>
                        <a:rPr lang="en-US" altLang="ko-KR" sz="850" baseline="0" dirty="0"/>
                        <a:t>3-3 </a:t>
                      </a:r>
                      <a:r>
                        <a:rPr lang="ko-KR" altLang="en-US" sz="850" baseline="0" dirty="0"/>
                        <a:t>검색입력</a:t>
                      </a:r>
                      <a:endParaRPr lang="en-US" altLang="ko-KR" sz="850" baseline="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ko-KR" altLang="en-US" sz="850" baseline="0" dirty="0"/>
                        <a:t>각 선택에 따라 검색결과 조회</a:t>
                      </a:r>
                      <a:endParaRPr lang="en-US" altLang="ko-KR" sz="85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ko-KR" altLang="en-US" sz="850" baseline="0" dirty="0"/>
                        <a:t>검색결과 없을 때 </a:t>
                      </a:r>
                      <a:r>
                        <a:rPr lang="en-US" altLang="ko-KR" sz="850" baseline="0" dirty="0"/>
                        <a:t>‘ </a:t>
                      </a:r>
                      <a:r>
                        <a:rPr lang="ko-KR" altLang="en-US" sz="850" baseline="0" dirty="0"/>
                        <a:t>검색결과 없음</a:t>
                      </a:r>
                      <a:r>
                        <a:rPr lang="en-US" altLang="ko-KR" sz="850" baseline="0" dirty="0"/>
                        <a:t>‘ </a:t>
                      </a:r>
                      <a:r>
                        <a:rPr lang="ko-KR" altLang="en-US" sz="850" baseline="0" dirty="0"/>
                        <a:t>표시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4-1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순번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내림차순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4-2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추천인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총판과 추천인 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4-3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가입정보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4-4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머니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포인트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현재 보유한 머니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포인트 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4-5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정산정보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현재까지의 정산 정보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4-6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상태 정보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4-7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로그 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회원상세정보 팝업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보안모니터링 탭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쪽지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쪽지쓰기 팝업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4-8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총판아이디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볼드표시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클릭시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총판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상세정보팝업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4-9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추천인아이디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볼드표시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클릭시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회원상세정보팝업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4-10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아이디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볼드표시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클릭시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회원상세정보 팝업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</a:tbl>
          </a:graphicData>
        </a:graphic>
      </p:graphicFrame>
      <p:sp>
        <p:nvSpPr>
          <p:cNvPr id="121" name="사각형: 둥근 모서리 120">
            <a:extLst>
              <a:ext uri="{FF2B5EF4-FFF2-40B4-BE49-F238E27FC236}">
                <a16:creationId xmlns:a16="http://schemas.microsoft.com/office/drawing/2014/main" id="{B5B24B9E-C764-4326-8AA3-EFFAA5118607}"/>
              </a:ext>
            </a:extLst>
          </p:cNvPr>
          <p:cNvSpPr/>
          <p:nvPr/>
        </p:nvSpPr>
        <p:spPr>
          <a:xfrm>
            <a:off x="8590492" y="45589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124" name="사각형: 둥근 모서리 123">
            <a:extLst>
              <a:ext uri="{FF2B5EF4-FFF2-40B4-BE49-F238E27FC236}">
                <a16:creationId xmlns:a16="http://schemas.microsoft.com/office/drawing/2014/main" id="{399DEE2D-C13C-4080-956F-FAD6950F5082}"/>
              </a:ext>
            </a:extLst>
          </p:cNvPr>
          <p:cNvSpPr/>
          <p:nvPr/>
        </p:nvSpPr>
        <p:spPr>
          <a:xfrm>
            <a:off x="1713002" y="129771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130" name="사각형: 둥근 모서리 129">
            <a:extLst>
              <a:ext uri="{FF2B5EF4-FFF2-40B4-BE49-F238E27FC236}">
                <a16:creationId xmlns:a16="http://schemas.microsoft.com/office/drawing/2014/main" id="{9661D972-4A33-4052-8DEC-8C822D97DB0C}"/>
              </a:ext>
            </a:extLst>
          </p:cNvPr>
          <p:cNvSpPr/>
          <p:nvPr/>
        </p:nvSpPr>
        <p:spPr>
          <a:xfrm>
            <a:off x="2027160" y="218734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4-1</a:t>
            </a:r>
            <a:endParaRPr lang="ko-KR" altLang="en-US" sz="750" dirty="0"/>
          </a:p>
        </p:txBody>
      </p:sp>
      <p:sp>
        <p:nvSpPr>
          <p:cNvPr id="131" name="사각형: 둥근 모서리 130">
            <a:extLst>
              <a:ext uri="{FF2B5EF4-FFF2-40B4-BE49-F238E27FC236}">
                <a16:creationId xmlns:a16="http://schemas.microsoft.com/office/drawing/2014/main" id="{3216CA91-04BF-4F7A-BD47-7A72E27A1797}"/>
              </a:ext>
            </a:extLst>
          </p:cNvPr>
          <p:cNvSpPr/>
          <p:nvPr/>
        </p:nvSpPr>
        <p:spPr>
          <a:xfrm>
            <a:off x="2716254" y="217144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4-2</a:t>
            </a:r>
            <a:endParaRPr lang="ko-KR" altLang="en-US" sz="750" dirty="0"/>
          </a:p>
        </p:txBody>
      </p:sp>
      <p:sp>
        <p:nvSpPr>
          <p:cNvPr id="132" name="사각형: 둥근 모서리 131">
            <a:extLst>
              <a:ext uri="{FF2B5EF4-FFF2-40B4-BE49-F238E27FC236}">
                <a16:creationId xmlns:a16="http://schemas.microsoft.com/office/drawing/2014/main" id="{BB0FEFDE-6420-42E9-A06E-311A6D8A7A54}"/>
              </a:ext>
            </a:extLst>
          </p:cNvPr>
          <p:cNvSpPr/>
          <p:nvPr/>
        </p:nvSpPr>
        <p:spPr>
          <a:xfrm>
            <a:off x="4253778" y="216452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4-3</a:t>
            </a:r>
            <a:endParaRPr lang="ko-KR" altLang="en-US" sz="750" dirty="0"/>
          </a:p>
        </p:txBody>
      </p:sp>
      <p:sp>
        <p:nvSpPr>
          <p:cNvPr id="133" name="사각형: 둥근 모서리 132">
            <a:extLst>
              <a:ext uri="{FF2B5EF4-FFF2-40B4-BE49-F238E27FC236}">
                <a16:creationId xmlns:a16="http://schemas.microsoft.com/office/drawing/2014/main" id="{6DBF72AC-0882-426A-A4A5-F6D7386E052D}"/>
              </a:ext>
            </a:extLst>
          </p:cNvPr>
          <p:cNvSpPr/>
          <p:nvPr/>
        </p:nvSpPr>
        <p:spPr>
          <a:xfrm>
            <a:off x="5730472" y="215046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4-4</a:t>
            </a:r>
            <a:endParaRPr lang="ko-KR" altLang="en-US" sz="750" dirty="0"/>
          </a:p>
        </p:txBody>
      </p:sp>
      <p:sp>
        <p:nvSpPr>
          <p:cNvPr id="134" name="사각형: 둥근 모서리 133">
            <a:extLst>
              <a:ext uri="{FF2B5EF4-FFF2-40B4-BE49-F238E27FC236}">
                <a16:creationId xmlns:a16="http://schemas.microsoft.com/office/drawing/2014/main" id="{D0546D6C-C610-45C0-8715-8385447F15CD}"/>
              </a:ext>
            </a:extLst>
          </p:cNvPr>
          <p:cNvSpPr/>
          <p:nvPr/>
        </p:nvSpPr>
        <p:spPr>
          <a:xfrm>
            <a:off x="6758647" y="213371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4-5</a:t>
            </a:r>
            <a:endParaRPr lang="ko-KR" altLang="en-US" sz="750" dirty="0"/>
          </a:p>
        </p:txBody>
      </p:sp>
      <p:sp>
        <p:nvSpPr>
          <p:cNvPr id="135" name="사각형: 둥근 모서리 134">
            <a:extLst>
              <a:ext uri="{FF2B5EF4-FFF2-40B4-BE49-F238E27FC236}">
                <a16:creationId xmlns:a16="http://schemas.microsoft.com/office/drawing/2014/main" id="{90CBD01F-CD29-47C0-B2BA-9C47315FC360}"/>
              </a:ext>
            </a:extLst>
          </p:cNvPr>
          <p:cNvSpPr/>
          <p:nvPr/>
        </p:nvSpPr>
        <p:spPr>
          <a:xfrm>
            <a:off x="7952598" y="210736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4-6</a:t>
            </a:r>
            <a:endParaRPr lang="ko-KR" altLang="en-US" sz="750" dirty="0"/>
          </a:p>
        </p:txBody>
      </p:sp>
      <p:sp>
        <p:nvSpPr>
          <p:cNvPr id="136" name="사각형: 둥근 모서리 135">
            <a:extLst>
              <a:ext uri="{FF2B5EF4-FFF2-40B4-BE49-F238E27FC236}">
                <a16:creationId xmlns:a16="http://schemas.microsoft.com/office/drawing/2014/main" id="{3F04E06A-8B84-47DF-AE97-C87D94298FE6}"/>
              </a:ext>
            </a:extLst>
          </p:cNvPr>
          <p:cNvSpPr/>
          <p:nvPr/>
        </p:nvSpPr>
        <p:spPr>
          <a:xfrm>
            <a:off x="9000713" y="211550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4-7</a:t>
            </a:r>
            <a:endParaRPr lang="ko-KR" altLang="en-US" sz="750" dirty="0"/>
          </a:p>
        </p:txBody>
      </p:sp>
      <p:sp>
        <p:nvSpPr>
          <p:cNvPr id="137" name="사각형: 둥근 모서리 136">
            <a:extLst>
              <a:ext uri="{FF2B5EF4-FFF2-40B4-BE49-F238E27FC236}">
                <a16:creationId xmlns:a16="http://schemas.microsoft.com/office/drawing/2014/main" id="{6780CD7A-C54B-47EB-AE09-FCCFE756112E}"/>
              </a:ext>
            </a:extLst>
          </p:cNvPr>
          <p:cNvSpPr/>
          <p:nvPr/>
        </p:nvSpPr>
        <p:spPr>
          <a:xfrm>
            <a:off x="1960148" y="16336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3-1</a:t>
            </a:r>
            <a:endParaRPr lang="ko-KR" altLang="en-US" sz="750" dirty="0"/>
          </a:p>
        </p:txBody>
      </p:sp>
      <p:sp>
        <p:nvSpPr>
          <p:cNvPr id="138" name="사각형: 둥근 모서리 137">
            <a:extLst>
              <a:ext uri="{FF2B5EF4-FFF2-40B4-BE49-F238E27FC236}">
                <a16:creationId xmlns:a16="http://schemas.microsoft.com/office/drawing/2014/main" id="{8D52DD6D-3434-46CA-8DFA-70719195250D}"/>
              </a:ext>
            </a:extLst>
          </p:cNvPr>
          <p:cNvSpPr/>
          <p:nvPr/>
        </p:nvSpPr>
        <p:spPr>
          <a:xfrm>
            <a:off x="2737286" y="16336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3-2</a:t>
            </a:r>
            <a:endParaRPr lang="ko-KR" altLang="en-US" sz="750" dirty="0"/>
          </a:p>
        </p:txBody>
      </p:sp>
      <p:sp>
        <p:nvSpPr>
          <p:cNvPr id="139" name="사각형: 둥근 모서리 138">
            <a:extLst>
              <a:ext uri="{FF2B5EF4-FFF2-40B4-BE49-F238E27FC236}">
                <a16:creationId xmlns:a16="http://schemas.microsoft.com/office/drawing/2014/main" id="{5AE8397C-92CA-462F-AAE6-895B9F023218}"/>
              </a:ext>
            </a:extLst>
          </p:cNvPr>
          <p:cNvSpPr/>
          <p:nvPr/>
        </p:nvSpPr>
        <p:spPr>
          <a:xfrm>
            <a:off x="3736745" y="165354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3-3</a:t>
            </a:r>
            <a:endParaRPr lang="ko-KR" altLang="en-US" sz="750" dirty="0"/>
          </a:p>
        </p:txBody>
      </p:sp>
      <p:sp>
        <p:nvSpPr>
          <p:cNvPr id="141" name="사각형: 둥근 모서리 140">
            <a:extLst>
              <a:ext uri="{FF2B5EF4-FFF2-40B4-BE49-F238E27FC236}">
                <a16:creationId xmlns:a16="http://schemas.microsoft.com/office/drawing/2014/main" id="{3518AD37-72F8-4E28-9529-F85A87CB409C}"/>
              </a:ext>
            </a:extLst>
          </p:cNvPr>
          <p:cNvSpPr/>
          <p:nvPr/>
        </p:nvSpPr>
        <p:spPr>
          <a:xfrm>
            <a:off x="2381135" y="291939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4-8</a:t>
            </a:r>
            <a:endParaRPr lang="ko-KR" altLang="en-US" sz="750" dirty="0"/>
          </a:p>
        </p:txBody>
      </p:sp>
      <p:sp>
        <p:nvSpPr>
          <p:cNvPr id="142" name="사각형: 둥근 모서리 141">
            <a:extLst>
              <a:ext uri="{FF2B5EF4-FFF2-40B4-BE49-F238E27FC236}">
                <a16:creationId xmlns:a16="http://schemas.microsoft.com/office/drawing/2014/main" id="{218B6BA9-82E7-4A87-B3DA-2A17316A31B3}"/>
              </a:ext>
            </a:extLst>
          </p:cNvPr>
          <p:cNvSpPr/>
          <p:nvPr/>
        </p:nvSpPr>
        <p:spPr>
          <a:xfrm>
            <a:off x="2777723" y="293033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4-9</a:t>
            </a:r>
            <a:endParaRPr lang="ko-KR" altLang="en-US" sz="750" dirty="0"/>
          </a:p>
        </p:txBody>
      </p:sp>
      <p:sp>
        <p:nvSpPr>
          <p:cNvPr id="143" name="사각형: 둥근 모서리 142">
            <a:extLst>
              <a:ext uri="{FF2B5EF4-FFF2-40B4-BE49-F238E27FC236}">
                <a16:creationId xmlns:a16="http://schemas.microsoft.com/office/drawing/2014/main" id="{0A8B4B9F-62E8-42E0-8CA7-AC2010C1006D}"/>
              </a:ext>
            </a:extLst>
          </p:cNvPr>
          <p:cNvSpPr/>
          <p:nvPr/>
        </p:nvSpPr>
        <p:spPr>
          <a:xfrm>
            <a:off x="3249167" y="293033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00" dirty="0"/>
              <a:t>4-10</a:t>
            </a:r>
            <a:endParaRPr lang="ko-KR" altLang="en-US" sz="70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0FF5486-7B04-41B5-8A64-FAACCBD5E007}"/>
              </a:ext>
            </a:extLst>
          </p:cNvPr>
          <p:cNvGrpSpPr/>
          <p:nvPr/>
        </p:nvGrpSpPr>
        <p:grpSpPr>
          <a:xfrm>
            <a:off x="5034671" y="4204815"/>
            <a:ext cx="715483" cy="243004"/>
            <a:chOff x="4833113" y="4252146"/>
            <a:chExt cx="1101158" cy="253353"/>
          </a:xfrm>
        </p:grpSpPr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BE375A5F-F0F3-4E5C-9995-2C6D7786D06E}"/>
                </a:ext>
              </a:extLst>
            </p:cNvPr>
            <p:cNvSpPr/>
            <p:nvPr/>
          </p:nvSpPr>
          <p:spPr>
            <a:xfrm>
              <a:off x="5169200" y="4257615"/>
              <a:ext cx="201490" cy="2478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1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1469F8BC-86D9-49C5-B056-80E519455283}"/>
                </a:ext>
              </a:extLst>
            </p:cNvPr>
            <p:cNvSpPr/>
            <p:nvPr/>
          </p:nvSpPr>
          <p:spPr>
            <a:xfrm>
              <a:off x="5410847" y="4257615"/>
              <a:ext cx="201490" cy="24788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2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6" name="이등변 삼각형 145">
              <a:extLst>
                <a:ext uri="{FF2B5EF4-FFF2-40B4-BE49-F238E27FC236}">
                  <a16:creationId xmlns:a16="http://schemas.microsoft.com/office/drawing/2014/main" id="{E033BAB2-639B-4B5B-8D6B-D9A513749AE4}"/>
                </a:ext>
              </a:extLst>
            </p:cNvPr>
            <p:cNvSpPr/>
            <p:nvPr/>
          </p:nvSpPr>
          <p:spPr>
            <a:xfrm rot="5400000">
              <a:off x="5709257" y="4274283"/>
              <a:ext cx="241682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147" name="이등변 삼각형 146">
              <a:extLst>
                <a:ext uri="{FF2B5EF4-FFF2-40B4-BE49-F238E27FC236}">
                  <a16:creationId xmlns:a16="http://schemas.microsoft.com/office/drawing/2014/main" id="{3F08B982-F4CC-4A10-B751-D4D4C81DECA3}"/>
                </a:ext>
              </a:extLst>
            </p:cNvPr>
            <p:cNvSpPr/>
            <p:nvPr/>
          </p:nvSpPr>
          <p:spPr>
            <a:xfrm rot="16200000">
              <a:off x="4816445" y="4268814"/>
              <a:ext cx="241682" cy="208346"/>
            </a:xfrm>
            <a:prstGeom prst="triangl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EFFC5181-1D5D-4759-B653-FB8B5C04909B}"/>
              </a:ext>
            </a:extLst>
          </p:cNvPr>
          <p:cNvSpPr txBox="1"/>
          <p:nvPr/>
        </p:nvSpPr>
        <p:spPr>
          <a:xfrm>
            <a:off x="2999038" y="3833063"/>
            <a:ext cx="1076034" cy="29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50</a:t>
            </a:r>
            <a:r>
              <a:rPr lang="ko-KR" altLang="en-US" sz="1000" b="1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개 </a:t>
            </a:r>
            <a:r>
              <a:rPr lang="ko-KR" altLang="en-US" sz="1000" b="1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리스팅</a:t>
            </a:r>
            <a:endParaRPr lang="en-US" altLang="ko-KR" sz="1000" b="1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14991474-ADFD-4458-9F19-0D51CC669938}"/>
              </a:ext>
            </a:extLst>
          </p:cNvPr>
          <p:cNvCxnSpPr>
            <a:cxnSpLocks/>
            <a:endCxn id="148" idx="1"/>
          </p:cNvCxnSpPr>
          <p:nvPr/>
        </p:nvCxnSpPr>
        <p:spPr>
          <a:xfrm rot="10800000" flipH="1" flipV="1">
            <a:off x="1949682" y="3251184"/>
            <a:ext cx="1049355" cy="728585"/>
          </a:xfrm>
          <a:prstGeom prst="bentConnector3">
            <a:avLst>
              <a:gd name="adj1" fmla="val -217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1680D7C4-193A-4998-A642-EF4FAA77D077}"/>
              </a:ext>
            </a:extLst>
          </p:cNvPr>
          <p:cNvSpPr/>
          <p:nvPr/>
        </p:nvSpPr>
        <p:spPr>
          <a:xfrm>
            <a:off x="391898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EB20539C-F0CB-4881-810A-9FFE7A690E92}"/>
              </a:ext>
            </a:extLst>
          </p:cNvPr>
          <p:cNvSpPr/>
          <p:nvPr/>
        </p:nvSpPr>
        <p:spPr>
          <a:xfrm>
            <a:off x="391898" y="1224792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>
                <a:solidFill>
                  <a:srgbClr val="002060"/>
                </a:solidFill>
              </a:rPr>
              <a:t>회원정보</a:t>
            </a:r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845149A5-7EFA-460F-871D-BF650F585769}"/>
              </a:ext>
            </a:extLst>
          </p:cNvPr>
          <p:cNvSpPr/>
          <p:nvPr/>
        </p:nvSpPr>
        <p:spPr>
          <a:xfrm>
            <a:off x="391898" y="361934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5385B352-8EB9-4131-862F-9EAF379D8240}"/>
              </a:ext>
            </a:extLst>
          </p:cNvPr>
          <p:cNvSpPr/>
          <p:nvPr/>
        </p:nvSpPr>
        <p:spPr>
          <a:xfrm>
            <a:off x="391897" y="441433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A1286009-F576-4CE3-B34C-B4292598DF7F}"/>
              </a:ext>
            </a:extLst>
          </p:cNvPr>
          <p:cNvSpPr/>
          <p:nvPr/>
        </p:nvSpPr>
        <p:spPr>
          <a:xfrm>
            <a:off x="391897" y="481700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158" name="직사각형 157">
            <a:extLst>
              <a:ext uri="{FF2B5EF4-FFF2-40B4-BE49-F238E27FC236}">
                <a16:creationId xmlns:a16="http://schemas.microsoft.com/office/drawing/2014/main" id="{A708B13F-8002-4FB3-8AD9-F47E963CF7D3}"/>
              </a:ext>
            </a:extLst>
          </p:cNvPr>
          <p:cNvSpPr/>
          <p:nvPr/>
        </p:nvSpPr>
        <p:spPr>
          <a:xfrm>
            <a:off x="391897" y="521967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60223484-0F5F-4814-BE57-E0F443D1182A}"/>
              </a:ext>
            </a:extLst>
          </p:cNvPr>
          <p:cNvSpPr/>
          <p:nvPr/>
        </p:nvSpPr>
        <p:spPr>
          <a:xfrm>
            <a:off x="391897" y="562234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cxnSp>
        <p:nvCxnSpPr>
          <p:cNvPr id="161" name="직선 연결선 160">
            <a:extLst>
              <a:ext uri="{FF2B5EF4-FFF2-40B4-BE49-F238E27FC236}">
                <a16:creationId xmlns:a16="http://schemas.microsoft.com/office/drawing/2014/main" id="{5AD7838F-4579-46A0-97C2-A090EED1CB77}"/>
              </a:ext>
            </a:extLst>
          </p:cNvPr>
          <p:cNvCxnSpPr>
            <a:cxnSpLocks/>
          </p:cNvCxnSpPr>
          <p:nvPr/>
        </p:nvCxnSpPr>
        <p:spPr>
          <a:xfrm>
            <a:off x="1000099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사각형: 둥근 모서리 161">
            <a:extLst>
              <a:ext uri="{FF2B5EF4-FFF2-40B4-BE49-F238E27FC236}">
                <a16:creationId xmlns:a16="http://schemas.microsoft.com/office/drawing/2014/main" id="{5CE340A5-407C-4607-81D9-79EBF1180AB1}"/>
              </a:ext>
            </a:extLst>
          </p:cNvPr>
          <p:cNvSpPr/>
          <p:nvPr/>
        </p:nvSpPr>
        <p:spPr>
          <a:xfrm>
            <a:off x="919099" y="187657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163" name="사각형: 둥근 모서리 162">
            <a:extLst>
              <a:ext uri="{FF2B5EF4-FFF2-40B4-BE49-F238E27FC236}">
                <a16:creationId xmlns:a16="http://schemas.microsoft.com/office/drawing/2014/main" id="{4C925B0F-1FC0-42F0-B48B-5F7474FF8086}"/>
              </a:ext>
            </a:extLst>
          </p:cNvPr>
          <p:cNvSpPr/>
          <p:nvPr/>
        </p:nvSpPr>
        <p:spPr>
          <a:xfrm>
            <a:off x="919099" y="22624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DD97B5D3-E11F-40F3-BE3C-2C96FA569407}"/>
              </a:ext>
            </a:extLst>
          </p:cNvPr>
          <p:cNvSpPr/>
          <p:nvPr/>
        </p:nvSpPr>
        <p:spPr>
          <a:xfrm>
            <a:off x="391898" y="1616985"/>
            <a:ext cx="1216403" cy="4026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로그인정보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4B2C1B2A-B937-4E57-B657-296DD4753C6B}"/>
              </a:ext>
            </a:extLst>
          </p:cNvPr>
          <p:cNvSpPr/>
          <p:nvPr/>
        </p:nvSpPr>
        <p:spPr>
          <a:xfrm>
            <a:off x="391898" y="2019656"/>
            <a:ext cx="1216403" cy="4026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</a:p>
        </p:txBody>
      </p:sp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13E32E43-E22B-4522-80AE-9CECEC0105E7}"/>
              </a:ext>
            </a:extLst>
          </p:cNvPr>
          <p:cNvSpPr/>
          <p:nvPr/>
        </p:nvSpPr>
        <p:spPr>
          <a:xfrm>
            <a:off x="391898" y="2422323"/>
            <a:ext cx="1216403" cy="4026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29EE69DB-BF75-4A34-A2BB-C13B2E46F7A1}"/>
              </a:ext>
            </a:extLst>
          </p:cNvPr>
          <p:cNvSpPr/>
          <p:nvPr/>
        </p:nvSpPr>
        <p:spPr>
          <a:xfrm>
            <a:off x="391898" y="2824993"/>
            <a:ext cx="1216403" cy="4026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AC59C7DF-286F-433D-9129-0ABF6C989071}"/>
              </a:ext>
            </a:extLst>
          </p:cNvPr>
          <p:cNvSpPr/>
          <p:nvPr/>
        </p:nvSpPr>
        <p:spPr>
          <a:xfrm>
            <a:off x="391898" y="3211395"/>
            <a:ext cx="1216403" cy="4026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C272AEB1-82D3-4BDF-8D85-75182AAF152D}"/>
              </a:ext>
            </a:extLst>
          </p:cNvPr>
          <p:cNvSpPr/>
          <p:nvPr/>
        </p:nvSpPr>
        <p:spPr>
          <a:xfrm>
            <a:off x="391897" y="400955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5887CC4-A694-4720-9167-72CCB1C3AAED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621D4C8-E510-44EE-BA4B-583A6E7453D7}"/>
              </a:ext>
            </a:extLst>
          </p:cNvPr>
          <p:cNvSpPr txBox="1"/>
          <p:nvPr/>
        </p:nvSpPr>
        <p:spPr>
          <a:xfrm>
            <a:off x="1989994" y="2591009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총판라인</a:t>
            </a:r>
          </a:p>
        </p:txBody>
      </p:sp>
    </p:spTree>
    <p:extLst>
      <p:ext uri="{BB962C8B-B14F-4D97-AF65-F5344CB8AC3E}">
        <p14:creationId xmlns:p14="http://schemas.microsoft.com/office/powerpoint/2010/main" val="362390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406863" y="327171"/>
            <a:ext cx="9206921" cy="6123963"/>
            <a:chOff x="406863" y="327171"/>
            <a:chExt cx="9206921" cy="6123963"/>
          </a:xfrm>
        </p:grpSpPr>
        <p:sp>
          <p:nvSpPr>
            <p:cNvPr id="10" name="직사각형 9"/>
            <p:cNvSpPr/>
            <p:nvPr/>
          </p:nvSpPr>
          <p:spPr>
            <a:xfrm>
              <a:off x="406864" y="327171"/>
              <a:ext cx="9206920" cy="6123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06866" y="822121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회원관리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6866" y="1224792"/>
              <a:ext cx="1216403" cy="4026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>
                  <a:solidFill>
                    <a:srgbClr val="002060"/>
                  </a:solidFill>
                </a:rPr>
                <a:t>회원정보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406866" y="1627463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총판관리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06865" y="2030134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err="1"/>
                <a:t>머니관리</a:t>
              </a:r>
              <a:endParaRPr lang="ko-KR" altLang="en-US" sz="1000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06865" y="2432805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사이트관리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06865" y="2835476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통계관리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06864" y="3246535"/>
              <a:ext cx="1216403" cy="4026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게시판관리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1092" y="953404"/>
              <a:ext cx="8707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u"/>
              </a:pPr>
              <a:r>
                <a:rPr lang="ko-KR" altLang="en-US" sz="1000" dirty="0"/>
                <a:t>회원정보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1092" y="1266736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일반회원</a:t>
              </a:r>
              <a:r>
                <a:rPr lang="en-US" altLang="ko-KR" sz="1000" b="1" dirty="0"/>
                <a:t>(100)</a:t>
              </a:r>
              <a:endParaRPr lang="ko-KR" altLang="en-US" sz="1000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06828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대기회원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5271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정지회원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3714" y="1266736"/>
              <a:ext cx="9861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탈퇴회원</a:t>
              </a:r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(100)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900149" y="1828798"/>
              <a:ext cx="696286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전체레벨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endParaRPr lang="ko-KR" altLang="en-US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661843" y="1828798"/>
              <a:ext cx="973900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아이디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닉네임 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endParaRPr lang="ko-KR" altLang="en-US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701150" y="1828798"/>
              <a:ext cx="1625857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검색입력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392413" y="1828798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/>
                <a:t>검색</a:t>
              </a: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1875002" y="2248247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310993" y="2541861"/>
              <a:ext cx="6407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875002" y="2818695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913966" y="2414553"/>
              <a:ext cx="397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번호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45015" y="2299913"/>
              <a:ext cx="5015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추천인</a:t>
              </a:r>
              <a:endParaRPr lang="ko-KR" alt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76977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가입정보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0295" y="2299913"/>
              <a:ext cx="75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머니</a:t>
              </a:r>
              <a:r>
                <a:rPr lang="en-US" altLang="ko-KR" sz="800" dirty="0"/>
                <a:t>/</a:t>
              </a:r>
              <a:r>
                <a:rPr lang="ko-KR" altLang="en-US" sz="800"/>
                <a:t>포인트</a:t>
              </a:r>
              <a:endParaRPr lang="ko-KR" alt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49113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정산정보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59600" y="2299913"/>
              <a:ext cx="6059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상태정보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17532" y="2417357"/>
              <a:ext cx="3970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관리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2188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총판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12547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추천인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1478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아이디</a:t>
              </a:r>
              <a:endParaRPr lang="ko-KR" alt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36745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닉네임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3985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레벨</a:t>
              </a:r>
              <a:endParaRPr lang="ko-KR" altLang="en-US" sz="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71031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상태</a:t>
              </a:r>
              <a:endParaRPr lang="ko-KR" altLang="en-US" sz="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7524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핸드폰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92413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머니</a:t>
              </a:r>
              <a:endParaRPr lang="ko-KR" altLang="en-US" sz="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88203" y="259905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포인트</a:t>
              </a:r>
              <a:endParaRPr lang="ko-KR" altLang="en-US" sz="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79825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입금</a:t>
              </a:r>
              <a:endParaRPr lang="ko-KR" altLang="en-US" sz="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59228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출금</a:t>
              </a:r>
              <a:endParaRPr lang="ko-KR" altLang="en-US" sz="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46149" y="259905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정산</a:t>
              </a:r>
              <a:endParaRPr lang="ko-KR" altLang="en-US" sz="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14031" y="2599052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/>
                <a:t>가입일시</a:t>
              </a:r>
              <a:endParaRPr lang="ko-KR" altLang="en-US" sz="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54865" y="2599052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/>
                <a:t>최종로그인</a:t>
              </a: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2310993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3304990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537951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627982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7436622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8718265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9450068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1874982" y="2248247"/>
              <a:ext cx="0" cy="56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1875002" y="3173984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379592" y="2904007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885484" y="2904007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50851" y="2904007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88041" y="2904007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14392" y="2904007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735" y="2904007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30781" y="2819165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10847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57934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98259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77662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64583" y="2904007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4797" y="2904007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86927" y="2904007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06774" y="2904007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8780773" y="2927521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9109455" y="2927521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83" name="직선 연결선 82"/>
            <p:cNvCxnSpPr/>
            <p:nvPr/>
          </p:nvCxnSpPr>
          <p:spPr>
            <a:xfrm>
              <a:off x="1875002" y="3173984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1875002" y="3529273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379592" y="3259296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85484" y="3259296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350851" y="3259296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88041" y="3259296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14392" y="325929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9735" y="3259296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30781" y="3174454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410847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57934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98259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677662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064583" y="3259296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94797" y="3259296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86927" y="3259296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06774" y="325929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8780773" y="3282810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9109455" y="3282810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102" name="직선 연결선 101"/>
            <p:cNvCxnSpPr/>
            <p:nvPr/>
          </p:nvCxnSpPr>
          <p:spPr>
            <a:xfrm>
              <a:off x="1875002" y="3525612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1875002" y="3880901"/>
              <a:ext cx="7575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379592" y="3610924"/>
              <a:ext cx="2744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ss</a:t>
              </a:r>
              <a:endParaRPr lang="ko-KR" altLang="en-US" sz="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885484" y="3610924"/>
              <a:ext cx="346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abc</a:t>
              </a:r>
              <a:endParaRPr lang="ko-KR" altLang="en-US" sz="8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350851" y="3610924"/>
              <a:ext cx="4203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 err="1"/>
                <a:t>babo</a:t>
              </a:r>
              <a:endParaRPr lang="ko-KR" altLang="en-US" sz="8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788041" y="3610924"/>
              <a:ext cx="389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/>
                <a:t>바보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14392" y="3610924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19735" y="3610924"/>
              <a:ext cx="4924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/>
                <a:t>사용중</a:t>
              </a:r>
              <a:endParaRPr lang="ko-KR" altLang="en-US" sz="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830781" y="3526082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000-</a:t>
              </a:r>
            </a:p>
            <a:p>
              <a:pPr algn="ctr"/>
              <a:r>
                <a:rPr lang="en-US" altLang="ko-KR" sz="800" dirty="0"/>
                <a:t>000-0000</a:t>
              </a:r>
              <a:endParaRPr lang="ko-KR" altLang="en-US" sz="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10847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57934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298259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77662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064583" y="3610924"/>
              <a:ext cx="3529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100</a:t>
              </a:r>
              <a:endParaRPr lang="ko-KR" altLang="en-US" sz="8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394797" y="3610924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20210101</a:t>
              </a:r>
              <a:endParaRPr lang="ko-KR" altLang="en-US" sz="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086927" y="3610924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20210202</a:t>
              </a:r>
              <a:endParaRPr lang="ko-KR" altLang="en-US" sz="8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06774" y="3610924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1</a:t>
              </a:r>
              <a:endParaRPr lang="ko-KR" altLang="en-US" sz="800" dirty="0"/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8780773" y="3634438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로그</a:t>
              </a: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9109455" y="3634438"/>
              <a:ext cx="278299" cy="16948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쪽지</a:t>
              </a:r>
            </a:p>
          </p:txBody>
        </p:sp>
        <p:cxnSp>
          <p:nvCxnSpPr>
            <p:cNvPr id="121" name="직선 연결선 120"/>
            <p:cNvCxnSpPr/>
            <p:nvPr/>
          </p:nvCxnSpPr>
          <p:spPr>
            <a:xfrm>
              <a:off x="406863" y="822121"/>
              <a:ext cx="920692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550834" y="429355"/>
              <a:ext cx="10550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On-Off</a:t>
              </a:r>
              <a:r>
                <a:rPr lang="ko-KR" altLang="en-US" sz="1100" dirty="0" err="1"/>
                <a:t>운영툴</a:t>
              </a:r>
              <a:endParaRPr lang="ko-KR" altLang="en-US" sz="1100" dirty="0"/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8847034" y="442544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/>
                <a:t>나가기</a:t>
              </a:r>
            </a:p>
          </p:txBody>
        </p:sp>
      </p:grpSp>
      <p:sp>
        <p:nvSpPr>
          <p:cNvPr id="175" name="직사각형 174"/>
          <p:cNvSpPr/>
          <p:nvPr/>
        </p:nvSpPr>
        <p:spPr>
          <a:xfrm>
            <a:off x="411961" y="327171"/>
            <a:ext cx="9206920" cy="612396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grpSp>
        <p:nvGrpSpPr>
          <p:cNvPr id="76" name="그룹 75"/>
          <p:cNvGrpSpPr/>
          <p:nvPr/>
        </p:nvGrpSpPr>
        <p:grpSpPr>
          <a:xfrm>
            <a:off x="1525882" y="741860"/>
            <a:ext cx="7332322" cy="5163900"/>
            <a:chOff x="1613417" y="822121"/>
            <a:chExt cx="7332322" cy="5163900"/>
          </a:xfrm>
        </p:grpSpPr>
        <p:sp>
          <p:nvSpPr>
            <p:cNvPr id="27" name="직사각형 26"/>
            <p:cNvSpPr/>
            <p:nvPr/>
          </p:nvSpPr>
          <p:spPr>
            <a:xfrm>
              <a:off x="1613417" y="822121"/>
              <a:ext cx="7332322" cy="5163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651587" y="889272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u"/>
              </a:pPr>
              <a:r>
                <a:rPr lang="ko-KR" altLang="en-US" sz="1000" dirty="0"/>
                <a:t>회원상세정보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679626" y="1255493"/>
              <a:ext cx="1005403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아이디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lang="ko-KR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닉네임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비밀번호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연락처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추천가능여부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회원상태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회원레벨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추천코드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가입총판라인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추천인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79626" y="4298048"/>
              <a:ext cx="100540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계좌정보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예금주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보유머니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lang="ko-KR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변경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보유포인트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5047485" y="1389846"/>
              <a:ext cx="3797283" cy="3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>
                  <a:solidFill>
                    <a:schemeClr val="bg1"/>
                  </a:solidFill>
                </a:rPr>
                <a:t>메모현황</a:t>
              </a: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5052253" y="1785375"/>
              <a:ext cx="909378" cy="28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로그인 내역 ▼</a:t>
              </a: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5047485" y="2162936"/>
              <a:ext cx="1858041" cy="3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</a:rPr>
                <a:t>회원 접속 내역</a:t>
              </a: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6955146" y="2162936"/>
              <a:ext cx="1881937" cy="3069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>
                  <a:solidFill>
                    <a:schemeClr val="bg1"/>
                  </a:solidFill>
                </a:rPr>
                <a:t>접속 </a:t>
              </a:r>
              <a:r>
                <a:rPr lang="en-US" altLang="ko-KR" sz="900" dirty="0">
                  <a:solidFill>
                    <a:schemeClr val="bg1"/>
                  </a:solidFill>
                </a:rPr>
                <a:t>IP </a:t>
              </a:r>
              <a:r>
                <a:rPr lang="ko-KR" altLang="en-US" sz="900">
                  <a:solidFill>
                    <a:schemeClr val="bg1"/>
                  </a:solidFill>
                </a:rPr>
                <a:t>목록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045073" y="2464879"/>
              <a:ext cx="108234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가입일시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최근접속</a:t>
              </a: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</a:t>
              </a:r>
            </a:p>
            <a:p>
              <a:pPr>
                <a:lnSpc>
                  <a:spcPct val="200000"/>
                </a:lnSpc>
              </a:pPr>
              <a:r>
                <a:rPr lang="ko-KR" alt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최근접속일시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최근접속페이지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065135" y="3880901"/>
              <a:ext cx="802391" cy="3140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</a:rPr>
                <a:t>IP</a:t>
              </a:r>
              <a:endParaRPr lang="ko-KR" altLang="en-US" sz="900">
                <a:solidFill>
                  <a:schemeClr val="bg1"/>
                </a:solidFill>
              </a:endParaRP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5894079" y="3880901"/>
              <a:ext cx="802391" cy="3140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>
                  <a:solidFill>
                    <a:schemeClr val="bg1"/>
                  </a:solidFill>
                </a:rPr>
                <a:t>국가</a:t>
              </a: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6723023" y="3880901"/>
              <a:ext cx="1044666" cy="3140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>
                  <a:solidFill>
                    <a:schemeClr val="bg1"/>
                  </a:solidFill>
                </a:rPr>
                <a:t>접속일시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7792418" y="3880901"/>
              <a:ext cx="1044666" cy="3140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</a:rPr>
                <a:t>차단</a:t>
              </a: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7546442" y="886424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/>
                <a:t>저장</a:t>
              </a:r>
              <a:endParaRPr lang="ko-KR" altLang="en-US" sz="900" dirty="0"/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8236663" y="886424"/>
              <a:ext cx="637468" cy="28522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900" dirty="0"/>
                <a:t>닫기</a:t>
              </a:r>
            </a:p>
          </p:txBody>
        </p:sp>
        <p:sp>
          <p:nvSpPr>
            <p:cNvPr id="142" name="직사각형 141"/>
            <p:cNvSpPr/>
            <p:nvPr/>
          </p:nvSpPr>
          <p:spPr>
            <a:xfrm>
              <a:off x="2721873" y="1360658"/>
              <a:ext cx="9093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00" dirty="0" err="1">
                  <a:solidFill>
                    <a:schemeClr val="bg1">
                      <a:lumMod val="50000"/>
                    </a:schemeClr>
                  </a:solidFill>
                </a:rPr>
                <a:t>babo</a:t>
              </a:r>
              <a:endParaRPr lang="ko-KR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3775466" y="1360658"/>
              <a:ext cx="9093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 dirty="0">
                  <a:solidFill>
                    <a:schemeClr val="bg1">
                      <a:lumMod val="50000"/>
                    </a:schemeClr>
                  </a:solidFill>
                </a:rPr>
                <a:t>바보</a:t>
              </a: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2721873" y="1645311"/>
              <a:ext cx="9093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2721873" y="1937501"/>
              <a:ext cx="6289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9" name="직선 연결선 58"/>
            <p:cNvCxnSpPr/>
            <p:nvPr/>
          </p:nvCxnSpPr>
          <p:spPr>
            <a:xfrm>
              <a:off x="1651587" y="1224792"/>
              <a:ext cx="729415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직사각형 145"/>
            <p:cNvSpPr/>
            <p:nvPr/>
          </p:nvSpPr>
          <p:spPr>
            <a:xfrm>
              <a:off x="3393517" y="1937501"/>
              <a:ext cx="6289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061352" y="1937501"/>
              <a:ext cx="628978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2724012" y="2236723"/>
              <a:ext cx="624417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불가능 ▼</a:t>
              </a: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2724012" y="2547140"/>
              <a:ext cx="624417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 err="1">
                  <a:solidFill>
                    <a:schemeClr val="bg1">
                      <a:lumMod val="50000"/>
                    </a:schemeClr>
                  </a:solidFill>
                </a:rPr>
                <a:t>사용중</a:t>
              </a:r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 ▼</a:t>
              </a: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2724012" y="2857151"/>
              <a:ext cx="624417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레벨 ▼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414036" y="2863803"/>
              <a:ext cx="12763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자동렙업</a:t>
              </a:r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</a:t>
              </a:r>
              <a:r>
                <a: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 / OFF</a:t>
              </a:r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2721873" y="3179580"/>
              <a:ext cx="763649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3535905" y="3177176"/>
              <a:ext cx="801184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랜덤코드생성</a:t>
              </a: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4378294" y="3177176"/>
              <a:ext cx="592240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/>
                <a:t>코드제거</a:t>
              </a:r>
              <a:endParaRPr lang="ko-KR" altLang="en-US" sz="8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414036" y="2250533"/>
              <a:ext cx="12731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추천 </a:t>
              </a:r>
              <a:r>
                <a: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</a:t>
              </a:r>
              <a:r>
                <a:rPr lang="ko-KR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명  </a:t>
              </a:r>
              <a:r>
                <a: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|  </a:t>
              </a:r>
              <a:r>
                <a:rPr lang="ko-KR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탈퇴 </a:t>
              </a:r>
              <a:r>
                <a:rPr lang="en-US" altLang="ko-KR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</a:t>
              </a:r>
              <a:r>
                <a:rPr lang="ko-KR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명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2724012" y="3468904"/>
              <a:ext cx="1626659" cy="229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bg1">
                      <a:lumMod val="50000"/>
                    </a:schemeClr>
                  </a:solidFill>
                </a:rPr>
                <a:t>Ss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▼</a:t>
              </a: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4378294" y="3468904"/>
              <a:ext cx="592240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적용</a:t>
              </a: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2724012" y="3771592"/>
              <a:ext cx="1626659" cy="2206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bg1">
                      <a:lumMod val="50000"/>
                    </a:schemeClr>
                  </a:solidFill>
                </a:rPr>
                <a:t>Ss</a:t>
              </a:r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ko-KR" altLang="en-US" sz="800">
                  <a:solidFill>
                    <a:schemeClr val="bg1">
                      <a:lumMod val="50000"/>
                    </a:schemeClr>
                  </a:solidFill>
                </a:rPr>
                <a:t>▼</a:t>
              </a: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2724012" y="4377611"/>
              <a:ext cx="761510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>
                  <a:solidFill>
                    <a:schemeClr val="bg1">
                      <a:lumMod val="50000"/>
                    </a:schemeClr>
                  </a:solidFill>
                </a:rPr>
                <a:t>농협 ▼</a:t>
              </a:r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3514606" y="4369976"/>
              <a:ext cx="1446832" cy="256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00" dirty="0">
                  <a:solidFill>
                    <a:schemeClr val="bg1">
                      <a:lumMod val="50000"/>
                    </a:schemeClr>
                  </a:solidFill>
                </a:rPr>
                <a:t>321321321</a:t>
              </a:r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2721873" y="4664497"/>
              <a:ext cx="763649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000">
                  <a:solidFill>
                    <a:schemeClr val="bg1">
                      <a:lumMod val="50000"/>
                    </a:schemeClr>
                  </a:solidFill>
                </a:rPr>
                <a:t>아무개</a:t>
              </a:r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4177892" y="4664497"/>
              <a:ext cx="783545" cy="237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535905" y="4677690"/>
              <a:ext cx="6784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환전암호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2724012" y="4963341"/>
              <a:ext cx="690024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3457519" y="4963341"/>
              <a:ext cx="525447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 err="1">
                  <a:solidFill>
                    <a:schemeClr val="bg1">
                      <a:lumMod val="50000"/>
                    </a:schemeClr>
                  </a:solidFill>
                </a:rPr>
                <a:t>변경값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4529702" y="4967681"/>
              <a:ext cx="440831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차감</a:t>
              </a:r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4048048" y="4967681"/>
              <a:ext cx="440831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지급</a:t>
              </a: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2724012" y="5265452"/>
              <a:ext cx="690024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3457519" y="5265452"/>
              <a:ext cx="525447" cy="249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 err="1">
                  <a:solidFill>
                    <a:schemeClr val="bg1">
                      <a:lumMod val="50000"/>
                    </a:schemeClr>
                  </a:solidFill>
                </a:rPr>
                <a:t>변경값</a:t>
              </a:r>
              <a:endParaRPr lang="ko-KR" alt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4529702" y="5269792"/>
              <a:ext cx="440831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차감</a:t>
              </a:r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4048048" y="5269792"/>
              <a:ext cx="440831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지급</a:t>
              </a:r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:a16="http://schemas.microsoft.com/office/drawing/2014/main" id="{C1510F36-38E8-40FD-94E5-3754AA7CC25E}"/>
                </a:ext>
              </a:extLst>
            </p:cNvPr>
            <p:cNvSpPr/>
            <p:nvPr/>
          </p:nvSpPr>
          <p:spPr>
            <a:xfrm>
              <a:off x="4387564" y="3753633"/>
              <a:ext cx="592240" cy="23861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/>
                <a:t>적용</a:t>
              </a:r>
            </a:p>
          </p:txBody>
        </p:sp>
      </p:grpSp>
      <p:sp>
        <p:nvSpPr>
          <p:cNvPr id="176" name="직사각형 175"/>
          <p:cNvSpPr/>
          <p:nvPr/>
        </p:nvSpPr>
        <p:spPr>
          <a:xfrm>
            <a:off x="8285900" y="1343908"/>
            <a:ext cx="440831" cy="238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/>
              <a:t>메모</a:t>
            </a:r>
            <a:endParaRPr lang="ko-KR" altLang="en-US" sz="800" dirty="0"/>
          </a:p>
        </p:txBody>
      </p:sp>
      <p:graphicFrame>
        <p:nvGraphicFramePr>
          <p:cNvPr id="167" name="표 166">
            <a:extLst>
              <a:ext uri="{FF2B5EF4-FFF2-40B4-BE49-F238E27FC236}">
                <a16:creationId xmlns:a16="http://schemas.microsoft.com/office/drawing/2014/main" id="{48EC58DC-86A1-4422-B2A6-890AA2F5E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02489"/>
              </p:ext>
            </p:extLst>
          </p:nvPr>
        </p:nvGraphicFramePr>
        <p:xfrm>
          <a:off x="10021768" y="-1"/>
          <a:ext cx="2170231" cy="375171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회원상세정보 팝업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추천코드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회원가입시 사용</a:t>
                      </a:r>
                      <a:r>
                        <a:rPr lang="en-US" altLang="ko-KR" sz="800" dirty="0"/>
                        <a:t> -&gt; </a:t>
                      </a:r>
                      <a:r>
                        <a:rPr lang="ko-KR" altLang="en-US" sz="800" dirty="0"/>
                        <a:t>총판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 err="1"/>
                        <a:t>하위총판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배당</a:t>
                      </a:r>
                      <a:r>
                        <a:rPr lang="en-US" altLang="ko-KR" sz="800" dirty="0"/>
                        <a:t>(</a:t>
                      </a:r>
                      <a:r>
                        <a:rPr lang="ko-KR" altLang="en-US" sz="800" dirty="0"/>
                        <a:t>롤링</a:t>
                      </a:r>
                      <a:r>
                        <a:rPr lang="en-US" altLang="ko-KR" sz="800" dirty="0"/>
                        <a:t>)</a:t>
                      </a:r>
                      <a:r>
                        <a:rPr lang="ko-KR" altLang="en-US" sz="800" dirty="0"/>
                        <a:t>에 참고로 사용</a:t>
                      </a:r>
                      <a:endParaRPr lang="en-US" altLang="ko-KR" sz="800" dirty="0"/>
                    </a:p>
                    <a:p>
                      <a:r>
                        <a:rPr lang="ko-KR" altLang="en-US" sz="800" dirty="0" err="1"/>
                        <a:t>랜덤코드적용</a:t>
                      </a:r>
                      <a:r>
                        <a:rPr lang="ko-KR" altLang="en-US" sz="800" dirty="0"/>
                        <a:t>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 err="1"/>
                        <a:t>클릭시</a:t>
                      </a:r>
                      <a:r>
                        <a:rPr lang="ko-KR" altLang="en-US" sz="800" dirty="0"/>
                        <a:t> 랜덤코드 생성 및 표시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회원가입시 사용 가능</a:t>
                      </a:r>
                      <a:r>
                        <a:rPr lang="en-US" altLang="ko-KR" sz="800" dirty="0"/>
                        <a:t>. </a:t>
                      </a:r>
                    </a:p>
                    <a:p>
                      <a:r>
                        <a:rPr lang="ko-KR" altLang="en-US" sz="800" dirty="0"/>
                        <a:t>코드제거 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현재 표시된 등록코드가 삭제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삭제된 코드 회원가입시에 사용 불가능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baseline="0" dirty="0"/>
                        <a:t>현재 등록된 총판 리스트 선택 및 적용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추천코드가 부여된 회원 리스트 선택 및 적용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보유머니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변경</a:t>
                      </a:r>
                      <a:r>
                        <a:rPr lang="en-US" altLang="ko-KR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보유포인트</a:t>
                      </a: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800" baseline="0" dirty="0"/>
                        <a:t>지급 </a:t>
                      </a:r>
                      <a:r>
                        <a:rPr lang="en-US" altLang="ko-KR" sz="800" baseline="0" dirty="0"/>
                        <a:t>: </a:t>
                      </a:r>
                      <a:r>
                        <a:rPr lang="ko-KR" altLang="en-US" sz="800" baseline="0" dirty="0"/>
                        <a:t>입력된 금액</a:t>
                      </a:r>
                      <a:r>
                        <a:rPr lang="en-US" altLang="ko-KR" sz="800" baseline="0" dirty="0"/>
                        <a:t>/</a:t>
                      </a:r>
                      <a:r>
                        <a:rPr lang="ko-KR" altLang="en-US" sz="800" baseline="0" dirty="0"/>
                        <a:t>포인트 만큼 </a:t>
                      </a:r>
                      <a:r>
                        <a:rPr lang="en-US" altLang="ko-KR" sz="800" baseline="0" dirty="0"/>
                        <a:t>+ </a:t>
                      </a:r>
                    </a:p>
                    <a:p>
                      <a:r>
                        <a:rPr lang="ko-KR" altLang="en-US" sz="800" baseline="0" dirty="0"/>
                        <a:t>차감 </a:t>
                      </a:r>
                      <a:r>
                        <a:rPr lang="en-US" altLang="ko-KR" sz="800" baseline="0" dirty="0"/>
                        <a:t>: </a:t>
                      </a:r>
                      <a:r>
                        <a:rPr lang="ko-KR" altLang="en-US" sz="800" baseline="0" dirty="0"/>
                        <a:t>입력된 금액</a:t>
                      </a:r>
                      <a:r>
                        <a:rPr lang="en-US" altLang="ko-KR" sz="800" baseline="0" dirty="0"/>
                        <a:t>/</a:t>
                      </a:r>
                      <a:r>
                        <a:rPr lang="ko-KR" altLang="en-US" sz="800" baseline="0" dirty="0"/>
                        <a:t>포인트 만큼 </a:t>
                      </a:r>
                      <a:r>
                        <a:rPr lang="en-US" altLang="ko-KR" sz="800" baseline="0" dirty="0"/>
                        <a:t>– </a:t>
                      </a:r>
                    </a:p>
                    <a:p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버튼 </a:t>
                      </a:r>
                      <a:r>
                        <a:rPr lang="ko-KR" altLang="en-US" sz="800" baseline="0" dirty="0" err="1"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 지급</a:t>
                      </a:r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차감이 반영된 금액</a:t>
                      </a:r>
                      <a:r>
                        <a:rPr lang="en-US" altLang="ko-KR" sz="800" baseline="0" dirty="0"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800" baseline="0" dirty="0">
                          <a:sym typeface="Wingdings" panose="05000000000000000000" pitchFamily="2" charset="2"/>
                        </a:rPr>
                        <a:t>포인트</a:t>
                      </a: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작성된 메모 리스트와 작성하기 버튼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메모</a:t>
                      </a: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6-1 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선택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aseline="0" dirty="0"/>
                        <a:t>종합내역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 err="1"/>
                        <a:t>충환전내역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/>
                        <a:t>로그인 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/>
                        <a:t>문의 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/>
                        <a:t>머니 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/>
                        <a:t>포인트 내역</a:t>
                      </a:r>
                      <a:r>
                        <a:rPr lang="en-US" altLang="ko-KR" sz="800" baseline="0" dirty="0"/>
                        <a:t>, </a:t>
                      </a:r>
                      <a:r>
                        <a:rPr lang="ko-KR" altLang="en-US" sz="800" baseline="0" dirty="0" err="1"/>
                        <a:t>게임별</a:t>
                      </a:r>
                      <a:r>
                        <a:rPr lang="ko-KR" altLang="en-US" sz="800" baseline="0" dirty="0"/>
                        <a:t> 배팅 내역</a:t>
                      </a:r>
                      <a:endParaRPr lang="en-US" altLang="ko-KR" sz="800" baseline="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6-2 6-1</a:t>
                      </a:r>
                      <a:r>
                        <a:rPr lang="ko-KR" altLang="en-US" sz="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에서 선택된 항목 내용 표시</a:t>
                      </a: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</a:tbl>
          </a:graphicData>
        </a:graphic>
      </p:graphicFrame>
      <p:sp>
        <p:nvSpPr>
          <p:cNvPr id="178" name="사각형: 둥근 모서리 177">
            <a:extLst>
              <a:ext uri="{FF2B5EF4-FFF2-40B4-BE49-F238E27FC236}">
                <a16:creationId xmlns:a16="http://schemas.microsoft.com/office/drawing/2014/main" id="{C3B3986C-8BFB-49B0-A550-DEA67DA917FC}"/>
              </a:ext>
            </a:extLst>
          </p:cNvPr>
          <p:cNvSpPr/>
          <p:nvPr/>
        </p:nvSpPr>
        <p:spPr>
          <a:xfrm>
            <a:off x="1482969" y="313106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179" name="사각형: 둥근 모서리 178">
            <a:extLst>
              <a:ext uri="{FF2B5EF4-FFF2-40B4-BE49-F238E27FC236}">
                <a16:creationId xmlns:a16="http://schemas.microsoft.com/office/drawing/2014/main" id="{F51E64D6-51B7-4F52-9F8A-5A36B02C1A6A}"/>
              </a:ext>
            </a:extLst>
          </p:cNvPr>
          <p:cNvSpPr/>
          <p:nvPr/>
        </p:nvSpPr>
        <p:spPr>
          <a:xfrm>
            <a:off x="1482969" y="344892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180" name="사각형: 둥근 모서리 179">
            <a:extLst>
              <a:ext uri="{FF2B5EF4-FFF2-40B4-BE49-F238E27FC236}">
                <a16:creationId xmlns:a16="http://schemas.microsoft.com/office/drawing/2014/main" id="{A0BAA794-84AD-41CF-AC99-F8979FC0384D}"/>
              </a:ext>
            </a:extLst>
          </p:cNvPr>
          <p:cNvSpPr/>
          <p:nvPr/>
        </p:nvSpPr>
        <p:spPr>
          <a:xfrm>
            <a:off x="1482969" y="377059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181" name="사각형: 둥근 모서리 180">
            <a:extLst>
              <a:ext uri="{FF2B5EF4-FFF2-40B4-BE49-F238E27FC236}">
                <a16:creationId xmlns:a16="http://schemas.microsoft.com/office/drawing/2014/main" id="{32B231AA-29B0-472B-8BC9-C9D85B8E5ABE}"/>
              </a:ext>
            </a:extLst>
          </p:cNvPr>
          <p:cNvSpPr/>
          <p:nvPr/>
        </p:nvSpPr>
        <p:spPr>
          <a:xfrm>
            <a:off x="1466554" y="497648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182" name="사각형: 둥근 모서리 181">
            <a:extLst>
              <a:ext uri="{FF2B5EF4-FFF2-40B4-BE49-F238E27FC236}">
                <a16:creationId xmlns:a16="http://schemas.microsoft.com/office/drawing/2014/main" id="{829FA203-D20F-4CB8-B35D-680CC6805A8B}"/>
              </a:ext>
            </a:extLst>
          </p:cNvPr>
          <p:cNvSpPr/>
          <p:nvPr/>
        </p:nvSpPr>
        <p:spPr>
          <a:xfrm>
            <a:off x="4829102" y="131151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5</a:t>
            </a:r>
            <a:endParaRPr lang="ko-KR" altLang="en-US" sz="750" dirty="0"/>
          </a:p>
        </p:txBody>
      </p:sp>
      <p:sp>
        <p:nvSpPr>
          <p:cNvPr id="183" name="사각형: 둥근 모서리 182">
            <a:extLst>
              <a:ext uri="{FF2B5EF4-FFF2-40B4-BE49-F238E27FC236}">
                <a16:creationId xmlns:a16="http://schemas.microsoft.com/office/drawing/2014/main" id="{284DD181-ED9A-4BC4-95B1-67DFECBEC06E}"/>
              </a:ext>
            </a:extLst>
          </p:cNvPr>
          <p:cNvSpPr/>
          <p:nvPr/>
        </p:nvSpPr>
        <p:spPr>
          <a:xfrm>
            <a:off x="4742670" y="1774378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6</a:t>
            </a:r>
            <a:endParaRPr lang="ko-KR" altLang="en-US" sz="75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0691E95-D805-4904-B674-965EF305456A}"/>
              </a:ext>
            </a:extLst>
          </p:cNvPr>
          <p:cNvSpPr/>
          <p:nvPr/>
        </p:nvSpPr>
        <p:spPr>
          <a:xfrm>
            <a:off x="4923493" y="2030134"/>
            <a:ext cx="3892290" cy="35611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84" name="사각형: 둥근 모서리 183">
            <a:extLst>
              <a:ext uri="{FF2B5EF4-FFF2-40B4-BE49-F238E27FC236}">
                <a16:creationId xmlns:a16="http://schemas.microsoft.com/office/drawing/2014/main" id="{2AD8118A-A68F-4151-BB86-FAE7BCAE75F0}"/>
              </a:ext>
            </a:extLst>
          </p:cNvPr>
          <p:cNvSpPr/>
          <p:nvPr/>
        </p:nvSpPr>
        <p:spPr>
          <a:xfrm>
            <a:off x="4925671" y="161582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6-1</a:t>
            </a:r>
            <a:endParaRPr lang="ko-KR" altLang="en-US" sz="750" dirty="0"/>
          </a:p>
        </p:txBody>
      </p:sp>
      <p:sp>
        <p:nvSpPr>
          <p:cNvPr id="185" name="사각형: 둥근 모서리 184">
            <a:extLst>
              <a:ext uri="{FF2B5EF4-FFF2-40B4-BE49-F238E27FC236}">
                <a16:creationId xmlns:a16="http://schemas.microsoft.com/office/drawing/2014/main" id="{D3DC9DF7-3746-41E1-B60F-5250387BA0C9}"/>
              </a:ext>
            </a:extLst>
          </p:cNvPr>
          <p:cNvSpPr/>
          <p:nvPr/>
        </p:nvSpPr>
        <p:spPr>
          <a:xfrm>
            <a:off x="4766599" y="2051967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6-2</a:t>
            </a:r>
            <a:endParaRPr lang="ko-KR" altLang="en-US" sz="750" dirty="0"/>
          </a:p>
        </p:txBody>
      </p:sp>
    </p:spTree>
    <p:extLst>
      <p:ext uri="{BB962C8B-B14F-4D97-AF65-F5344CB8AC3E}">
        <p14:creationId xmlns:p14="http://schemas.microsoft.com/office/powerpoint/2010/main" val="117710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406864" y="327171"/>
            <a:ext cx="9206920" cy="6123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1092" y="953404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00" b="1" dirty="0" err="1"/>
              <a:t>로그인정보</a:t>
            </a:r>
            <a:endParaRPr lang="ko-KR" altLang="en-US" sz="1000" b="1" dirty="0"/>
          </a:p>
        </p:txBody>
      </p:sp>
      <p:sp>
        <p:nvSpPr>
          <p:cNvPr id="16" name="직사각형 15"/>
          <p:cNvSpPr/>
          <p:nvPr/>
        </p:nvSpPr>
        <p:spPr>
          <a:xfrm>
            <a:off x="1900149" y="1574270"/>
            <a:ext cx="696286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전체 ▼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661843" y="1574270"/>
            <a:ext cx="973900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</a:rPr>
              <a:t>아이디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닉네임 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701150" y="1574270"/>
            <a:ext cx="1625857" cy="285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>
                <a:solidFill>
                  <a:schemeClr val="bg1">
                    <a:lumMod val="50000"/>
                  </a:schemeClr>
                </a:solidFill>
              </a:rPr>
              <a:t>검색입력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92413" y="1574270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검색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1875002" y="1993719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875002" y="2300219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27604" y="208057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/>
              <a:t>번호</a:t>
            </a:r>
            <a:endParaRPr lang="ko-KR" alt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2812548" y="208057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닉네임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06239" y="208057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아이피</a:t>
            </a:r>
            <a:endParaRPr lang="ko-KR" alt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6200299" y="208057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국가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03535" y="2080576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/>
              <a:t>로그인일시</a:t>
            </a:r>
            <a:endParaRPr lang="ko-KR" altLang="en-US" sz="800" dirty="0"/>
          </a:p>
        </p:txBody>
      </p:sp>
      <p:cxnSp>
        <p:nvCxnSpPr>
          <p:cNvPr id="60" name="직선 연결선 59"/>
          <p:cNvCxnSpPr/>
          <p:nvPr/>
        </p:nvCxnSpPr>
        <p:spPr>
          <a:xfrm>
            <a:off x="1875002" y="2655508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11465" y="2385531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ab11</a:t>
            </a:r>
            <a:endParaRPr lang="ko-KR" altLang="en-US" sz="800" dirty="0"/>
          </a:p>
        </p:txBody>
      </p:sp>
      <p:sp>
        <p:nvSpPr>
          <p:cNvPr id="62" name="TextBox 61"/>
          <p:cNvSpPr txBox="1"/>
          <p:nvPr/>
        </p:nvSpPr>
        <p:spPr>
          <a:xfrm>
            <a:off x="2812549" y="2385531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총판임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85001" y="2385531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정상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91031" y="2385531"/>
            <a:ext cx="731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On-Off.com</a:t>
            </a:r>
            <a:endParaRPr lang="ko-KR" altLang="en-US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6852502" y="2385531"/>
            <a:ext cx="1088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  12:32:32</a:t>
            </a:r>
            <a:endParaRPr lang="ko-KR" altLang="en-US" sz="800" dirty="0"/>
          </a:p>
        </p:txBody>
      </p:sp>
      <p:sp>
        <p:nvSpPr>
          <p:cNvPr id="75" name="TextBox 74"/>
          <p:cNvSpPr txBox="1"/>
          <p:nvPr/>
        </p:nvSpPr>
        <p:spPr>
          <a:xfrm>
            <a:off x="1906775" y="2385531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</a:t>
            </a:r>
            <a:endParaRPr lang="ko-KR" altLang="en-US" sz="800" dirty="0"/>
          </a:p>
        </p:txBody>
      </p:sp>
      <p:sp>
        <p:nvSpPr>
          <p:cNvPr id="77" name="직사각형 76"/>
          <p:cNvSpPr/>
          <p:nvPr/>
        </p:nvSpPr>
        <p:spPr>
          <a:xfrm>
            <a:off x="8251916" y="2409045"/>
            <a:ext cx="63150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/>
              <a:t>로그인로그</a:t>
            </a:r>
            <a:endParaRPr lang="ko-KR" altLang="en-US" sz="800" dirty="0"/>
          </a:p>
        </p:txBody>
      </p:sp>
      <p:sp>
        <p:nvSpPr>
          <p:cNvPr id="78" name="직사각형 77"/>
          <p:cNvSpPr/>
          <p:nvPr/>
        </p:nvSpPr>
        <p:spPr>
          <a:xfrm>
            <a:off x="8981085" y="2409045"/>
            <a:ext cx="406670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/>
              <a:t>IP</a:t>
            </a:r>
            <a:r>
              <a:rPr lang="ko-KR" altLang="en-US" sz="800"/>
              <a:t>차단</a:t>
            </a:r>
            <a:endParaRPr lang="ko-KR" altLang="en-US" sz="800" dirty="0"/>
          </a:p>
        </p:txBody>
      </p:sp>
      <p:cxnSp>
        <p:nvCxnSpPr>
          <p:cNvPr id="83" name="직선 연결선 82"/>
          <p:cNvCxnSpPr/>
          <p:nvPr/>
        </p:nvCxnSpPr>
        <p:spPr>
          <a:xfrm>
            <a:off x="1875002" y="2655508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06863" y="822121"/>
            <a:ext cx="92069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50834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47034" y="442544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399132" y="208057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상태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016019" y="208057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도메인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652109" y="208057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관리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320105" y="208057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/>
              <a:t>아이디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002043" y="2385531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192.192.0.1</a:t>
            </a:r>
            <a:endParaRPr lang="ko-KR" altLang="en-US" sz="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6188294" y="2385531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미국</a:t>
            </a:r>
          </a:p>
        </p:txBody>
      </p:sp>
      <p:cxnSp>
        <p:nvCxnSpPr>
          <p:cNvPr id="119" name="직선 연결선 118"/>
          <p:cNvCxnSpPr/>
          <p:nvPr/>
        </p:nvCxnSpPr>
        <p:spPr>
          <a:xfrm>
            <a:off x="1875002" y="2994377"/>
            <a:ext cx="757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311465" y="2724400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ab11</a:t>
            </a:r>
            <a:endParaRPr lang="ko-KR" altLang="en-US" sz="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812549" y="2724400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총판임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385001" y="2724400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정상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891031" y="2724400"/>
            <a:ext cx="731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On-Off.com</a:t>
            </a:r>
            <a:endParaRPr lang="ko-KR" altLang="en-US" sz="800" dirty="0"/>
          </a:p>
        </p:txBody>
      </p:sp>
      <p:sp>
        <p:nvSpPr>
          <p:cNvPr id="176" name="TextBox 175"/>
          <p:cNvSpPr txBox="1"/>
          <p:nvPr/>
        </p:nvSpPr>
        <p:spPr>
          <a:xfrm>
            <a:off x="6852502" y="2724400"/>
            <a:ext cx="1088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20210101  12:32:32</a:t>
            </a:r>
            <a:endParaRPr lang="ko-KR" altLang="en-US" sz="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1906775" y="2724400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178" name="직사각형 177"/>
          <p:cNvSpPr/>
          <p:nvPr/>
        </p:nvSpPr>
        <p:spPr>
          <a:xfrm>
            <a:off x="8251916" y="2747914"/>
            <a:ext cx="631509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/>
              <a:t>로그인로그</a:t>
            </a:r>
            <a:endParaRPr lang="ko-KR" altLang="en-US" sz="800" dirty="0"/>
          </a:p>
        </p:txBody>
      </p:sp>
      <p:sp>
        <p:nvSpPr>
          <p:cNvPr id="179" name="직사각형 178"/>
          <p:cNvSpPr/>
          <p:nvPr/>
        </p:nvSpPr>
        <p:spPr>
          <a:xfrm>
            <a:off x="8981085" y="2747914"/>
            <a:ext cx="406670" cy="16948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/>
              <a:t>IP</a:t>
            </a:r>
            <a:r>
              <a:rPr lang="ko-KR" altLang="en-US" sz="800"/>
              <a:t>차단</a:t>
            </a:r>
            <a:endParaRPr lang="ko-KR" altLang="en-US" sz="800" dirty="0"/>
          </a:p>
        </p:txBody>
      </p:sp>
      <p:cxnSp>
        <p:nvCxnSpPr>
          <p:cNvPr id="180" name="직선 연결선 179"/>
          <p:cNvCxnSpPr/>
          <p:nvPr/>
        </p:nvCxnSpPr>
        <p:spPr>
          <a:xfrm>
            <a:off x="1875002" y="2994377"/>
            <a:ext cx="7575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5002043" y="2724400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/>
              <a:t>192.192.0.1</a:t>
            </a:r>
            <a:endParaRPr lang="ko-KR" altLang="en-US" sz="800" dirty="0"/>
          </a:p>
        </p:txBody>
      </p:sp>
      <p:sp>
        <p:nvSpPr>
          <p:cNvPr id="182" name="TextBox 181"/>
          <p:cNvSpPr txBox="1"/>
          <p:nvPr/>
        </p:nvSpPr>
        <p:spPr>
          <a:xfrm>
            <a:off x="6188294" y="2724400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/>
              <a:t>미국</a:t>
            </a:r>
          </a:p>
        </p:txBody>
      </p:sp>
      <p:graphicFrame>
        <p:nvGraphicFramePr>
          <p:cNvPr id="64" name="표 63">
            <a:extLst>
              <a:ext uri="{FF2B5EF4-FFF2-40B4-BE49-F238E27FC236}">
                <a16:creationId xmlns:a16="http://schemas.microsoft.com/office/drawing/2014/main" id="{8F9F5D1B-D85E-4BC0-9B2B-3FA17D367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1636"/>
              </p:ext>
            </p:extLst>
          </p:nvPr>
        </p:nvGraphicFramePr>
        <p:xfrm>
          <a:off x="10013379" y="-1"/>
          <a:ext cx="2170231" cy="454375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dirty="0"/>
                        <a:t>총판회원의 로그인 정보 조회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총판회원 현재 로그인 정보조회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선택</a:t>
                      </a:r>
                      <a:r>
                        <a:rPr lang="en-US" altLang="ko-KR" sz="800" dirty="0"/>
                        <a:t>: </a:t>
                      </a:r>
                      <a:r>
                        <a:rPr lang="ko-KR" altLang="en-US" sz="800" dirty="0"/>
                        <a:t>전체</a:t>
                      </a:r>
                      <a:r>
                        <a:rPr lang="en-US" altLang="ko-KR" sz="800" dirty="0"/>
                        <a:t> / </a:t>
                      </a:r>
                      <a:r>
                        <a:rPr lang="ko-KR" altLang="en-US" sz="800" dirty="0"/>
                        <a:t>총판 </a:t>
                      </a:r>
                      <a:r>
                        <a:rPr lang="ko-KR" altLang="en-US" sz="800" dirty="0" err="1"/>
                        <a:t>리스팅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50" baseline="0" dirty="0"/>
                        <a:t>최근 내림차순 정렬</a:t>
                      </a:r>
                      <a:endParaRPr lang="en-US" altLang="ko-KR" sz="850" baseline="0" dirty="0"/>
                    </a:p>
                    <a:p>
                      <a:r>
                        <a:rPr lang="en-US" altLang="ko-KR" sz="850" baseline="0" dirty="0"/>
                        <a:t>2-1 </a:t>
                      </a:r>
                      <a:r>
                        <a:rPr lang="ko-KR" altLang="en-US" sz="850" baseline="0" dirty="0" err="1"/>
                        <a:t>로그인로그</a:t>
                      </a:r>
                      <a:r>
                        <a:rPr lang="ko-KR" altLang="en-US" sz="850" baseline="0" dirty="0"/>
                        <a:t> 조회 팝업</a:t>
                      </a:r>
                      <a:endParaRPr lang="en-US" altLang="ko-KR" sz="850" baseline="0" dirty="0"/>
                    </a:p>
                    <a:p>
                      <a:r>
                        <a:rPr lang="en-US" altLang="ko-KR" sz="850" baseline="0" dirty="0"/>
                        <a:t>2-2 </a:t>
                      </a:r>
                      <a:r>
                        <a:rPr lang="ko-KR" altLang="en-US" sz="850" baseline="0" dirty="0"/>
                        <a:t>해당 회원 </a:t>
                      </a:r>
                      <a:r>
                        <a:rPr lang="en-US" altLang="ko-KR" sz="850" baseline="0" dirty="0"/>
                        <a:t>IP</a:t>
                      </a:r>
                      <a:r>
                        <a:rPr lang="ko-KR" altLang="en-US" sz="850" baseline="0" dirty="0"/>
                        <a:t>차단</a:t>
                      </a:r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6CA521E4-94CE-463D-9594-9EC027571670}"/>
              </a:ext>
            </a:extLst>
          </p:cNvPr>
          <p:cNvSpPr/>
          <p:nvPr/>
        </p:nvSpPr>
        <p:spPr>
          <a:xfrm>
            <a:off x="1680709" y="137923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6A5E0BD1-EDCB-4A81-844D-2BA72E044FA7}"/>
              </a:ext>
            </a:extLst>
          </p:cNvPr>
          <p:cNvSpPr/>
          <p:nvPr/>
        </p:nvSpPr>
        <p:spPr>
          <a:xfrm>
            <a:off x="2665906" y="136884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A3863A13-BC04-4CC8-84F2-69130D240E93}"/>
              </a:ext>
            </a:extLst>
          </p:cNvPr>
          <p:cNvSpPr/>
          <p:nvPr/>
        </p:nvSpPr>
        <p:spPr>
          <a:xfrm>
            <a:off x="1906775" y="137782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E2407F96-EF7B-48B4-BA0C-60F82C467AF7}"/>
              </a:ext>
            </a:extLst>
          </p:cNvPr>
          <p:cNvSpPr/>
          <p:nvPr/>
        </p:nvSpPr>
        <p:spPr>
          <a:xfrm>
            <a:off x="3693852" y="1368842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1-3</a:t>
            </a:r>
            <a:endParaRPr lang="ko-KR" altLang="en-US" sz="750" dirty="0"/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2B45BA08-C0DF-4A85-B641-96CEE6B29938}"/>
              </a:ext>
            </a:extLst>
          </p:cNvPr>
          <p:cNvSpPr/>
          <p:nvPr/>
        </p:nvSpPr>
        <p:spPr>
          <a:xfrm>
            <a:off x="1680709" y="197408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</a:t>
            </a:r>
            <a:endParaRPr lang="ko-KR" altLang="en-US" sz="750" dirty="0"/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424AA5D5-EA96-4CEE-B570-38E3AE462824}"/>
              </a:ext>
            </a:extLst>
          </p:cNvPr>
          <p:cNvSpPr/>
          <p:nvPr/>
        </p:nvSpPr>
        <p:spPr>
          <a:xfrm>
            <a:off x="8500040" y="221712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2-1</a:t>
            </a:r>
            <a:endParaRPr lang="ko-KR" altLang="en-US" sz="750" dirty="0"/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1B7F4FCB-581B-4BD7-8BB7-21ADD22FCFBF}"/>
              </a:ext>
            </a:extLst>
          </p:cNvPr>
          <p:cNvSpPr/>
          <p:nvPr/>
        </p:nvSpPr>
        <p:spPr>
          <a:xfrm>
            <a:off x="9071339" y="222353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2-2</a:t>
            </a:r>
            <a:endParaRPr lang="ko-KR" altLang="en-US" sz="750" dirty="0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553258B1-7B8F-4109-8627-3306A2071B01}"/>
              </a:ext>
            </a:extLst>
          </p:cNvPr>
          <p:cNvSpPr/>
          <p:nvPr/>
        </p:nvSpPr>
        <p:spPr>
          <a:xfrm>
            <a:off x="2248439" y="2322375"/>
            <a:ext cx="545284" cy="8152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B5FCC84-BF83-4923-8E81-72A9A306C88E}"/>
              </a:ext>
            </a:extLst>
          </p:cNvPr>
          <p:cNvSpPr txBox="1"/>
          <p:nvPr/>
        </p:nvSpPr>
        <p:spPr>
          <a:xfrm>
            <a:off x="2221576" y="3137598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▲아이디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회원상세정보 팝업 호출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08C57A28-B1AA-42E5-B48A-FBEE372E8CD5}"/>
              </a:ext>
            </a:extLst>
          </p:cNvPr>
          <p:cNvSpPr/>
          <p:nvPr/>
        </p:nvSpPr>
        <p:spPr>
          <a:xfrm>
            <a:off x="391898" y="82212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9B22605B-5CFE-4B66-9180-A72596EA4F27}"/>
              </a:ext>
            </a:extLst>
          </p:cNvPr>
          <p:cNvSpPr/>
          <p:nvPr/>
        </p:nvSpPr>
        <p:spPr>
          <a:xfrm>
            <a:off x="391898" y="1224792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회원정보</a:t>
            </a: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F307754-97B0-418B-A08D-2846A3FB076B}"/>
              </a:ext>
            </a:extLst>
          </p:cNvPr>
          <p:cNvSpPr/>
          <p:nvPr/>
        </p:nvSpPr>
        <p:spPr>
          <a:xfrm>
            <a:off x="391898" y="361934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639126BA-0128-4975-A99A-30576EFAFD30}"/>
              </a:ext>
            </a:extLst>
          </p:cNvPr>
          <p:cNvSpPr/>
          <p:nvPr/>
        </p:nvSpPr>
        <p:spPr>
          <a:xfrm>
            <a:off x="391897" y="4422723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D5FCBD9C-6045-4449-9437-2FE59411F679}"/>
              </a:ext>
            </a:extLst>
          </p:cNvPr>
          <p:cNvSpPr/>
          <p:nvPr/>
        </p:nvSpPr>
        <p:spPr>
          <a:xfrm>
            <a:off x="391897" y="482539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3BC4E59B-068C-4AAA-A04E-D8F6E17AB17B}"/>
              </a:ext>
            </a:extLst>
          </p:cNvPr>
          <p:cNvSpPr/>
          <p:nvPr/>
        </p:nvSpPr>
        <p:spPr>
          <a:xfrm>
            <a:off x="391897" y="522806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7F8C03CC-A180-4B0E-A11B-2023BB6A7EBE}"/>
              </a:ext>
            </a:extLst>
          </p:cNvPr>
          <p:cNvSpPr/>
          <p:nvPr/>
        </p:nvSpPr>
        <p:spPr>
          <a:xfrm>
            <a:off x="391897" y="563912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77F5FDA0-143E-49F9-91F5-6C3B6979CB39}"/>
              </a:ext>
            </a:extLst>
          </p:cNvPr>
          <p:cNvCxnSpPr>
            <a:cxnSpLocks/>
          </p:cNvCxnSpPr>
          <p:nvPr/>
        </p:nvCxnSpPr>
        <p:spPr>
          <a:xfrm>
            <a:off x="1000099" y="2248247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사각형: 둥근 모서리 106">
            <a:extLst>
              <a:ext uri="{FF2B5EF4-FFF2-40B4-BE49-F238E27FC236}">
                <a16:creationId xmlns:a16="http://schemas.microsoft.com/office/drawing/2014/main" id="{56BC269E-3CB9-4E1C-9851-D67EC6810FF3}"/>
              </a:ext>
            </a:extLst>
          </p:cNvPr>
          <p:cNvSpPr/>
          <p:nvPr/>
        </p:nvSpPr>
        <p:spPr>
          <a:xfrm>
            <a:off x="919099" y="187657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108" name="사각형: 둥근 모서리 107">
            <a:extLst>
              <a:ext uri="{FF2B5EF4-FFF2-40B4-BE49-F238E27FC236}">
                <a16:creationId xmlns:a16="http://schemas.microsoft.com/office/drawing/2014/main" id="{8074BEEA-9979-44FC-9653-80CF8EB1E273}"/>
              </a:ext>
            </a:extLst>
          </p:cNvPr>
          <p:cNvSpPr/>
          <p:nvPr/>
        </p:nvSpPr>
        <p:spPr>
          <a:xfrm>
            <a:off x="919099" y="2262470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CA809FCE-BC91-4CDF-914C-0A32DD8C8A69}"/>
              </a:ext>
            </a:extLst>
          </p:cNvPr>
          <p:cNvSpPr/>
          <p:nvPr/>
        </p:nvSpPr>
        <p:spPr>
          <a:xfrm>
            <a:off x="391898" y="1616985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ko-KR" altLang="en-US" sz="1000" b="1" dirty="0" err="1">
                <a:solidFill>
                  <a:srgbClr val="002060"/>
                </a:solidFill>
              </a:rPr>
              <a:t>로그인정보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5FFB8694-3769-4709-A8C4-4DCABC676930}"/>
              </a:ext>
            </a:extLst>
          </p:cNvPr>
          <p:cNvSpPr/>
          <p:nvPr/>
        </p:nvSpPr>
        <p:spPr>
          <a:xfrm>
            <a:off x="391898" y="2019656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DA12D3C5-C862-4030-89B9-7D691BB0A2F8}"/>
              </a:ext>
            </a:extLst>
          </p:cNvPr>
          <p:cNvSpPr/>
          <p:nvPr/>
        </p:nvSpPr>
        <p:spPr>
          <a:xfrm>
            <a:off x="391898" y="2422323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2F4E3299-3731-4FCE-94A7-D6899329CA80}"/>
              </a:ext>
            </a:extLst>
          </p:cNvPr>
          <p:cNvSpPr/>
          <p:nvPr/>
        </p:nvSpPr>
        <p:spPr>
          <a:xfrm>
            <a:off x="391898" y="2824993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FD6565B7-19CB-426B-968A-EA3D2FB0870F}"/>
              </a:ext>
            </a:extLst>
          </p:cNvPr>
          <p:cNvSpPr/>
          <p:nvPr/>
        </p:nvSpPr>
        <p:spPr>
          <a:xfrm>
            <a:off x="391898" y="3211395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86AA1EF5-F56B-415C-A006-BAFBA4CBD241}"/>
              </a:ext>
            </a:extLst>
          </p:cNvPr>
          <p:cNvSpPr/>
          <p:nvPr/>
        </p:nvSpPr>
        <p:spPr>
          <a:xfrm>
            <a:off x="391897" y="400955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1AC36C-907C-4EFD-AEFC-9943A219FD4D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220370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0390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67259" y="42935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5440"/>
              </p:ext>
            </p:extLst>
          </p:nvPr>
        </p:nvGraphicFramePr>
        <p:xfrm>
          <a:off x="1233520" y="838118"/>
          <a:ext cx="8283543" cy="488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621880" imgH="10298160" progId="">
                  <p:embed/>
                </p:oleObj>
              </mc:Choice>
              <mc:Fallback>
                <p:oleObj r:id="rId2" imgW="20621880" imgH="10298160" progId="">
                  <p:embed/>
                  <p:pic>
                    <p:nvPicPr>
                      <p:cNvPr id="12" name="개체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3520" y="838118"/>
                        <a:ext cx="8283543" cy="4880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07969458-7651-4CF2-BA17-DF341B7AF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12514"/>
              </p:ext>
            </p:extLst>
          </p:nvPr>
        </p:nvGraphicFramePr>
        <p:xfrm>
          <a:off x="10013379" y="-1"/>
          <a:ext cx="2170231" cy="43497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SMS</a:t>
                      </a:r>
                      <a:r>
                        <a:rPr lang="ko-KR" altLang="en-US" sz="850" dirty="0"/>
                        <a:t> 인증내역 조회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/>
                        <a:t>상태표시</a:t>
                      </a:r>
                      <a:r>
                        <a:rPr lang="en-US" altLang="ko-KR" sz="800" dirty="0"/>
                        <a:t> : </a:t>
                      </a:r>
                      <a:r>
                        <a:rPr lang="ko-KR" altLang="en-US" sz="800" dirty="0"/>
                        <a:t>인증코드 요청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인증완료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9A5ADB51-3284-4533-8F34-36BEB15BFA9E}"/>
              </a:ext>
            </a:extLst>
          </p:cNvPr>
          <p:cNvSpPr/>
          <p:nvPr/>
        </p:nvSpPr>
        <p:spPr>
          <a:xfrm>
            <a:off x="8006008" y="1795271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</a:t>
            </a:r>
            <a:endParaRPr lang="ko-KR" altLang="en-US" sz="75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D72542C-9A63-4305-814E-01DF7AED0CD3}"/>
              </a:ext>
            </a:extLst>
          </p:cNvPr>
          <p:cNvSpPr/>
          <p:nvPr/>
        </p:nvSpPr>
        <p:spPr>
          <a:xfrm>
            <a:off x="17118" y="842535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F91021-B53E-416C-B7C4-B45CB08B93BF}"/>
              </a:ext>
            </a:extLst>
          </p:cNvPr>
          <p:cNvSpPr/>
          <p:nvPr/>
        </p:nvSpPr>
        <p:spPr>
          <a:xfrm>
            <a:off x="17118" y="1245206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회원정보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CDE88AC-242E-4FC2-8BDE-DA5D3AEFBF4B}"/>
              </a:ext>
            </a:extLst>
          </p:cNvPr>
          <p:cNvSpPr/>
          <p:nvPr/>
        </p:nvSpPr>
        <p:spPr>
          <a:xfrm>
            <a:off x="17118" y="3639761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A174D81-6FEC-4EF3-B65A-59299F95D0F2}"/>
              </a:ext>
            </a:extLst>
          </p:cNvPr>
          <p:cNvSpPr/>
          <p:nvPr/>
        </p:nvSpPr>
        <p:spPr>
          <a:xfrm>
            <a:off x="17117" y="444313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6B761DF-2EC0-4756-897A-E097774670C8}"/>
              </a:ext>
            </a:extLst>
          </p:cNvPr>
          <p:cNvSpPr/>
          <p:nvPr/>
        </p:nvSpPr>
        <p:spPr>
          <a:xfrm>
            <a:off x="17117" y="484580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00FBA17-E1D1-4245-A866-DB50AD4AD07C}"/>
              </a:ext>
            </a:extLst>
          </p:cNvPr>
          <p:cNvSpPr/>
          <p:nvPr/>
        </p:nvSpPr>
        <p:spPr>
          <a:xfrm>
            <a:off x="17117" y="524847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55586F0-6CF0-49FF-8299-2FC315DB068A}"/>
              </a:ext>
            </a:extLst>
          </p:cNvPr>
          <p:cNvSpPr/>
          <p:nvPr/>
        </p:nvSpPr>
        <p:spPr>
          <a:xfrm>
            <a:off x="17117" y="565953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8AE451AA-34C7-4ABD-98BA-506C81FDC155}"/>
              </a:ext>
            </a:extLst>
          </p:cNvPr>
          <p:cNvCxnSpPr>
            <a:cxnSpLocks/>
          </p:cNvCxnSpPr>
          <p:nvPr/>
        </p:nvCxnSpPr>
        <p:spPr>
          <a:xfrm>
            <a:off x="625319" y="2268661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B945D618-874B-462D-9123-E7495259D34B}"/>
              </a:ext>
            </a:extLst>
          </p:cNvPr>
          <p:cNvSpPr/>
          <p:nvPr/>
        </p:nvSpPr>
        <p:spPr>
          <a:xfrm>
            <a:off x="544319" y="1896985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6C6A21B5-CEE4-4E5A-993A-8A387577E601}"/>
              </a:ext>
            </a:extLst>
          </p:cNvPr>
          <p:cNvSpPr/>
          <p:nvPr/>
        </p:nvSpPr>
        <p:spPr>
          <a:xfrm>
            <a:off x="544319" y="228288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362095B-BEE5-43F8-8B73-A4DE69368514}"/>
              </a:ext>
            </a:extLst>
          </p:cNvPr>
          <p:cNvSpPr/>
          <p:nvPr/>
        </p:nvSpPr>
        <p:spPr>
          <a:xfrm>
            <a:off x="17118" y="1637399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로그인정보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1454225-61CA-4BF5-B749-C689F5445759}"/>
              </a:ext>
            </a:extLst>
          </p:cNvPr>
          <p:cNvSpPr/>
          <p:nvPr/>
        </p:nvSpPr>
        <p:spPr>
          <a:xfrm>
            <a:off x="17118" y="2040070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en-US" altLang="ko-KR" sz="1000" b="1" dirty="0">
                <a:solidFill>
                  <a:srgbClr val="002060"/>
                </a:solidFill>
              </a:rPr>
              <a:t>SMS</a:t>
            </a:r>
            <a:r>
              <a:rPr lang="ko-KR" altLang="en-US" sz="1000" b="1">
                <a:solidFill>
                  <a:srgbClr val="002060"/>
                </a:solidFill>
              </a:rPr>
              <a:t>인증내역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19477DA-A3A3-4A43-9D87-8345B11435AC}"/>
              </a:ext>
            </a:extLst>
          </p:cNvPr>
          <p:cNvSpPr/>
          <p:nvPr/>
        </p:nvSpPr>
        <p:spPr>
          <a:xfrm>
            <a:off x="17118" y="2442737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IP</a:t>
            </a:r>
            <a:r>
              <a:rPr lang="ko-KR" altLang="en-US" sz="1000">
                <a:solidFill>
                  <a:srgbClr val="002060"/>
                </a:solidFill>
              </a:rPr>
              <a:t>차단내역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7238DA8-E5A6-4F91-95AA-52E81DCB0550}"/>
              </a:ext>
            </a:extLst>
          </p:cNvPr>
          <p:cNvSpPr/>
          <p:nvPr/>
        </p:nvSpPr>
        <p:spPr>
          <a:xfrm>
            <a:off x="17118" y="2845407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CAEA2E0C-7A55-4297-BCCA-CC36C83C31E7}"/>
              </a:ext>
            </a:extLst>
          </p:cNvPr>
          <p:cNvSpPr/>
          <p:nvPr/>
        </p:nvSpPr>
        <p:spPr>
          <a:xfrm>
            <a:off x="17118" y="3231809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01B1D3C-7F90-4474-8BEE-25361AC456A9}"/>
              </a:ext>
            </a:extLst>
          </p:cNvPr>
          <p:cNvSpPr/>
          <p:nvPr/>
        </p:nvSpPr>
        <p:spPr>
          <a:xfrm>
            <a:off x="17117" y="4029969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791502-D894-402A-BA4E-139B2819D4C0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379895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직선 연결선 121"/>
          <p:cNvCxnSpPr>
            <a:cxnSpLocks/>
          </p:cNvCxnSpPr>
          <p:nvPr/>
        </p:nvCxnSpPr>
        <p:spPr>
          <a:xfrm>
            <a:off x="819" y="822121"/>
            <a:ext cx="95162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44790" y="429355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On-Off</a:t>
            </a:r>
            <a:r>
              <a:rPr lang="ko-KR" altLang="en-US" sz="1100" dirty="0" err="1"/>
              <a:t>운영툴</a:t>
            </a:r>
            <a:endParaRPr lang="ko-KR" altLang="en-US" sz="1100" dirty="0"/>
          </a:p>
        </p:txBody>
      </p:sp>
      <p:sp>
        <p:nvSpPr>
          <p:cNvPr id="125" name="직사각형 124"/>
          <p:cNvSpPr/>
          <p:nvPr/>
        </p:nvSpPr>
        <p:spPr>
          <a:xfrm>
            <a:off x="8879595" y="471315"/>
            <a:ext cx="637468" cy="2852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dirty="0"/>
              <a:t>나가기</a:t>
            </a:r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1123"/>
              </p:ext>
            </p:extLst>
          </p:nvPr>
        </p:nvGraphicFramePr>
        <p:xfrm>
          <a:off x="1235256" y="840634"/>
          <a:ext cx="8281807" cy="26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52360" imgH="5079240" progId="">
                  <p:embed/>
                </p:oleObj>
              </mc:Choice>
              <mc:Fallback>
                <p:oleObj r:id="rId2" imgW="20952360" imgH="5079240" progId="">
                  <p:embed/>
                  <p:pic>
                    <p:nvPicPr>
                      <p:cNvPr id="10" name="개체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5256" y="840634"/>
                        <a:ext cx="8281807" cy="26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288F52ED-E530-4D17-9C27-82FCA5673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80272"/>
              </p:ext>
            </p:extLst>
          </p:nvPr>
        </p:nvGraphicFramePr>
        <p:xfrm>
          <a:off x="10013379" y="-1"/>
          <a:ext cx="2170231" cy="43497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965">
                  <a:extLst>
                    <a:ext uri="{9D8B030D-6E8A-4147-A177-3AD203B41FA5}">
                      <a16:colId xmlns:a16="http://schemas.microsoft.com/office/drawing/2014/main" val="283143087"/>
                    </a:ext>
                  </a:extLst>
                </a:gridCol>
                <a:gridCol w="1994266">
                  <a:extLst>
                    <a:ext uri="{9D8B030D-6E8A-4147-A177-3AD203B41FA5}">
                      <a16:colId xmlns:a16="http://schemas.microsoft.com/office/drawing/2014/main" val="671437389"/>
                    </a:ext>
                  </a:extLst>
                </a:gridCol>
              </a:tblGrid>
              <a:tr h="175073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+mn-lt"/>
                          <a:ea typeface="나눔고딕" pitchFamily="50" charset="-127"/>
                        </a:rPr>
                        <a:t>Description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ea typeface="나눔고딕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90381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43200" marB="432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7002"/>
                  </a:ext>
                </a:extLst>
              </a:tr>
              <a:tr h="2492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50" dirty="0"/>
                        <a:t>IP</a:t>
                      </a:r>
                      <a:r>
                        <a:rPr lang="ko-KR" altLang="en-US" sz="850" dirty="0"/>
                        <a:t>차단 내역 조회 화면</a:t>
                      </a: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079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1-1 </a:t>
                      </a:r>
                      <a:r>
                        <a:rPr lang="ko-KR" altLang="en-US" sz="800" dirty="0"/>
                        <a:t>조회된 </a:t>
                      </a:r>
                      <a:r>
                        <a:rPr lang="en-US" altLang="ko-KR" sz="800" dirty="0"/>
                        <a:t>IP</a:t>
                      </a:r>
                      <a:r>
                        <a:rPr lang="ko-KR" altLang="en-US" sz="800" dirty="0"/>
                        <a:t>차단내역 전부해제</a:t>
                      </a:r>
                      <a:endParaRPr lang="en-US" altLang="ko-KR" sz="800" dirty="0"/>
                    </a:p>
                    <a:p>
                      <a:r>
                        <a:rPr lang="en-US" altLang="ko-KR" sz="800" dirty="0"/>
                        <a:t>1-2 </a:t>
                      </a:r>
                      <a:r>
                        <a:rPr lang="ko-KR" altLang="en-US" sz="800" dirty="0"/>
                        <a:t>개별 해제</a:t>
                      </a:r>
                      <a:endParaRPr lang="en-US" altLang="ko-KR" sz="80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5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19611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10500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503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20148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800" baseline="0" dirty="0"/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5200"/>
                  </a:ext>
                </a:extLst>
              </a:tr>
              <a:tr h="3281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66486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239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5558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lt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ea typeface="나눔고딕" panose="020D0604000000000000" pitchFamily="50" charset="-127"/>
                      </a:endParaRPr>
                    </a:p>
                  </a:txBody>
                  <a:tcPr marL="0" marR="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99" marR="36000" marT="43200" marB="432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1757"/>
                  </a:ext>
                </a:extLst>
              </a:tr>
            </a:tbl>
          </a:graphicData>
        </a:graphic>
      </p:graphicFrame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7A880E-766A-4567-A317-EF8AAE67522C}"/>
              </a:ext>
            </a:extLst>
          </p:cNvPr>
          <p:cNvSpPr/>
          <p:nvPr/>
        </p:nvSpPr>
        <p:spPr>
          <a:xfrm>
            <a:off x="8581936" y="2356856"/>
            <a:ext cx="457001" cy="17570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700"/>
              <a:t>해제</a:t>
            </a:r>
            <a:endParaRPr lang="ko-KR" altLang="en-US" sz="700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6712DEBF-3418-4418-989F-C0E00121FFFE}"/>
              </a:ext>
            </a:extLst>
          </p:cNvPr>
          <p:cNvSpPr/>
          <p:nvPr/>
        </p:nvSpPr>
        <p:spPr>
          <a:xfrm>
            <a:off x="8131843" y="1433319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1-1</a:t>
            </a:r>
            <a:endParaRPr lang="ko-KR" altLang="en-US" sz="75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5AB49A65-4614-4945-9D2E-C1061EEC9ABD}"/>
              </a:ext>
            </a:extLst>
          </p:cNvPr>
          <p:cNvSpPr/>
          <p:nvPr/>
        </p:nvSpPr>
        <p:spPr>
          <a:xfrm>
            <a:off x="8329510" y="2356856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1-2</a:t>
            </a:r>
            <a:endParaRPr lang="ko-KR" altLang="en-US" sz="75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36482E4-54E8-49D5-9208-AD87C233AD43}"/>
              </a:ext>
            </a:extLst>
          </p:cNvPr>
          <p:cNvSpPr/>
          <p:nvPr/>
        </p:nvSpPr>
        <p:spPr>
          <a:xfrm>
            <a:off x="8391" y="840634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회원관리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7E826B5-4E49-43A5-9AAC-3D6DB00160ED}"/>
              </a:ext>
            </a:extLst>
          </p:cNvPr>
          <p:cNvSpPr/>
          <p:nvPr/>
        </p:nvSpPr>
        <p:spPr>
          <a:xfrm>
            <a:off x="8391" y="1243305"/>
            <a:ext cx="1216403" cy="402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회원정보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231F76D-0EEB-4E13-BA62-2EF8BB009837}"/>
              </a:ext>
            </a:extLst>
          </p:cNvPr>
          <p:cNvSpPr/>
          <p:nvPr/>
        </p:nvSpPr>
        <p:spPr>
          <a:xfrm>
            <a:off x="8391" y="3637860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총판관리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ABF8799-18F7-4AE0-91F7-F54FCE76ED8B}"/>
              </a:ext>
            </a:extLst>
          </p:cNvPr>
          <p:cNvSpPr/>
          <p:nvPr/>
        </p:nvSpPr>
        <p:spPr>
          <a:xfrm>
            <a:off x="8390" y="4441236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머니관리</a:t>
            </a:r>
            <a:endParaRPr lang="ko-KR" altLang="en-US" sz="100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329FA40-A67D-40B5-9A8C-3E7DFC8D0B60}"/>
              </a:ext>
            </a:extLst>
          </p:cNvPr>
          <p:cNvSpPr/>
          <p:nvPr/>
        </p:nvSpPr>
        <p:spPr>
          <a:xfrm>
            <a:off x="8390" y="484390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사이트관리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4C18FB6-98DD-4A7F-A84A-B03448D7D48C}"/>
              </a:ext>
            </a:extLst>
          </p:cNvPr>
          <p:cNvSpPr/>
          <p:nvPr/>
        </p:nvSpPr>
        <p:spPr>
          <a:xfrm>
            <a:off x="8390" y="524657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통계관리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95626B5-0FC6-4011-9275-3E45692B2E3E}"/>
              </a:ext>
            </a:extLst>
          </p:cNvPr>
          <p:cNvSpPr/>
          <p:nvPr/>
        </p:nvSpPr>
        <p:spPr>
          <a:xfrm>
            <a:off x="8390" y="5657637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게시판관리</a:t>
            </a: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FCE2B68B-48B4-4483-B8BA-A041F494A7AB}"/>
              </a:ext>
            </a:extLst>
          </p:cNvPr>
          <p:cNvCxnSpPr>
            <a:cxnSpLocks/>
          </p:cNvCxnSpPr>
          <p:nvPr/>
        </p:nvCxnSpPr>
        <p:spPr>
          <a:xfrm>
            <a:off x="616592" y="2266760"/>
            <a:ext cx="0" cy="566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8667EEA0-2710-418C-A82A-51A77E00D309}"/>
              </a:ext>
            </a:extLst>
          </p:cNvPr>
          <p:cNvSpPr/>
          <p:nvPr/>
        </p:nvSpPr>
        <p:spPr>
          <a:xfrm>
            <a:off x="535592" y="1895084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3</a:t>
            </a:r>
            <a:endParaRPr lang="ko-KR" altLang="en-US" sz="750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554B797B-92C7-48DF-9BC9-30CDFF334819}"/>
              </a:ext>
            </a:extLst>
          </p:cNvPr>
          <p:cNvSpPr/>
          <p:nvPr/>
        </p:nvSpPr>
        <p:spPr>
          <a:xfrm>
            <a:off x="535592" y="2280983"/>
            <a:ext cx="162000" cy="1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 dirty="0"/>
              <a:t>4</a:t>
            </a:r>
            <a:endParaRPr lang="ko-KR" altLang="en-US" sz="75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30E297D8-D4DD-4A6A-9CEA-E9FB7E36EDCA}"/>
              </a:ext>
            </a:extLst>
          </p:cNvPr>
          <p:cNvSpPr/>
          <p:nvPr/>
        </p:nvSpPr>
        <p:spPr>
          <a:xfrm>
            <a:off x="8391" y="1635498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rgbClr val="002060"/>
                </a:solidFill>
              </a:rPr>
              <a:t>로그인정보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15932B1-C813-4748-A81D-45B650764EFB}"/>
              </a:ext>
            </a:extLst>
          </p:cNvPr>
          <p:cNvSpPr/>
          <p:nvPr/>
        </p:nvSpPr>
        <p:spPr>
          <a:xfrm>
            <a:off x="8391" y="2038169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rgbClr val="002060"/>
                </a:solidFill>
              </a:rPr>
              <a:t>SMS</a:t>
            </a:r>
            <a:r>
              <a:rPr lang="ko-KR" altLang="en-US" sz="1000">
                <a:solidFill>
                  <a:srgbClr val="002060"/>
                </a:solidFill>
              </a:rPr>
              <a:t>인증내역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C8FD45FA-B8E3-48DA-AC75-F261667F2C51}"/>
              </a:ext>
            </a:extLst>
          </p:cNvPr>
          <p:cNvSpPr/>
          <p:nvPr/>
        </p:nvSpPr>
        <p:spPr>
          <a:xfrm>
            <a:off x="8391" y="2440836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l"/>
            </a:pPr>
            <a:r>
              <a:rPr lang="en-US" altLang="ko-KR" sz="1000" b="1" dirty="0">
                <a:solidFill>
                  <a:srgbClr val="002060"/>
                </a:solidFill>
              </a:rPr>
              <a:t>IP</a:t>
            </a:r>
            <a:r>
              <a:rPr lang="ko-KR" altLang="en-US" sz="1000" b="1">
                <a:solidFill>
                  <a:srgbClr val="002060"/>
                </a:solidFill>
              </a:rPr>
              <a:t>차단내역</a:t>
            </a:r>
            <a:endParaRPr lang="ko-KR" altLang="en-US" sz="1000" b="1" dirty="0">
              <a:solidFill>
                <a:srgbClr val="002060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A97A87E-F4BD-44C8-83BF-007E7E66CF35}"/>
              </a:ext>
            </a:extLst>
          </p:cNvPr>
          <p:cNvSpPr/>
          <p:nvPr/>
        </p:nvSpPr>
        <p:spPr>
          <a:xfrm>
            <a:off x="8391" y="2843506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BFB4DCF-E9B8-4691-82F6-939C437AAA1D}"/>
              </a:ext>
            </a:extLst>
          </p:cNvPr>
          <p:cNvSpPr/>
          <p:nvPr/>
        </p:nvSpPr>
        <p:spPr>
          <a:xfrm>
            <a:off x="8391" y="3229908"/>
            <a:ext cx="1216403" cy="4026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2060"/>
                </a:solidFill>
              </a:rPr>
              <a:t>쪽지발송내역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F0F30F6-E25E-4466-8D49-E3C149D207FD}"/>
              </a:ext>
            </a:extLst>
          </p:cNvPr>
          <p:cNvSpPr/>
          <p:nvPr/>
        </p:nvSpPr>
        <p:spPr>
          <a:xfrm>
            <a:off x="8390" y="4028068"/>
            <a:ext cx="1216403" cy="40267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게임관리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10CBD7-27C9-4E05-B95B-DB2220A1170B}"/>
              </a:ext>
            </a:extLst>
          </p:cNvPr>
          <p:cNvSpPr txBox="1"/>
          <p:nvPr/>
        </p:nvSpPr>
        <p:spPr>
          <a:xfrm>
            <a:off x="1720482" y="472006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최소 메뉴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200" dirty="0">
                <a:solidFill>
                  <a:srgbClr val="00B050"/>
                </a:solidFill>
              </a:rPr>
              <a:t>녹색</a:t>
            </a:r>
            <a:r>
              <a:rPr lang="ko-KR" altLang="en-US" sz="1200" dirty="0"/>
              <a:t>과 </a:t>
            </a:r>
            <a:r>
              <a: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연두색</a:t>
            </a:r>
            <a:r>
              <a:rPr lang="ko-KR" altLang="en-US" sz="1200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394199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 sz="1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12833</TotalTime>
  <Words>4220</Words>
  <Application>Microsoft Office PowerPoint</Application>
  <PresentationFormat>와이드스크린</PresentationFormat>
  <Paragraphs>2134</Paragraphs>
  <Slides>32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0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nanumgothic</vt:lpstr>
      <vt:lpstr>맑은 고딕</vt:lpstr>
      <vt:lpstr>맑은 고딕 Semilight</vt:lpstr>
      <vt:lpstr>Arial</vt:lpstr>
      <vt:lpstr>Roboto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DJ Jung</dc:creator>
  <cp:lastModifiedBy>ㅁ</cp:lastModifiedBy>
  <cp:revision>60</cp:revision>
  <cp:lastPrinted>2021-12-27T08:33:06Z</cp:lastPrinted>
  <dcterms:created xsi:type="dcterms:W3CDTF">2021-11-10T03:41:16Z</dcterms:created>
  <dcterms:modified xsi:type="dcterms:W3CDTF">2022-02-07T04:35:38Z</dcterms:modified>
</cp:coreProperties>
</file>