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98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53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90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88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27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122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98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30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58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71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3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21038-ECAC-4A98-AA50-C73DB43212B2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11270-D8A4-4BD6-B85C-2F05FD186B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3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455419" y="594090"/>
            <a:ext cx="9189721" cy="5182714"/>
            <a:chOff x="1455419" y="594090"/>
            <a:chExt cx="9189721" cy="5182714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419" y="594090"/>
              <a:ext cx="9189721" cy="5182714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1455419" y="594090"/>
              <a:ext cx="9189721" cy="5182714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23304" y="1261126"/>
              <a:ext cx="5763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b="1" dirty="0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공지사항</a:t>
              </a:r>
              <a:endParaRPr lang="ko-KR" altLang="en-US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323304" y="1907458"/>
              <a:ext cx="5763878" cy="21729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서버 긴급점검 공지사항</a:t>
              </a:r>
              <a:endParaRPr lang="en-US" altLang="ko-KR" dirty="0" smtClean="0"/>
            </a:p>
            <a:p>
              <a:pPr algn="ctr"/>
              <a:endParaRPr lang="en-US" altLang="ko-KR" dirty="0"/>
            </a:p>
            <a:p>
              <a:pPr algn="ctr"/>
              <a:r>
                <a:rPr lang="ko-KR" altLang="en-US" dirty="0" smtClean="0"/>
                <a:t>안녕하세요</a:t>
              </a:r>
              <a:r>
                <a:rPr lang="en-US" altLang="ko-KR" dirty="0" smtClean="0"/>
                <a:t>. GM</a:t>
              </a:r>
              <a:r>
                <a:rPr lang="ko-KR" altLang="en-US" dirty="0" err="1" smtClean="0"/>
                <a:t>녹스입니다</a:t>
              </a:r>
              <a:r>
                <a:rPr lang="en-US" altLang="ko-KR" dirty="0" smtClean="0"/>
                <a:t>.</a:t>
              </a:r>
            </a:p>
            <a:p>
              <a:pPr algn="ctr"/>
              <a:r>
                <a:rPr lang="ko-KR" altLang="en-US" dirty="0" smtClean="0"/>
                <a:t>현재 서버 긴급 점검이 </a:t>
              </a:r>
              <a:r>
                <a:rPr lang="ko-KR" altLang="en-US" dirty="0" err="1" smtClean="0"/>
                <a:t>진행중입니다</a:t>
              </a:r>
              <a:r>
                <a:rPr lang="en-US" altLang="ko-KR" dirty="0" smtClean="0"/>
                <a:t>.</a:t>
              </a:r>
            </a:p>
            <a:p>
              <a:pPr algn="ctr"/>
              <a:r>
                <a:rPr lang="ko-KR" altLang="en-US" dirty="0" smtClean="0"/>
                <a:t>이용에 불편을 드려서 죄송합니다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502236" y="4277031"/>
              <a:ext cx="1406013" cy="48178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/>
                <a:t>확인</a:t>
              </a: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902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455419" y="-115673"/>
            <a:ext cx="9189721" cy="5887345"/>
            <a:chOff x="1455419" y="-115673"/>
            <a:chExt cx="9189721" cy="588734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419" y="599221"/>
              <a:ext cx="9189721" cy="5172451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1537855" y="681644"/>
              <a:ext cx="9019309" cy="436418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사각형 설명선 7"/>
            <p:cNvSpPr/>
            <p:nvPr/>
          </p:nvSpPr>
          <p:spPr>
            <a:xfrm>
              <a:off x="1895302" y="-115673"/>
              <a:ext cx="1828800" cy="714894"/>
            </a:xfrm>
            <a:prstGeom prst="wedgeRoundRectCallou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클릭 시 설정된 웹 주소로 </a:t>
              </a:r>
              <a:r>
                <a:rPr lang="ko-KR" alt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이동</a:t>
              </a:r>
              <a:endPara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모서리가 둥근 사각형 설명선 15"/>
            <p:cNvSpPr/>
            <p:nvPr/>
          </p:nvSpPr>
          <p:spPr>
            <a:xfrm>
              <a:off x="1895301" y="1314115"/>
              <a:ext cx="2252749" cy="714894"/>
            </a:xfrm>
            <a:prstGeom prst="wedgeRoundRectCallou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이미지</a:t>
              </a:r>
              <a:r>
                <a:rPr lang="en-US" altLang="ko-KR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ko-KR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팝업 </a:t>
              </a:r>
              <a:r>
                <a:rPr lang="en-US" altLang="ko-KR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URL</a:t>
              </a:r>
              <a:r>
                <a:rPr lang="ko-KR" alt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에</a:t>
              </a:r>
            </a:p>
            <a:p>
              <a:pPr algn="ctr"/>
              <a:r>
                <a:rPr lang="ko-KR" alt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설정된 이미지 다운로드</a:t>
              </a:r>
              <a:endPara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74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55419" y="299964"/>
            <a:ext cx="9189720" cy="5471708"/>
            <a:chOff x="1455419" y="299964"/>
            <a:chExt cx="9189720" cy="547170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419" y="599221"/>
              <a:ext cx="9189720" cy="5172451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1455419" y="3715790"/>
              <a:ext cx="9101745" cy="18454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사각형 설명선 6"/>
            <p:cNvSpPr/>
            <p:nvPr/>
          </p:nvSpPr>
          <p:spPr>
            <a:xfrm>
              <a:off x="1928553" y="2910161"/>
              <a:ext cx="1828800" cy="714894"/>
            </a:xfrm>
            <a:prstGeom prst="wedgeRoundRectCallou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클릭 시 설정된 웹 주소로 </a:t>
              </a:r>
              <a:r>
                <a:rPr lang="ko-KR" alt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이동</a:t>
              </a:r>
              <a:endPara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1229" y="1197033"/>
              <a:ext cx="39568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오후 </a:t>
              </a:r>
              <a:r>
                <a:rPr lang="en-US" altLang="ko-K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ko-KR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시 긴급 임시점검 안내</a:t>
              </a:r>
              <a:endPara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1229" y="1596824"/>
              <a:ext cx="44556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오후 </a:t>
              </a:r>
              <a:r>
                <a:rPr lang="en-US" altLang="ko-K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ko-KR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시 긴급 임시점검 </a:t>
              </a:r>
              <a:r>
                <a:rPr lang="en-US" altLang="ko-K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시간 연장 안내</a:t>
              </a:r>
              <a:endPara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455419" y="1105593"/>
              <a:ext cx="9101745" cy="47382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사각형 설명선 7"/>
            <p:cNvSpPr/>
            <p:nvPr/>
          </p:nvSpPr>
          <p:spPr>
            <a:xfrm>
              <a:off x="1928553" y="299964"/>
              <a:ext cx="1828800" cy="714894"/>
            </a:xfrm>
            <a:prstGeom prst="wedgeRoundRectCallou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클릭 시 설정된 웹 주소로 </a:t>
              </a:r>
              <a:r>
                <a:rPr lang="ko-KR" alt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이동</a:t>
              </a:r>
              <a:endPara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06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455419" y="599221"/>
            <a:ext cx="9189720" cy="5172450"/>
            <a:chOff x="1455419" y="599221"/>
            <a:chExt cx="9189720" cy="517245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419" y="599221"/>
              <a:ext cx="9189720" cy="517245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1455419" y="1255222"/>
              <a:ext cx="9101745" cy="16292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455419" y="3083316"/>
              <a:ext cx="9101745" cy="166325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사각형 설명선 8"/>
            <p:cNvSpPr/>
            <p:nvPr/>
          </p:nvSpPr>
          <p:spPr>
            <a:xfrm>
              <a:off x="6723608" y="1491782"/>
              <a:ext cx="2395453" cy="632473"/>
            </a:xfrm>
            <a:prstGeom prst="wedgeRoundRectCallou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배너 이미지 </a:t>
              </a:r>
              <a:r>
                <a:rPr lang="en-US" altLang="ko-KR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URL</a:t>
              </a:r>
            </a:p>
            <a:p>
              <a:pPr algn="ctr"/>
              <a:r>
                <a:rPr lang="ko-KR" alt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설정된 </a:t>
              </a:r>
              <a:r>
                <a:rPr lang="ko-KR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이미지 </a:t>
              </a:r>
              <a:r>
                <a:rPr lang="ko-KR" alt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다운로드</a:t>
              </a:r>
              <a:endPara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모서리가 둥근 사각형 설명선 9"/>
            <p:cNvSpPr/>
            <p:nvPr/>
          </p:nvSpPr>
          <p:spPr>
            <a:xfrm>
              <a:off x="6723607" y="3216320"/>
              <a:ext cx="2395453" cy="632473"/>
            </a:xfrm>
            <a:prstGeom prst="wedgeRoundRectCallou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배너 이미지 </a:t>
              </a:r>
              <a:r>
                <a:rPr lang="en-US" altLang="ko-KR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URL</a:t>
              </a:r>
            </a:p>
            <a:p>
              <a:pPr algn="ctr"/>
              <a:r>
                <a:rPr lang="ko-KR" alt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설정된 </a:t>
              </a:r>
              <a:r>
                <a:rPr lang="ko-KR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이미지 </a:t>
              </a:r>
              <a:r>
                <a:rPr lang="ko-KR" alt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다운로드</a:t>
              </a:r>
              <a:endPara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455419" y="4883758"/>
              <a:ext cx="9101745" cy="88791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사각형 설명선 12"/>
            <p:cNvSpPr/>
            <p:nvPr/>
          </p:nvSpPr>
          <p:spPr>
            <a:xfrm>
              <a:off x="6723607" y="5016762"/>
              <a:ext cx="2395453" cy="632473"/>
            </a:xfrm>
            <a:prstGeom prst="wedgeRoundRectCallou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배너 이미지 </a:t>
              </a:r>
              <a:r>
                <a:rPr lang="en-US" altLang="ko-KR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URL</a:t>
              </a:r>
            </a:p>
            <a:p>
              <a:pPr algn="ctr"/>
              <a:r>
                <a:rPr lang="ko-KR" alt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설정된 </a:t>
              </a:r>
              <a:r>
                <a:rPr lang="ko-KR" altLang="en-US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이미지 </a:t>
              </a:r>
              <a:r>
                <a:rPr lang="ko-KR" altLang="en-US" sz="1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다운로드</a:t>
              </a:r>
              <a:endPara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65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79</Words>
  <Application>Microsoft Office PowerPoint</Application>
  <PresentationFormat>와이드스크린</PresentationFormat>
  <Paragraphs>20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5</cp:revision>
  <dcterms:created xsi:type="dcterms:W3CDTF">2016-07-18T04:50:57Z</dcterms:created>
  <dcterms:modified xsi:type="dcterms:W3CDTF">2016-07-18T08:38:10Z</dcterms:modified>
</cp:coreProperties>
</file>