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00" d="100"/>
          <a:sy n="100" d="100"/>
        </p:scale>
        <p:origin x="81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6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2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47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48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71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26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9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83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14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869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32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7F9C-DE36-4C5C-B154-2F5868FD0455}" type="datetimeFigureOut">
              <a:rPr lang="ko-KR" altLang="en-US" smtClean="0"/>
              <a:t>2016-06-16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D761C-2D91-4B09-9792-9EAF27885B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15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1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650956" y="-708332"/>
            <a:ext cx="6231368" cy="8246302"/>
            <a:chOff x="650956" y="-708332"/>
            <a:chExt cx="6231368" cy="8246302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375" y="494581"/>
              <a:ext cx="933580" cy="1086002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434" y="-673604"/>
              <a:ext cx="925462" cy="1086002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375" y="4052545"/>
              <a:ext cx="933580" cy="1095528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381" y="1662647"/>
              <a:ext cx="933580" cy="109552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376" y="2857596"/>
              <a:ext cx="943108" cy="109552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531" y="5247493"/>
              <a:ext cx="943108" cy="109552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531" y="6442441"/>
              <a:ext cx="933580" cy="1095529"/>
            </a:xfrm>
            <a:prstGeom prst="rect">
              <a:avLst/>
            </a:prstGeom>
          </p:spPr>
        </p:pic>
        <p:grpSp>
          <p:nvGrpSpPr>
            <p:cNvPr id="17" name="그룹 16"/>
            <p:cNvGrpSpPr/>
            <p:nvPr/>
          </p:nvGrpSpPr>
          <p:grpSpPr>
            <a:xfrm>
              <a:off x="726852" y="459850"/>
              <a:ext cx="300167" cy="369460"/>
              <a:chOff x="1261973" y="1689736"/>
              <a:chExt cx="300167" cy="369461"/>
            </a:xfrm>
          </p:grpSpPr>
          <p:sp>
            <p:nvSpPr>
              <p:cNvPr id="15" name="육각형 14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8" name="그룹 17"/>
            <p:cNvGrpSpPr/>
            <p:nvPr/>
          </p:nvGrpSpPr>
          <p:grpSpPr>
            <a:xfrm>
              <a:off x="650956" y="-708332"/>
              <a:ext cx="1043872" cy="969912"/>
              <a:chOff x="1186077" y="1689736"/>
              <a:chExt cx="1043872" cy="969915"/>
            </a:xfrm>
          </p:grpSpPr>
          <p:sp>
            <p:nvSpPr>
              <p:cNvPr id="19" name="육각형 18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186077" y="2321096"/>
                <a:ext cx="1043872" cy="338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Champion</a:t>
                </a:r>
                <a:endParaRPr lang="ko-KR" altLang="en-US" sz="1600" b="1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727306" y="4022581"/>
              <a:ext cx="300167" cy="369460"/>
              <a:chOff x="1261973" y="1689736"/>
              <a:chExt cx="300167" cy="369589"/>
            </a:xfrm>
          </p:grpSpPr>
          <p:sp>
            <p:nvSpPr>
              <p:cNvPr id="22" name="육각형 21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261973" y="1689736"/>
                <a:ext cx="300167" cy="369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729216" y="1632676"/>
              <a:ext cx="300167" cy="369460"/>
              <a:chOff x="1261973" y="1689736"/>
              <a:chExt cx="300167" cy="369461"/>
            </a:xfrm>
          </p:grpSpPr>
          <p:sp>
            <p:nvSpPr>
              <p:cNvPr id="25" name="육각형 24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7" name="그룹 26"/>
            <p:cNvGrpSpPr/>
            <p:nvPr/>
          </p:nvGrpSpPr>
          <p:grpSpPr>
            <a:xfrm>
              <a:off x="734478" y="2827625"/>
              <a:ext cx="300167" cy="369460"/>
              <a:chOff x="1261973" y="1689736"/>
              <a:chExt cx="300167" cy="369461"/>
            </a:xfrm>
          </p:grpSpPr>
          <p:sp>
            <p:nvSpPr>
              <p:cNvPr id="28" name="육각형 27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0" name="그룹 29"/>
            <p:cNvGrpSpPr/>
            <p:nvPr/>
          </p:nvGrpSpPr>
          <p:grpSpPr>
            <a:xfrm>
              <a:off x="717633" y="5217522"/>
              <a:ext cx="300167" cy="369460"/>
              <a:chOff x="1261973" y="1689736"/>
              <a:chExt cx="300167" cy="369461"/>
            </a:xfrm>
          </p:grpSpPr>
          <p:sp>
            <p:nvSpPr>
              <p:cNvPr id="31" name="육각형 30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717628" y="6412470"/>
              <a:ext cx="300167" cy="369460"/>
              <a:chOff x="1261973" y="1689736"/>
              <a:chExt cx="300167" cy="369461"/>
            </a:xfrm>
          </p:grpSpPr>
          <p:sp>
            <p:nvSpPr>
              <p:cNvPr id="34" name="육각형 33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38" name="그림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0247" y="4052545"/>
              <a:ext cx="933580" cy="1095528"/>
            </a:xfrm>
            <a:prstGeom prst="rect">
              <a:avLst/>
            </a:prstGeom>
          </p:spPr>
        </p:pic>
        <p:pic>
          <p:nvPicPr>
            <p:cNvPr id="39" name="그림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0253" y="1662647"/>
              <a:ext cx="933580" cy="1095529"/>
            </a:xfrm>
            <a:prstGeom prst="rect">
              <a:avLst/>
            </a:prstGeom>
          </p:spPr>
        </p:pic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0248" y="2857596"/>
              <a:ext cx="943108" cy="1095529"/>
            </a:xfrm>
            <a:prstGeom prst="rect">
              <a:avLst/>
            </a:prstGeom>
          </p:spPr>
        </p:pic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3403" y="5247493"/>
              <a:ext cx="943108" cy="1095529"/>
            </a:xfrm>
            <a:prstGeom prst="rect">
              <a:avLst/>
            </a:prstGeom>
          </p:spPr>
        </p:pic>
        <p:grpSp>
          <p:nvGrpSpPr>
            <p:cNvPr id="45" name="그룹 44"/>
            <p:cNvGrpSpPr/>
            <p:nvPr/>
          </p:nvGrpSpPr>
          <p:grpSpPr>
            <a:xfrm>
              <a:off x="1771178" y="4022580"/>
              <a:ext cx="300167" cy="369332"/>
              <a:chOff x="1261973" y="1689736"/>
              <a:chExt cx="300167" cy="369461"/>
            </a:xfrm>
          </p:grpSpPr>
          <p:sp>
            <p:nvSpPr>
              <p:cNvPr id="46" name="육각형 45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8" name="그룹 47"/>
            <p:cNvGrpSpPr/>
            <p:nvPr/>
          </p:nvGrpSpPr>
          <p:grpSpPr>
            <a:xfrm>
              <a:off x="1773088" y="1632676"/>
              <a:ext cx="300167" cy="369460"/>
              <a:chOff x="1261973" y="1689736"/>
              <a:chExt cx="300167" cy="369461"/>
            </a:xfrm>
          </p:grpSpPr>
          <p:sp>
            <p:nvSpPr>
              <p:cNvPr id="49" name="육각형 48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1" name="그룹 50"/>
            <p:cNvGrpSpPr/>
            <p:nvPr/>
          </p:nvGrpSpPr>
          <p:grpSpPr>
            <a:xfrm>
              <a:off x="1778350" y="2827625"/>
              <a:ext cx="300167" cy="369460"/>
              <a:chOff x="1261973" y="1689736"/>
              <a:chExt cx="300167" cy="369461"/>
            </a:xfrm>
          </p:grpSpPr>
          <p:sp>
            <p:nvSpPr>
              <p:cNvPr id="52" name="육각형 51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1761505" y="5217522"/>
              <a:ext cx="300167" cy="369460"/>
              <a:chOff x="1261973" y="1689736"/>
              <a:chExt cx="300167" cy="369461"/>
            </a:xfrm>
          </p:grpSpPr>
          <p:sp>
            <p:nvSpPr>
              <p:cNvPr id="55" name="육각형 54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0492" y="4052545"/>
              <a:ext cx="933580" cy="1095528"/>
            </a:xfrm>
            <a:prstGeom prst="rect">
              <a:avLst/>
            </a:prstGeom>
          </p:spPr>
        </p:pic>
        <p:pic>
          <p:nvPicPr>
            <p:cNvPr id="58" name="그림 5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0498" y="1662647"/>
              <a:ext cx="933580" cy="1095529"/>
            </a:xfrm>
            <a:prstGeom prst="rect">
              <a:avLst/>
            </a:prstGeom>
          </p:spPr>
        </p:pic>
        <p:pic>
          <p:nvPicPr>
            <p:cNvPr id="59" name="그림 5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0493" y="2857596"/>
              <a:ext cx="943108" cy="1095529"/>
            </a:xfrm>
            <a:prstGeom prst="rect">
              <a:avLst/>
            </a:prstGeom>
          </p:spPr>
        </p:pic>
        <p:pic>
          <p:nvPicPr>
            <p:cNvPr id="60" name="그림 5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648" y="5247493"/>
              <a:ext cx="943108" cy="1095529"/>
            </a:xfrm>
            <a:prstGeom prst="rect">
              <a:avLst/>
            </a:prstGeom>
          </p:spPr>
        </p:pic>
        <p:grpSp>
          <p:nvGrpSpPr>
            <p:cNvPr id="61" name="그룹 60"/>
            <p:cNvGrpSpPr/>
            <p:nvPr/>
          </p:nvGrpSpPr>
          <p:grpSpPr>
            <a:xfrm>
              <a:off x="2841423" y="4022580"/>
              <a:ext cx="300167" cy="369332"/>
              <a:chOff x="1261973" y="1689736"/>
              <a:chExt cx="300167" cy="369461"/>
            </a:xfrm>
          </p:grpSpPr>
          <p:sp>
            <p:nvSpPr>
              <p:cNvPr id="62" name="육각형 61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4" name="그룹 63"/>
            <p:cNvGrpSpPr/>
            <p:nvPr/>
          </p:nvGrpSpPr>
          <p:grpSpPr>
            <a:xfrm>
              <a:off x="2843333" y="1632676"/>
              <a:ext cx="300167" cy="369460"/>
              <a:chOff x="1261973" y="1689736"/>
              <a:chExt cx="300167" cy="369461"/>
            </a:xfrm>
          </p:grpSpPr>
          <p:sp>
            <p:nvSpPr>
              <p:cNvPr id="65" name="육각형 64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7" name="그룹 66"/>
            <p:cNvGrpSpPr/>
            <p:nvPr/>
          </p:nvGrpSpPr>
          <p:grpSpPr>
            <a:xfrm>
              <a:off x="2848595" y="2827625"/>
              <a:ext cx="300167" cy="369460"/>
              <a:chOff x="1261973" y="1689736"/>
              <a:chExt cx="300167" cy="369461"/>
            </a:xfrm>
          </p:grpSpPr>
          <p:sp>
            <p:nvSpPr>
              <p:cNvPr id="68" name="육각형 67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0" name="그룹 69"/>
            <p:cNvGrpSpPr/>
            <p:nvPr/>
          </p:nvGrpSpPr>
          <p:grpSpPr>
            <a:xfrm>
              <a:off x="2831750" y="5217522"/>
              <a:ext cx="300167" cy="369460"/>
              <a:chOff x="1261973" y="1689736"/>
              <a:chExt cx="300167" cy="369461"/>
            </a:xfrm>
          </p:grpSpPr>
          <p:sp>
            <p:nvSpPr>
              <p:cNvPr id="71" name="육각형 70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892" y="4052545"/>
              <a:ext cx="933580" cy="1095528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893" y="2857596"/>
              <a:ext cx="943108" cy="1095529"/>
            </a:xfrm>
            <a:prstGeom prst="rect">
              <a:avLst/>
            </a:prstGeom>
          </p:spPr>
        </p:pic>
        <p:pic>
          <p:nvPicPr>
            <p:cNvPr id="75" name="그림 7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048" y="5247493"/>
              <a:ext cx="943108" cy="1095529"/>
            </a:xfrm>
            <a:prstGeom prst="rect">
              <a:avLst/>
            </a:prstGeom>
          </p:spPr>
        </p:pic>
        <p:grpSp>
          <p:nvGrpSpPr>
            <p:cNvPr id="76" name="그룹 75"/>
            <p:cNvGrpSpPr/>
            <p:nvPr/>
          </p:nvGrpSpPr>
          <p:grpSpPr>
            <a:xfrm>
              <a:off x="3894823" y="4022580"/>
              <a:ext cx="300167" cy="369332"/>
              <a:chOff x="1261973" y="1689736"/>
              <a:chExt cx="300167" cy="369461"/>
            </a:xfrm>
          </p:grpSpPr>
          <p:sp>
            <p:nvSpPr>
              <p:cNvPr id="77" name="육각형 76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3901995" y="2827625"/>
              <a:ext cx="300167" cy="369460"/>
              <a:chOff x="1261973" y="1689736"/>
              <a:chExt cx="300167" cy="369461"/>
            </a:xfrm>
          </p:grpSpPr>
          <p:sp>
            <p:nvSpPr>
              <p:cNvPr id="80" name="육각형 79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2" name="그룹 81"/>
            <p:cNvGrpSpPr/>
            <p:nvPr/>
          </p:nvGrpSpPr>
          <p:grpSpPr>
            <a:xfrm>
              <a:off x="3885150" y="5217522"/>
              <a:ext cx="300167" cy="369460"/>
              <a:chOff x="1261973" y="1689736"/>
              <a:chExt cx="300167" cy="369461"/>
            </a:xfrm>
          </p:grpSpPr>
          <p:sp>
            <p:nvSpPr>
              <p:cNvPr id="83" name="육각형 82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9976" y="4052545"/>
              <a:ext cx="933580" cy="1095528"/>
            </a:xfrm>
            <a:prstGeom prst="rect">
              <a:avLst/>
            </a:prstGeom>
          </p:spPr>
        </p:pic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3132" y="5247493"/>
              <a:ext cx="943108" cy="1095529"/>
            </a:xfrm>
            <a:prstGeom prst="rect">
              <a:avLst/>
            </a:prstGeom>
          </p:spPr>
        </p:pic>
        <p:grpSp>
          <p:nvGrpSpPr>
            <p:cNvPr id="87" name="그룹 86"/>
            <p:cNvGrpSpPr/>
            <p:nvPr/>
          </p:nvGrpSpPr>
          <p:grpSpPr>
            <a:xfrm>
              <a:off x="4940907" y="4022580"/>
              <a:ext cx="300167" cy="369332"/>
              <a:chOff x="1261973" y="1689736"/>
              <a:chExt cx="300167" cy="369461"/>
            </a:xfrm>
          </p:grpSpPr>
          <p:sp>
            <p:nvSpPr>
              <p:cNvPr id="88" name="육각형 87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0" name="그룹 89"/>
            <p:cNvGrpSpPr/>
            <p:nvPr/>
          </p:nvGrpSpPr>
          <p:grpSpPr>
            <a:xfrm>
              <a:off x="4931234" y="5217522"/>
              <a:ext cx="300167" cy="369460"/>
              <a:chOff x="1261973" y="1689736"/>
              <a:chExt cx="300167" cy="369461"/>
            </a:xfrm>
          </p:grpSpPr>
          <p:sp>
            <p:nvSpPr>
              <p:cNvPr id="91" name="육각형 90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93" name="그림 9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9216" y="5247493"/>
              <a:ext cx="943108" cy="1095529"/>
            </a:xfrm>
            <a:prstGeom prst="rect">
              <a:avLst/>
            </a:prstGeom>
          </p:spPr>
        </p:pic>
        <p:grpSp>
          <p:nvGrpSpPr>
            <p:cNvPr id="94" name="그룹 93"/>
            <p:cNvGrpSpPr/>
            <p:nvPr/>
          </p:nvGrpSpPr>
          <p:grpSpPr>
            <a:xfrm>
              <a:off x="5977318" y="5217522"/>
              <a:ext cx="300167" cy="369460"/>
              <a:chOff x="1261973" y="1689736"/>
              <a:chExt cx="300167" cy="369461"/>
            </a:xfrm>
          </p:grpSpPr>
          <p:sp>
            <p:nvSpPr>
              <p:cNvPr id="95" name="육각형 94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97" name="그림 9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0247" y="494581"/>
              <a:ext cx="933580" cy="1086002"/>
            </a:xfrm>
            <a:prstGeom prst="rect">
              <a:avLst/>
            </a:prstGeom>
          </p:spPr>
        </p:pic>
        <p:grpSp>
          <p:nvGrpSpPr>
            <p:cNvPr id="98" name="그룹 97"/>
            <p:cNvGrpSpPr/>
            <p:nvPr/>
          </p:nvGrpSpPr>
          <p:grpSpPr>
            <a:xfrm>
              <a:off x="1770724" y="459850"/>
              <a:ext cx="300167" cy="369460"/>
              <a:chOff x="1261973" y="1689736"/>
              <a:chExt cx="300167" cy="369461"/>
            </a:xfrm>
          </p:grpSpPr>
          <p:sp>
            <p:nvSpPr>
              <p:cNvPr id="99" name="육각형 98"/>
              <p:cNvSpPr/>
              <p:nvPr/>
            </p:nvSpPr>
            <p:spPr>
              <a:xfrm rot="5400000">
                <a:off x="1294606" y="1765300"/>
                <a:ext cx="259277" cy="214830"/>
              </a:xfrm>
              <a:prstGeom prst="hexagon">
                <a:avLst>
                  <a:gd name="adj" fmla="val 19296"/>
                  <a:gd name="vf" fmla="val 11547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261973" y="1689736"/>
                <a:ext cx="300167" cy="36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1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ko-KR" altLang="en-US" sz="1801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64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23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Joongwon</dc:creator>
  <cp:lastModifiedBy>Joongwon</cp:lastModifiedBy>
  <cp:revision>5</cp:revision>
  <dcterms:created xsi:type="dcterms:W3CDTF">2016-06-16T01:14:33Z</dcterms:created>
  <dcterms:modified xsi:type="dcterms:W3CDTF">2016-06-16T02:11:41Z</dcterms:modified>
</cp:coreProperties>
</file>