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58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49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33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92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76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78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76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60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12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41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13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3A3D-D69E-41A9-A6A9-928B14142A1F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9765F-5D1C-4C14-9A85-993221DEA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9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129594" y="723676"/>
            <a:ext cx="10058401" cy="5637434"/>
            <a:chOff x="1129594" y="723676"/>
            <a:chExt cx="10058401" cy="563743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95" y="723676"/>
              <a:ext cx="10058400" cy="5637434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129594" y="724930"/>
              <a:ext cx="10057389" cy="5636180"/>
            </a:xfrm>
            <a:prstGeom prst="rect">
              <a:avLst/>
            </a:prstGeom>
            <a:solidFill>
              <a:schemeClr val="dk1">
                <a:alpha val="7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177364" y="2126748"/>
              <a:ext cx="4206240" cy="4812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경고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177364" y="2608011"/>
              <a:ext cx="4206240" cy="17421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가방 잔여 슬롯이 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2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개 이하입니다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보상 아이템 전체 또는 일부를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획득하지 못할 수 있습니다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그래도 게임을 진행하시겠습니까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?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177364" y="4456061"/>
              <a:ext cx="2040556" cy="48126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가방 이동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43048" y="4456061"/>
              <a:ext cx="2040556" cy="4812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확인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902340" y="2126748"/>
              <a:ext cx="481263" cy="4812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X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317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63947" y="723676"/>
            <a:ext cx="9906561" cy="5637434"/>
            <a:chOff x="1263947" y="723676"/>
            <a:chExt cx="9906561" cy="563743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947" y="723676"/>
              <a:ext cx="9906561" cy="5637434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263948" y="724930"/>
              <a:ext cx="9906560" cy="5636180"/>
            </a:xfrm>
            <a:prstGeom prst="rect">
              <a:avLst/>
            </a:prstGeom>
            <a:solidFill>
              <a:schemeClr val="dk1">
                <a:alpha val="7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177364" y="2204184"/>
              <a:ext cx="4206240" cy="4812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경고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177364" y="2685447"/>
              <a:ext cx="4206240" cy="17421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가방 잔여 슬롯이 부족하여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아이템 받기를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할 수 없습니다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.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177364" y="4533497"/>
              <a:ext cx="2040556" cy="48126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가방 이동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43048" y="4533497"/>
              <a:ext cx="2040556" cy="4812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확인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902340" y="2204184"/>
              <a:ext cx="481263" cy="4812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X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760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03987" y="724929"/>
            <a:ext cx="9982997" cy="5636181"/>
            <a:chOff x="1203987" y="724929"/>
            <a:chExt cx="9982997" cy="563618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987" y="724929"/>
              <a:ext cx="9982996" cy="5636181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203988" y="724930"/>
              <a:ext cx="9982996" cy="5636180"/>
            </a:xfrm>
            <a:prstGeom prst="rect">
              <a:avLst/>
            </a:prstGeom>
            <a:solidFill>
              <a:schemeClr val="dk1">
                <a:alpha val="7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177364" y="2204184"/>
              <a:ext cx="4206240" cy="4812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경고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177364" y="2685447"/>
              <a:ext cx="4206240" cy="17421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가방 잔여 슬롯이 부족하여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장비 소환을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할 수 없습니다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.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177364" y="4533497"/>
              <a:ext cx="2040556" cy="48126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가방 이동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43048" y="4533497"/>
              <a:ext cx="2040556" cy="4812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확인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902340" y="2204184"/>
              <a:ext cx="481263" cy="4812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X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9404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56</Words>
  <Application>Microsoft Office PowerPoint</Application>
  <PresentationFormat>와이드스크린</PresentationFormat>
  <Paragraphs>20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3</cp:revision>
  <dcterms:created xsi:type="dcterms:W3CDTF">2016-08-23T06:24:50Z</dcterms:created>
  <dcterms:modified xsi:type="dcterms:W3CDTF">2016-08-23T06:49:56Z</dcterms:modified>
</cp:coreProperties>
</file>