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3" r:id="rId5"/>
    <p:sldId id="259" r:id="rId6"/>
    <p:sldId id="269" r:id="rId7"/>
    <p:sldId id="271" r:id="rId8"/>
    <p:sldId id="262" r:id="rId9"/>
    <p:sldId id="268" r:id="rId10"/>
    <p:sldId id="266" r:id="rId11"/>
    <p:sldId id="263" r:id="rId12"/>
    <p:sldId id="264" r:id="rId13"/>
    <p:sldId id="267" r:id="rId14"/>
    <p:sldId id="272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DC0-C6F3-4E57-9941-5EF1B7F27F8D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7E22-5C19-4B1E-B491-07AC82DA6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053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DC0-C6F3-4E57-9941-5EF1B7F27F8D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7E22-5C19-4B1E-B491-07AC82DA6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974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DC0-C6F3-4E57-9941-5EF1B7F27F8D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7E22-5C19-4B1E-B491-07AC82DA6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95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DC0-C6F3-4E57-9941-5EF1B7F27F8D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7E22-5C19-4B1E-B491-07AC82DA6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06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DC0-C6F3-4E57-9941-5EF1B7F27F8D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7E22-5C19-4B1E-B491-07AC82DA6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3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DC0-C6F3-4E57-9941-5EF1B7F27F8D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7E22-5C19-4B1E-B491-07AC82DA6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89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DC0-C6F3-4E57-9941-5EF1B7F27F8D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7E22-5C19-4B1E-B491-07AC82DA6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973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DC0-C6F3-4E57-9941-5EF1B7F27F8D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7E22-5C19-4B1E-B491-07AC82DA6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00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DC0-C6F3-4E57-9941-5EF1B7F27F8D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7E22-5C19-4B1E-B491-07AC82DA6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95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DC0-C6F3-4E57-9941-5EF1B7F27F8D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7E22-5C19-4B1E-B491-07AC82DA6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19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DC0-C6F3-4E57-9941-5EF1B7F27F8D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7E22-5C19-4B1E-B491-07AC82DA6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8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38DC0-C6F3-4E57-9941-5EF1B7F27F8D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A7E22-5C19-4B1E-B491-07AC82DA6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40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12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11" Type="http://schemas.openxmlformats.org/officeDocument/2006/relationships/image" Target="../media/image10.jpg"/><Relationship Id="rId5" Type="http://schemas.openxmlformats.org/officeDocument/2006/relationships/image" Target="../media/image21.jpg"/><Relationship Id="rId10" Type="http://schemas.openxmlformats.org/officeDocument/2006/relationships/image" Target="../media/image25.jpg"/><Relationship Id="rId4" Type="http://schemas.openxmlformats.org/officeDocument/2006/relationships/image" Target="../media/image20.jpg"/><Relationship Id="rId9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12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11" Type="http://schemas.openxmlformats.org/officeDocument/2006/relationships/image" Target="../media/image10.jpg"/><Relationship Id="rId5" Type="http://schemas.openxmlformats.org/officeDocument/2006/relationships/image" Target="../media/image21.jpg"/><Relationship Id="rId10" Type="http://schemas.openxmlformats.org/officeDocument/2006/relationships/image" Target="../media/image25.jpg"/><Relationship Id="rId4" Type="http://schemas.openxmlformats.org/officeDocument/2006/relationships/image" Target="../media/image20.jpg"/><Relationship Id="rId9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6.jpg"/><Relationship Id="rId7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6.jpg"/><Relationship Id="rId7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348918" y="658825"/>
            <a:ext cx="9510593" cy="5680609"/>
            <a:chOff x="1348918" y="658825"/>
            <a:chExt cx="9510593" cy="5680609"/>
          </a:xfrm>
        </p:grpSpPr>
        <p:sp>
          <p:nvSpPr>
            <p:cNvPr id="5" name="직사각형 4"/>
            <p:cNvSpPr/>
            <p:nvPr/>
          </p:nvSpPr>
          <p:spPr>
            <a:xfrm>
              <a:off x="1348918" y="658825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284976" y="710673"/>
              <a:ext cx="512496" cy="503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 smtClean="0">
                  <a:solidFill>
                    <a:schemeClr val="tx1"/>
                  </a:solidFill>
                </a:rPr>
                <a:t>X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2549" y="1346408"/>
              <a:ext cx="2840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친구</a:t>
              </a:r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현황 </a:t>
              </a:r>
              <a:r>
                <a:rPr lang="en-US" altLang="ko-KR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/ 50</a:t>
              </a:r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명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8488545" y="1330520"/>
              <a:ext cx="1723603" cy="4215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모두 선물하기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1836892" y="761076"/>
              <a:ext cx="1578960" cy="5079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게임친구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3481635" y="761498"/>
              <a:ext cx="1578960" cy="507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친구맺기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5126377" y="761076"/>
              <a:ext cx="1929877" cy="5079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페이스북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600" dirty="0" err="1" smtClean="0">
                  <a:solidFill>
                    <a:schemeClr val="tx1"/>
                  </a:solidFill>
                </a:rPr>
                <a:t>친구맺기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1982549" y="1813762"/>
              <a:ext cx="8229600" cy="656116"/>
              <a:chOff x="1982549" y="1813762"/>
              <a:chExt cx="8229600" cy="656116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2662280" y="1815448"/>
                <a:ext cx="7549869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Lv.72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최강길드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1982549" y="1814605"/>
                <a:ext cx="679731" cy="655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9656558" y="1901678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9083937" y="1901677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삭제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8509462" y="1900423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선물하기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787361" y="1815455"/>
                <a:ext cx="16750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/>
                  <a:t>최종 접속</a:t>
                </a:r>
                <a:endParaRPr lang="en-US" altLang="ko-KR" sz="12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/>
                  <a:t>2</a:t>
                </a:r>
                <a:r>
                  <a:rPr lang="ko-KR" altLang="en-US" sz="1200" b="1" dirty="0" smtClean="0"/>
                  <a:t>일 </a:t>
                </a:r>
                <a:r>
                  <a:rPr lang="en-US" altLang="ko-KR" sz="1200" b="1" dirty="0" smtClean="0"/>
                  <a:t>23</a:t>
                </a:r>
                <a:r>
                  <a:rPr lang="ko-KR" altLang="en-US" sz="1200" b="1" dirty="0" err="1" smtClean="0"/>
                  <a:t>시간전</a:t>
                </a:r>
                <a:endParaRPr lang="ko-KR" altLang="en-US" sz="12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054597" y="1813762"/>
                <a:ext cx="16750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accent2"/>
                    </a:solidFill>
                  </a:rPr>
                  <a:t>공격력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: 7625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accent2"/>
                    </a:solidFill>
                  </a:rPr>
                  <a:t>방어력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: 6500</a:t>
                </a:r>
                <a:endParaRPr lang="ko-KR" altLang="en-US" sz="12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4" name="직사각형 33"/>
            <p:cNvSpPr/>
            <p:nvPr/>
          </p:nvSpPr>
          <p:spPr>
            <a:xfrm>
              <a:off x="1836892" y="1266377"/>
              <a:ext cx="8520914" cy="49968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1982549" y="2540487"/>
              <a:ext cx="8229600" cy="656116"/>
              <a:chOff x="1982549" y="1813762"/>
              <a:chExt cx="8229600" cy="656116"/>
            </a:xfrm>
          </p:grpSpPr>
          <p:sp>
            <p:nvSpPr>
              <p:cNvPr id="26" name="직사각형 25"/>
              <p:cNvSpPr/>
              <p:nvPr/>
            </p:nvSpPr>
            <p:spPr>
              <a:xfrm>
                <a:off x="2662280" y="1815448"/>
                <a:ext cx="7549869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Lv.72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최강길드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1982549" y="1814605"/>
                <a:ext cx="679731" cy="655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9656558" y="1901678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9083937" y="1901677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삭제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8509462" y="1900423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선물하기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787361" y="1815455"/>
                <a:ext cx="16750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/>
                  <a:t>최종 접속</a:t>
                </a:r>
                <a:endParaRPr lang="en-US" altLang="ko-KR" sz="12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/>
                  <a:t>2</a:t>
                </a:r>
                <a:r>
                  <a:rPr lang="ko-KR" altLang="en-US" sz="1200" b="1" dirty="0" smtClean="0"/>
                  <a:t>일 </a:t>
                </a:r>
                <a:r>
                  <a:rPr lang="en-US" altLang="ko-KR" sz="1200" b="1" dirty="0" smtClean="0"/>
                  <a:t>23</a:t>
                </a:r>
                <a:r>
                  <a:rPr lang="ko-KR" altLang="en-US" sz="1200" b="1" dirty="0" err="1" smtClean="0"/>
                  <a:t>시간전</a:t>
                </a:r>
                <a:endParaRPr lang="ko-KR" altLang="en-US" sz="1200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054597" y="1813762"/>
                <a:ext cx="16750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accent2"/>
                    </a:solidFill>
                  </a:rPr>
                  <a:t>공격력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: 7625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accent2"/>
                    </a:solidFill>
                  </a:rPr>
                  <a:t>방어력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: 6500</a:t>
                </a:r>
                <a:endParaRPr lang="ko-KR" altLang="en-US" sz="1200" b="1" dirty="0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695" y="2540487"/>
              <a:ext cx="273325" cy="275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3478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348918" y="658825"/>
            <a:ext cx="9510593" cy="5680609"/>
            <a:chOff x="1348918" y="658825"/>
            <a:chExt cx="9510593" cy="5680609"/>
          </a:xfrm>
        </p:grpSpPr>
        <p:sp>
          <p:nvSpPr>
            <p:cNvPr id="39" name="직사각형 38"/>
            <p:cNvSpPr/>
            <p:nvPr/>
          </p:nvSpPr>
          <p:spPr>
            <a:xfrm>
              <a:off x="1348918" y="658825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t="6996" r="1253" b="15691"/>
            <a:stretch/>
          </p:blipFill>
          <p:spPr>
            <a:xfrm>
              <a:off x="4709935" y="723561"/>
              <a:ext cx="5958064" cy="4203464"/>
            </a:xfrm>
            <a:prstGeom prst="rect">
              <a:avLst/>
            </a:prstGeom>
          </p:spPr>
        </p:pic>
        <p:sp>
          <p:nvSpPr>
            <p:cNvPr id="74" name="직사각형 73"/>
            <p:cNvSpPr/>
            <p:nvPr/>
          </p:nvSpPr>
          <p:spPr>
            <a:xfrm>
              <a:off x="4709935" y="4927025"/>
              <a:ext cx="1336370" cy="3531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아바타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6046305" y="4927025"/>
              <a:ext cx="1336370" cy="3531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장비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7382675" y="4927025"/>
              <a:ext cx="1336370" cy="3531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스킬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489" y="5425019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660" y="5428563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831" y="5428563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838" y="5428563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0104" y="5425019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6002" y="5425019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060" y="5425018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5" name="직사각형 94"/>
            <p:cNvSpPr/>
            <p:nvPr/>
          </p:nvSpPr>
          <p:spPr>
            <a:xfrm>
              <a:off x="4717828" y="5280199"/>
              <a:ext cx="5950171" cy="9910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402" y="5429955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3" name="직사각형 32"/>
            <p:cNvSpPr/>
            <p:nvPr/>
          </p:nvSpPr>
          <p:spPr>
            <a:xfrm>
              <a:off x="4767060" y="817294"/>
              <a:ext cx="2034303" cy="2799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상세정보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67060" y="5808350"/>
              <a:ext cx="6711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+20</a:t>
              </a:r>
              <a:endParaRPr lang="ko-KR" alt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68444" y="5797516"/>
              <a:ext cx="6711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+3</a:t>
              </a:r>
              <a:endParaRPr lang="ko-KR" alt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492" y="4021376"/>
              <a:ext cx="723900" cy="723900"/>
            </a:xfrm>
            <a:prstGeom prst="rect">
              <a:avLst/>
            </a:prstGeom>
          </p:spPr>
        </p:pic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492" y="3158012"/>
              <a:ext cx="723900" cy="723900"/>
            </a:xfrm>
            <a:prstGeom prst="rect">
              <a:avLst/>
            </a:prstGeom>
          </p:spPr>
        </p:pic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492" y="2303456"/>
              <a:ext cx="723900" cy="723900"/>
            </a:xfrm>
            <a:prstGeom prst="rect">
              <a:avLst/>
            </a:prstGeom>
          </p:spPr>
        </p:pic>
        <p:cxnSp>
          <p:nvCxnSpPr>
            <p:cNvPr id="42" name="직선 연결선 41"/>
            <p:cNvCxnSpPr/>
            <p:nvPr/>
          </p:nvCxnSpPr>
          <p:spPr>
            <a:xfrm flipV="1">
              <a:off x="2551392" y="2671777"/>
              <a:ext cx="1625993" cy="172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494748" y="2303456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Lv.50 </a:t>
              </a:r>
              <a:r>
                <a:rPr lang="ko-KR" alt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94748" y="2711008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Red1424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948873" y="1899621"/>
              <a:ext cx="2155684" cy="2977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캐릭터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선택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직선 연결선 45"/>
            <p:cNvCxnSpPr/>
            <p:nvPr/>
          </p:nvCxnSpPr>
          <p:spPr>
            <a:xfrm flipV="1">
              <a:off x="2551392" y="3526333"/>
              <a:ext cx="1625993" cy="172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494748" y="3158012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Lv.50 </a:t>
              </a:r>
              <a:r>
                <a:rPr lang="ko-KR" alt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94748" y="3565564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Red1424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9" name="직선 연결선 48"/>
            <p:cNvCxnSpPr/>
            <p:nvPr/>
          </p:nvCxnSpPr>
          <p:spPr>
            <a:xfrm flipV="1">
              <a:off x="2551392" y="4389697"/>
              <a:ext cx="1625993" cy="172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494748" y="4021376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Lv.50 </a:t>
              </a:r>
              <a:r>
                <a:rPr lang="ko-KR" alt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94748" y="4428928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Red1424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546908" y="5687814"/>
              <a:ext cx="2933251" cy="4574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돌아가기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48918" y="666054"/>
              <a:ext cx="3361017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잘생겨서피곤해요</a:t>
              </a:r>
              <a:r>
                <a:rPr lang="en-US" altLang="ko-K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최강길드</a:t>
              </a:r>
              <a:r>
                <a:rPr lang="en-US" altLang="ko-K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수호자레벨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Lv.1234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결투장 랭킹 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1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위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252" y="4845449"/>
              <a:ext cx="723900" cy="723900"/>
            </a:xfrm>
            <a:prstGeom prst="rect">
              <a:avLst/>
            </a:prstGeom>
          </p:spPr>
        </p:pic>
        <p:cxnSp>
          <p:nvCxnSpPr>
            <p:cNvPr id="61" name="직선 연결선 60"/>
            <p:cNvCxnSpPr/>
            <p:nvPr/>
          </p:nvCxnSpPr>
          <p:spPr>
            <a:xfrm flipV="1">
              <a:off x="2541152" y="5213770"/>
              <a:ext cx="1625993" cy="172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2484508" y="4845449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Lv.50 </a:t>
              </a:r>
              <a:r>
                <a:rPr lang="ko-KR" alt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484508" y="5253001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Red1424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64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348918" y="658825"/>
            <a:ext cx="9510593" cy="5680609"/>
            <a:chOff x="1348918" y="658825"/>
            <a:chExt cx="9510593" cy="5680609"/>
          </a:xfrm>
        </p:grpSpPr>
        <p:sp>
          <p:nvSpPr>
            <p:cNvPr id="39" name="직사각형 38"/>
            <p:cNvSpPr/>
            <p:nvPr/>
          </p:nvSpPr>
          <p:spPr>
            <a:xfrm>
              <a:off x="1348918" y="658825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t="6996" r="1253" b="15691"/>
            <a:stretch/>
          </p:blipFill>
          <p:spPr>
            <a:xfrm>
              <a:off x="4709935" y="723561"/>
              <a:ext cx="5958064" cy="4203464"/>
            </a:xfrm>
            <a:prstGeom prst="rect">
              <a:avLst/>
            </a:prstGeom>
          </p:spPr>
        </p:pic>
        <p:sp>
          <p:nvSpPr>
            <p:cNvPr id="74" name="직사각형 73"/>
            <p:cNvSpPr/>
            <p:nvPr/>
          </p:nvSpPr>
          <p:spPr>
            <a:xfrm>
              <a:off x="4709935" y="4927025"/>
              <a:ext cx="1336370" cy="3531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아바타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6046305" y="4927025"/>
              <a:ext cx="1336370" cy="3531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장비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7382675" y="4927025"/>
              <a:ext cx="1336370" cy="3531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스킬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489" y="5425019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660" y="5428563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831" y="5428563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838" y="5428563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0104" y="5425019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6002" y="5425019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060" y="5425018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5" name="직사각형 94"/>
            <p:cNvSpPr/>
            <p:nvPr/>
          </p:nvSpPr>
          <p:spPr>
            <a:xfrm>
              <a:off x="4717828" y="5280199"/>
              <a:ext cx="5950171" cy="9910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402" y="5429955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3" name="직사각형 32"/>
            <p:cNvSpPr/>
            <p:nvPr/>
          </p:nvSpPr>
          <p:spPr>
            <a:xfrm>
              <a:off x="7826691" y="1092924"/>
              <a:ext cx="2850779" cy="38341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71355" y="1419505"/>
              <a:ext cx="888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체   </a:t>
              </a:r>
              <a:r>
                <a:rPr lang="ko-KR" altLang="en-US" sz="1200" b="1" dirty="0" err="1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력</a:t>
              </a:r>
              <a:endParaRPr lang="en-US" altLang="ko-KR" sz="12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ko-KR" altLang="en-US" sz="12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</a:t>
              </a:r>
              <a:endParaRPr lang="ko-KR" altLang="en-US" sz="1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735638" y="1410752"/>
              <a:ext cx="1298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23648(+1236)</a:t>
              </a:r>
            </a:p>
            <a:p>
              <a:pPr algn="r"/>
              <a:r>
                <a:rPr lang="en-US" altLang="ko-KR" sz="12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7516(+248)</a:t>
              </a:r>
              <a:endParaRPr lang="ko-KR" altLang="en-US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36162" y="2542218"/>
              <a:ext cx="13047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물리관통력</a:t>
              </a:r>
              <a:endParaRPr lang="en-US" altLang="ko-KR" sz="12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ko-KR" altLang="en-US" sz="12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체력회복</a:t>
              </a:r>
              <a:endParaRPr lang="en-US" altLang="ko-KR" sz="12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ko-KR" altLang="en-US" sz="12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물리방어력</a:t>
              </a:r>
              <a:endParaRPr lang="en-US" altLang="ko-KR" sz="1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ko-KR" altLang="en-US" sz="12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마나</a:t>
              </a:r>
              <a:endParaRPr lang="en-US" altLang="ko-KR" sz="12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ko-KR" altLang="en-US" sz="1200" b="1" dirty="0" err="1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마나회복</a:t>
              </a:r>
              <a:endParaRPr lang="en-US" altLang="ko-KR" sz="1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ko-KR" altLang="en-US" sz="12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마법방어력</a:t>
              </a:r>
              <a:endParaRPr lang="ko-KR" altLang="en-US" sz="1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716629" y="2533465"/>
              <a:ext cx="13174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3648</a:t>
              </a:r>
            </a:p>
            <a:p>
              <a:pPr algn="r"/>
              <a:r>
                <a:rPr lang="en-US" altLang="ko-KR" sz="12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7516</a:t>
              </a:r>
            </a:p>
            <a:p>
              <a:pPr algn="r"/>
              <a:r>
                <a:rPr lang="en-US" altLang="ko-KR" sz="12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1234</a:t>
              </a:r>
            </a:p>
            <a:p>
              <a:pPr algn="r"/>
              <a:r>
                <a:rPr lang="en-US" altLang="ko-KR" sz="12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3648</a:t>
              </a:r>
            </a:p>
            <a:p>
              <a:pPr algn="r"/>
              <a:r>
                <a:rPr lang="en-US" altLang="ko-KR" sz="12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7516</a:t>
              </a:r>
            </a:p>
            <a:p>
              <a:pPr algn="r"/>
              <a:r>
                <a:rPr lang="en-US" altLang="ko-KR" sz="12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1234</a:t>
              </a:r>
              <a:endParaRPr lang="ko-KR" altLang="en-US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36162" y="1092924"/>
              <a:ext cx="28413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주요속성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7825698" y="739750"/>
              <a:ext cx="2483555" cy="34442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폭우의 </a:t>
              </a:r>
              <a:r>
                <a:rPr lang="ko-KR" altLang="en-US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절대습격자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(+20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강화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836162" y="2143481"/>
              <a:ext cx="28413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보조속성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825698" y="3963863"/>
              <a:ext cx="28413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828342" y="4298923"/>
              <a:ext cx="2849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: </a:t>
              </a:r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물리 공격력 </a:t>
              </a:r>
              <a:r>
                <a:rPr lang="en-US" altLang="ko-KR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+100</a:t>
              </a:r>
            </a:p>
            <a:p>
              <a:r>
                <a:rPr lang="ko-KR" altLang="en-US" sz="12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2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altLang="ko-KR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12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 </a:t>
              </a:r>
              <a:r>
                <a:rPr lang="en-US" altLang="ko-KR" sz="12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+100</a:t>
              </a:r>
              <a:endParaRPr lang="ko-KR" altLang="en-US" sz="1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ko-KR" altLang="en-US" sz="1200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2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</a:t>
              </a:r>
              <a:r>
                <a:rPr lang="en-US" altLang="ko-KR" sz="1200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2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체력 회복 </a:t>
              </a:r>
              <a:r>
                <a:rPr lang="en-US" altLang="ko-KR" sz="12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+100</a:t>
              </a:r>
              <a:endParaRPr lang="ko-KR" altLang="en-US" sz="1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0487132" y="1187148"/>
              <a:ext cx="141640" cy="216460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4767060" y="817294"/>
              <a:ext cx="2034303" cy="2799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상세정보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67060" y="5808350"/>
              <a:ext cx="6711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+20</a:t>
              </a:r>
              <a:endParaRPr lang="ko-KR" alt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68444" y="5797516"/>
              <a:ext cx="6711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+3</a:t>
              </a:r>
              <a:endParaRPr lang="ko-KR" alt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0309253" y="729699"/>
              <a:ext cx="368217" cy="34442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492" y="4021376"/>
              <a:ext cx="723900" cy="723900"/>
            </a:xfrm>
            <a:prstGeom prst="rect">
              <a:avLst/>
            </a:prstGeom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492" y="3158012"/>
              <a:ext cx="723900" cy="723900"/>
            </a:xfrm>
            <a:prstGeom prst="rect">
              <a:avLst/>
            </a:prstGeom>
          </p:spPr>
        </p:pic>
        <p:pic>
          <p:nvPicPr>
            <p:cNvPr id="64" name="그림 6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492" y="2303456"/>
              <a:ext cx="723900" cy="723900"/>
            </a:xfrm>
            <a:prstGeom prst="rect">
              <a:avLst/>
            </a:prstGeom>
          </p:spPr>
        </p:pic>
        <p:cxnSp>
          <p:nvCxnSpPr>
            <p:cNvPr id="68" name="직선 연결선 67"/>
            <p:cNvCxnSpPr/>
            <p:nvPr/>
          </p:nvCxnSpPr>
          <p:spPr>
            <a:xfrm flipV="1">
              <a:off x="2551392" y="2671777"/>
              <a:ext cx="1625993" cy="172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2494748" y="2303456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Lv.50 </a:t>
              </a:r>
              <a:r>
                <a:rPr lang="ko-KR" alt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494748" y="2711008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Red1424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1948873" y="1899621"/>
              <a:ext cx="2155684" cy="2977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캐릭터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선택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75" name="직선 연결선 74"/>
            <p:cNvCxnSpPr/>
            <p:nvPr/>
          </p:nvCxnSpPr>
          <p:spPr>
            <a:xfrm flipV="1">
              <a:off x="2551392" y="3526333"/>
              <a:ext cx="1625993" cy="172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2494748" y="3158012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Lv.50 </a:t>
              </a:r>
              <a:r>
                <a:rPr lang="ko-KR" alt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494748" y="3565564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Red1424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8" name="직선 연결선 77"/>
            <p:cNvCxnSpPr/>
            <p:nvPr/>
          </p:nvCxnSpPr>
          <p:spPr>
            <a:xfrm flipV="1">
              <a:off x="2551392" y="4389697"/>
              <a:ext cx="1625993" cy="172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2494748" y="4021376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Lv.50 </a:t>
              </a:r>
              <a:r>
                <a:rPr lang="ko-KR" alt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494748" y="4428928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Red1424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1546908" y="5687814"/>
              <a:ext cx="2933251" cy="4574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돌아가기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348918" y="661784"/>
              <a:ext cx="3368910" cy="1198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잘생겨서피곤해요</a:t>
              </a:r>
              <a:r>
                <a:rPr lang="en-US" altLang="ko-K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최강길드</a:t>
              </a:r>
              <a:r>
                <a:rPr lang="en-US" altLang="ko-K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수호자레벨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Lv.1234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결투장 랭킹 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1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위</a:t>
              </a:r>
            </a:p>
          </p:txBody>
        </p:sp>
        <p:pic>
          <p:nvPicPr>
            <p:cNvPr id="83" name="그림 8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252" y="4845449"/>
              <a:ext cx="723900" cy="723900"/>
            </a:xfrm>
            <a:prstGeom prst="rect">
              <a:avLst/>
            </a:prstGeom>
          </p:spPr>
        </p:pic>
        <p:cxnSp>
          <p:nvCxnSpPr>
            <p:cNvPr id="84" name="직선 연결선 83"/>
            <p:cNvCxnSpPr/>
            <p:nvPr/>
          </p:nvCxnSpPr>
          <p:spPr>
            <a:xfrm flipV="1">
              <a:off x="2541152" y="5213770"/>
              <a:ext cx="1625993" cy="172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484508" y="4845449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Lv.50 </a:t>
              </a:r>
              <a:r>
                <a:rPr lang="ko-KR" alt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484508" y="5253001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Red1424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0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41025" y="658823"/>
            <a:ext cx="9518486" cy="5680611"/>
            <a:chOff x="1341025" y="658823"/>
            <a:chExt cx="9518486" cy="5680611"/>
          </a:xfrm>
        </p:grpSpPr>
        <p:sp>
          <p:nvSpPr>
            <p:cNvPr id="39" name="직사각형 38"/>
            <p:cNvSpPr/>
            <p:nvPr/>
          </p:nvSpPr>
          <p:spPr>
            <a:xfrm>
              <a:off x="1348918" y="658825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t="6996" r="1253" b="15691"/>
            <a:stretch/>
          </p:blipFill>
          <p:spPr>
            <a:xfrm>
              <a:off x="4709935" y="723561"/>
              <a:ext cx="5958064" cy="4203464"/>
            </a:xfrm>
            <a:prstGeom prst="rect">
              <a:avLst/>
            </a:prstGeom>
          </p:spPr>
        </p:pic>
        <p:sp>
          <p:nvSpPr>
            <p:cNvPr id="74" name="직사각형 73"/>
            <p:cNvSpPr/>
            <p:nvPr/>
          </p:nvSpPr>
          <p:spPr>
            <a:xfrm>
              <a:off x="4709935" y="4927025"/>
              <a:ext cx="1336370" cy="3531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아바타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6046305" y="4927025"/>
              <a:ext cx="1336370" cy="3531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장비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7382675" y="4927025"/>
              <a:ext cx="1336370" cy="3531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스킬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489" y="5425019"/>
              <a:ext cx="671685" cy="6716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660" y="5428563"/>
              <a:ext cx="671685" cy="6716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060" y="5425018"/>
              <a:ext cx="671685" cy="671685"/>
            </a:xfrm>
            <a:prstGeom prst="rect">
              <a:avLst/>
            </a:prstGeom>
            <a:ln>
              <a:noFill/>
            </a:ln>
          </p:spPr>
        </p:pic>
        <p:sp>
          <p:nvSpPr>
            <p:cNvPr id="95" name="직사각형 94"/>
            <p:cNvSpPr/>
            <p:nvPr/>
          </p:nvSpPr>
          <p:spPr>
            <a:xfrm>
              <a:off x="4717828" y="5280199"/>
              <a:ext cx="5950171" cy="9910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402" y="5429955"/>
              <a:ext cx="671685" cy="671685"/>
            </a:xfrm>
            <a:prstGeom prst="rect">
              <a:avLst/>
            </a:prstGeom>
            <a:ln>
              <a:noFill/>
            </a:ln>
          </p:spPr>
        </p:pic>
        <p:sp>
          <p:nvSpPr>
            <p:cNvPr id="33" name="직사각형 32"/>
            <p:cNvSpPr/>
            <p:nvPr/>
          </p:nvSpPr>
          <p:spPr>
            <a:xfrm>
              <a:off x="4767060" y="817294"/>
              <a:ext cx="2034303" cy="2799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상세정보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492" y="4021376"/>
              <a:ext cx="723900" cy="723900"/>
            </a:xfrm>
            <a:prstGeom prst="rect">
              <a:avLst/>
            </a:prstGeom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492" y="3158012"/>
              <a:ext cx="723900" cy="72390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492" y="2303456"/>
              <a:ext cx="723900" cy="723900"/>
            </a:xfrm>
            <a:prstGeom prst="rect">
              <a:avLst/>
            </a:prstGeom>
          </p:spPr>
        </p:pic>
        <p:cxnSp>
          <p:nvCxnSpPr>
            <p:cNvPr id="38" name="직선 연결선 37"/>
            <p:cNvCxnSpPr/>
            <p:nvPr/>
          </p:nvCxnSpPr>
          <p:spPr>
            <a:xfrm flipV="1">
              <a:off x="2551392" y="2671777"/>
              <a:ext cx="1625993" cy="172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494748" y="2303456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Lv.50 </a:t>
              </a:r>
              <a:r>
                <a:rPr lang="ko-KR" alt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94748" y="2711008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Red1424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1948873" y="1899621"/>
              <a:ext cx="2155684" cy="2977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캐릭터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선택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직선 연결선 42"/>
            <p:cNvCxnSpPr/>
            <p:nvPr/>
          </p:nvCxnSpPr>
          <p:spPr>
            <a:xfrm flipV="1">
              <a:off x="2551392" y="3526333"/>
              <a:ext cx="1625993" cy="172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494748" y="3158012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Lv.50 </a:t>
              </a:r>
              <a:r>
                <a:rPr lang="ko-KR" alt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94748" y="3565564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Red1424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6" name="직선 연결선 45"/>
            <p:cNvCxnSpPr/>
            <p:nvPr/>
          </p:nvCxnSpPr>
          <p:spPr>
            <a:xfrm flipV="1">
              <a:off x="2551392" y="4389697"/>
              <a:ext cx="1625993" cy="172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494748" y="4021376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Lv.50 </a:t>
              </a:r>
              <a:r>
                <a:rPr lang="ko-KR" alt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94748" y="4428928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Red1424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1546908" y="5687814"/>
              <a:ext cx="2933251" cy="4574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돌아가기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41025" y="658823"/>
              <a:ext cx="3368910" cy="1198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잘생겨서피곤해요</a:t>
              </a:r>
              <a:r>
                <a:rPr lang="en-US" altLang="ko-K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최강길드</a:t>
              </a:r>
              <a:r>
                <a:rPr lang="en-US" altLang="ko-K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수호자레벨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Lv.1234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결투장 랭킹 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1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위</a:t>
              </a:r>
            </a:p>
          </p:txBody>
        </p:sp>
        <p:pic>
          <p:nvPicPr>
            <p:cNvPr id="51" name="그림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252" y="4845449"/>
              <a:ext cx="723900" cy="723900"/>
            </a:xfrm>
            <a:prstGeom prst="rect">
              <a:avLst/>
            </a:prstGeom>
          </p:spPr>
        </p:pic>
        <p:cxnSp>
          <p:nvCxnSpPr>
            <p:cNvPr id="54" name="직선 연결선 53"/>
            <p:cNvCxnSpPr/>
            <p:nvPr/>
          </p:nvCxnSpPr>
          <p:spPr>
            <a:xfrm flipV="1">
              <a:off x="2541152" y="5213770"/>
              <a:ext cx="1625993" cy="172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484508" y="4845449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Lv.50 </a:t>
              </a:r>
              <a:r>
                <a:rPr lang="ko-KR" alt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84508" y="5253001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Red1424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9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48918" y="658825"/>
            <a:ext cx="9510593" cy="5680609"/>
            <a:chOff x="1348918" y="658825"/>
            <a:chExt cx="9510593" cy="5680609"/>
          </a:xfrm>
        </p:grpSpPr>
        <p:sp>
          <p:nvSpPr>
            <p:cNvPr id="39" name="직사각형 38"/>
            <p:cNvSpPr/>
            <p:nvPr/>
          </p:nvSpPr>
          <p:spPr>
            <a:xfrm>
              <a:off x="1348918" y="658825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t="6996" r="1253" b="15691"/>
            <a:stretch/>
          </p:blipFill>
          <p:spPr>
            <a:xfrm>
              <a:off x="4709935" y="723561"/>
              <a:ext cx="5958064" cy="4203464"/>
            </a:xfrm>
            <a:prstGeom prst="rect">
              <a:avLst/>
            </a:prstGeom>
          </p:spPr>
        </p:pic>
        <p:sp>
          <p:nvSpPr>
            <p:cNvPr id="74" name="직사각형 73"/>
            <p:cNvSpPr/>
            <p:nvPr/>
          </p:nvSpPr>
          <p:spPr>
            <a:xfrm>
              <a:off x="4709935" y="4927025"/>
              <a:ext cx="1336370" cy="3531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아바타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6046305" y="4927025"/>
              <a:ext cx="1336370" cy="3531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장비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7382675" y="4927025"/>
              <a:ext cx="1336370" cy="3531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스킬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489" y="5425019"/>
              <a:ext cx="671685" cy="6716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660" y="5428563"/>
              <a:ext cx="671685" cy="6716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060" y="5425018"/>
              <a:ext cx="671685" cy="671685"/>
            </a:xfrm>
            <a:prstGeom prst="rect">
              <a:avLst/>
            </a:prstGeom>
            <a:ln>
              <a:noFill/>
            </a:ln>
          </p:spPr>
        </p:pic>
        <p:sp>
          <p:nvSpPr>
            <p:cNvPr id="95" name="직사각형 94"/>
            <p:cNvSpPr/>
            <p:nvPr/>
          </p:nvSpPr>
          <p:spPr>
            <a:xfrm>
              <a:off x="4717828" y="5280199"/>
              <a:ext cx="5950171" cy="9910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402" y="5429955"/>
              <a:ext cx="671685" cy="671685"/>
            </a:xfrm>
            <a:prstGeom prst="rect">
              <a:avLst/>
            </a:prstGeom>
            <a:ln>
              <a:noFill/>
            </a:ln>
          </p:spPr>
        </p:pic>
        <p:sp>
          <p:nvSpPr>
            <p:cNvPr id="29" name="직사각형 28"/>
            <p:cNvSpPr/>
            <p:nvPr/>
          </p:nvSpPr>
          <p:spPr>
            <a:xfrm>
              <a:off x="4767060" y="817294"/>
              <a:ext cx="2034303" cy="2799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상세정보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826691" y="3552816"/>
              <a:ext cx="2850779" cy="137420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72348" y="3910175"/>
              <a:ext cx="2806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일시적으로 적을 매혹시켜 영웅을 위해 싸우게 합니다</a:t>
              </a:r>
              <a:r>
                <a:rPr lang="en-US" altLang="ko-KR" sz="12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ko-KR" altLang="en-US" sz="1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37155" y="3583594"/>
              <a:ext cx="28413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스킬 설명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7826691" y="3230420"/>
              <a:ext cx="2851772" cy="34442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매혹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(+5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강화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492" y="4021376"/>
              <a:ext cx="723900" cy="723900"/>
            </a:xfrm>
            <a:prstGeom prst="rect">
              <a:avLst/>
            </a:prstGeom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492" y="3158012"/>
              <a:ext cx="723900" cy="72390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492" y="2303456"/>
              <a:ext cx="723900" cy="723900"/>
            </a:xfrm>
            <a:prstGeom prst="rect">
              <a:avLst/>
            </a:prstGeom>
          </p:spPr>
        </p:pic>
        <p:cxnSp>
          <p:nvCxnSpPr>
            <p:cNvPr id="38" name="직선 연결선 37"/>
            <p:cNvCxnSpPr/>
            <p:nvPr/>
          </p:nvCxnSpPr>
          <p:spPr>
            <a:xfrm flipV="1">
              <a:off x="2551392" y="2671777"/>
              <a:ext cx="1625993" cy="172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494748" y="2303456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Lv.50 </a:t>
              </a:r>
              <a:r>
                <a:rPr lang="ko-KR" alt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94748" y="2711008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Red1424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1948873" y="1899621"/>
              <a:ext cx="2155684" cy="2977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캐릭터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선택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직선 연결선 42"/>
            <p:cNvCxnSpPr/>
            <p:nvPr/>
          </p:nvCxnSpPr>
          <p:spPr>
            <a:xfrm flipV="1">
              <a:off x="2551392" y="3526333"/>
              <a:ext cx="1625993" cy="172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494748" y="3158012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Lv.50 </a:t>
              </a:r>
              <a:r>
                <a:rPr lang="ko-KR" alt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94748" y="3565564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Red1424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6" name="직선 연결선 45"/>
            <p:cNvCxnSpPr/>
            <p:nvPr/>
          </p:nvCxnSpPr>
          <p:spPr>
            <a:xfrm flipV="1">
              <a:off x="2551392" y="4389697"/>
              <a:ext cx="1625993" cy="172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494748" y="4021376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Lv.50 </a:t>
              </a:r>
              <a:r>
                <a:rPr lang="ko-KR" alt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94748" y="4428928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Red1424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1546908" y="5687814"/>
              <a:ext cx="2933251" cy="4574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돌아가기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59382" y="661784"/>
              <a:ext cx="3350553" cy="1198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잘생겨서피곤해요</a:t>
              </a:r>
              <a:r>
                <a:rPr lang="en-US" altLang="ko-K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최강길드</a:t>
              </a:r>
              <a:r>
                <a:rPr lang="en-US" altLang="ko-K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수호자레벨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Lv.1234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결투장 랭킹 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1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위</a:t>
              </a:r>
            </a:p>
          </p:txBody>
        </p:sp>
        <p:pic>
          <p:nvPicPr>
            <p:cNvPr id="51" name="그림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252" y="4845449"/>
              <a:ext cx="723900" cy="723900"/>
            </a:xfrm>
            <a:prstGeom prst="rect">
              <a:avLst/>
            </a:prstGeom>
          </p:spPr>
        </p:pic>
        <p:cxnSp>
          <p:nvCxnSpPr>
            <p:cNvPr id="54" name="직선 연결선 53"/>
            <p:cNvCxnSpPr/>
            <p:nvPr/>
          </p:nvCxnSpPr>
          <p:spPr>
            <a:xfrm flipV="1">
              <a:off x="2541152" y="5213770"/>
              <a:ext cx="1625993" cy="172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484508" y="4845449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Lv.50 </a:t>
              </a:r>
              <a:r>
                <a:rPr lang="ko-KR" alt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84508" y="5253001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Red1424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9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2465907" y="133069"/>
            <a:ext cx="7284262" cy="6200068"/>
            <a:chOff x="2465907" y="133069"/>
            <a:chExt cx="7284262" cy="6200068"/>
          </a:xfrm>
        </p:grpSpPr>
        <p:sp>
          <p:nvSpPr>
            <p:cNvPr id="4" name="순서도: 문서 3"/>
            <p:cNvSpPr/>
            <p:nvPr/>
          </p:nvSpPr>
          <p:spPr>
            <a:xfrm>
              <a:off x="2732945" y="133069"/>
              <a:ext cx="1472750" cy="525982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err="1" smtClean="0">
                  <a:solidFill>
                    <a:schemeClr val="tx1"/>
                  </a:solidFill>
                </a:rPr>
                <a:t>페이스북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 연동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다이아몬드 4"/>
            <p:cNvSpPr/>
            <p:nvPr/>
          </p:nvSpPr>
          <p:spPr>
            <a:xfrm>
              <a:off x="2465907" y="2479760"/>
              <a:ext cx="2006825" cy="744467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err="1" smtClean="0"/>
                <a:t>페이스북</a:t>
              </a:r>
              <a:endParaRPr lang="en-US" altLang="ko-KR" sz="1200" dirty="0" smtClean="0"/>
            </a:p>
            <a:p>
              <a:pPr algn="ctr"/>
              <a:r>
                <a:rPr lang="ko-KR" altLang="en-US" sz="1200" dirty="0" smtClean="0"/>
                <a:t>동기화</a:t>
              </a:r>
              <a:endParaRPr lang="ko-KR" altLang="en-US" sz="1200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595380" y="1160758"/>
              <a:ext cx="1747880" cy="679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err="1" smtClean="0"/>
                <a:t>페이스북</a:t>
              </a:r>
              <a:r>
                <a:rPr lang="ko-KR" altLang="en-US" sz="1200" dirty="0" smtClean="0"/>
                <a:t> 전체</a:t>
              </a:r>
              <a:endParaRPr lang="en-US" altLang="ko-KR" sz="1200" dirty="0" smtClean="0"/>
            </a:p>
            <a:p>
              <a:pPr algn="ctr"/>
              <a:r>
                <a:rPr lang="ko-KR" altLang="en-US" sz="1200" dirty="0" smtClean="0"/>
                <a:t>친구 리스트 전송</a:t>
              </a:r>
              <a:endParaRPr lang="ko-KR" altLang="en-US" sz="1200" dirty="0"/>
            </a:p>
          </p:txBody>
        </p:sp>
        <p:cxnSp>
          <p:nvCxnSpPr>
            <p:cNvPr id="8" name="직선 화살표 연결선 7"/>
            <p:cNvCxnSpPr>
              <a:stCxn id="4" idx="2"/>
              <a:endCxn id="6" idx="0"/>
            </p:cNvCxnSpPr>
            <p:nvPr/>
          </p:nvCxnSpPr>
          <p:spPr>
            <a:xfrm>
              <a:off x="3469320" y="624278"/>
              <a:ext cx="0" cy="5364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>
              <a:stCxn id="6" idx="2"/>
              <a:endCxn id="5" idx="0"/>
            </p:cNvCxnSpPr>
            <p:nvPr/>
          </p:nvCxnSpPr>
          <p:spPr>
            <a:xfrm>
              <a:off x="3469320" y="1840489"/>
              <a:ext cx="0" cy="6392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직사각형 17"/>
            <p:cNvSpPr/>
            <p:nvPr/>
          </p:nvSpPr>
          <p:spPr>
            <a:xfrm>
              <a:off x="4842942" y="3161360"/>
              <a:ext cx="1747880" cy="6797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err="1" smtClean="0">
                  <a:solidFill>
                    <a:schemeClr val="tx1"/>
                  </a:solidFill>
                </a:rPr>
                <a:t>페이스북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200" dirty="0" err="1" smtClean="0">
                  <a:solidFill>
                    <a:schemeClr val="tx1"/>
                  </a:solidFill>
                </a:rPr>
                <a:t>친구맺기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 리스트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다이아몬드 27"/>
            <p:cNvSpPr/>
            <p:nvPr/>
          </p:nvSpPr>
          <p:spPr>
            <a:xfrm>
              <a:off x="2465907" y="3846303"/>
              <a:ext cx="2006825" cy="744467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/>
                <a:t>기존 게임</a:t>
              </a:r>
              <a:endParaRPr lang="en-US" altLang="ko-KR" sz="1200" dirty="0" smtClean="0"/>
            </a:p>
            <a:p>
              <a:pPr algn="ctr"/>
              <a:r>
                <a:rPr lang="ko-KR" altLang="en-US" sz="1200" dirty="0" smtClean="0"/>
                <a:t>친구 유무</a:t>
              </a:r>
              <a:endParaRPr lang="ko-KR" altLang="en-US" sz="1200" dirty="0"/>
            </a:p>
          </p:txBody>
        </p:sp>
        <p:cxnSp>
          <p:nvCxnSpPr>
            <p:cNvPr id="29" name="직선 화살표 연결선 28"/>
            <p:cNvCxnSpPr>
              <a:stCxn id="5" idx="2"/>
              <a:endCxn id="28" idx="0"/>
            </p:cNvCxnSpPr>
            <p:nvPr/>
          </p:nvCxnSpPr>
          <p:spPr>
            <a:xfrm>
              <a:off x="3469320" y="3224227"/>
              <a:ext cx="0" cy="6220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직사각형 37"/>
            <p:cNvSpPr/>
            <p:nvPr/>
          </p:nvSpPr>
          <p:spPr>
            <a:xfrm>
              <a:off x="2595380" y="5612236"/>
              <a:ext cx="1747880" cy="67973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err="1">
                  <a:solidFill>
                    <a:schemeClr val="tx1"/>
                  </a:solidFill>
                </a:rPr>
                <a:t>페이스북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200" dirty="0">
                  <a:solidFill>
                    <a:schemeClr val="tx1"/>
                  </a:solidFill>
                </a:rPr>
                <a:t>게임</a:t>
              </a:r>
              <a:r>
                <a:rPr lang="en-US" altLang="ko-KR" sz="1200" dirty="0">
                  <a:solidFill>
                    <a:schemeClr val="tx1"/>
                  </a:solidFill>
                </a:rPr>
                <a:t> </a:t>
              </a:r>
              <a:r>
                <a:rPr lang="ko-KR" altLang="en-US" sz="1200" dirty="0">
                  <a:solidFill>
                    <a:schemeClr val="tx1"/>
                  </a:solidFill>
                </a:rPr>
                <a:t>친구로 등록</a:t>
              </a:r>
            </a:p>
          </p:txBody>
        </p:sp>
        <p:cxnSp>
          <p:nvCxnSpPr>
            <p:cNvPr id="39" name="직선 화살표 연결선 38"/>
            <p:cNvCxnSpPr>
              <a:stCxn id="28" idx="2"/>
              <a:endCxn id="38" idx="0"/>
            </p:cNvCxnSpPr>
            <p:nvPr/>
          </p:nvCxnSpPr>
          <p:spPr>
            <a:xfrm>
              <a:off x="3469320" y="4590770"/>
              <a:ext cx="0" cy="10214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직사각형 45"/>
            <p:cNvSpPr/>
            <p:nvPr/>
          </p:nvSpPr>
          <p:spPr>
            <a:xfrm>
              <a:off x="7128349" y="3161358"/>
              <a:ext cx="1747880" cy="679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/>
                <a:t>친구 초대</a:t>
              </a:r>
              <a:endParaRPr lang="en-US" altLang="ko-KR" sz="1200" dirty="0" smtClean="0"/>
            </a:p>
            <a:p>
              <a:pPr algn="ctr"/>
              <a:r>
                <a:rPr lang="ko-KR" altLang="en-US" sz="1200" dirty="0" smtClean="0"/>
                <a:t>메시지 전송</a:t>
              </a:r>
              <a:endParaRPr lang="ko-KR" altLang="en-US" sz="1200" dirty="0"/>
            </a:p>
          </p:txBody>
        </p:sp>
        <p:cxnSp>
          <p:nvCxnSpPr>
            <p:cNvPr id="47" name="직선 화살표 연결선 46"/>
            <p:cNvCxnSpPr>
              <a:stCxn id="18" idx="3"/>
              <a:endCxn id="46" idx="1"/>
            </p:cNvCxnSpPr>
            <p:nvPr/>
          </p:nvCxnSpPr>
          <p:spPr>
            <a:xfrm flipV="1">
              <a:off x="6590822" y="3501224"/>
              <a:ext cx="537527" cy="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469320" y="3224227"/>
              <a:ext cx="8739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Yes</a:t>
              </a:r>
              <a:endParaRPr lang="ko-KR" altLang="en-US" sz="12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469320" y="4590770"/>
              <a:ext cx="8739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Yes</a:t>
              </a:r>
              <a:endParaRPr lang="ko-KR" altLang="en-US" sz="12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07995" y="3885415"/>
              <a:ext cx="8739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No</a:t>
              </a:r>
              <a:endParaRPr lang="ko-KR" altLang="en-US" sz="1200" dirty="0"/>
            </a:p>
          </p:txBody>
        </p:sp>
        <p:sp>
          <p:nvSpPr>
            <p:cNvPr id="60" name="다이아몬드 59"/>
            <p:cNvSpPr/>
            <p:nvPr/>
          </p:nvSpPr>
          <p:spPr>
            <a:xfrm>
              <a:off x="6995423" y="4180953"/>
              <a:ext cx="2006825" cy="744467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/>
                <a:t>수락 여부</a:t>
              </a:r>
              <a:endParaRPr lang="ko-KR" altLang="en-US" sz="1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989394" y="4882437"/>
              <a:ext cx="7035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Yes</a:t>
              </a:r>
            </a:p>
          </p:txBody>
        </p:sp>
        <p:cxnSp>
          <p:nvCxnSpPr>
            <p:cNvPr id="63" name="직선 화살표 연결선 62"/>
            <p:cNvCxnSpPr>
              <a:stCxn id="46" idx="2"/>
              <a:endCxn id="60" idx="0"/>
            </p:cNvCxnSpPr>
            <p:nvPr/>
          </p:nvCxnSpPr>
          <p:spPr>
            <a:xfrm flipH="1">
              <a:off x="7998836" y="3841089"/>
              <a:ext cx="3453" cy="3398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41"/>
            <p:cNvCxnSpPr>
              <a:stCxn id="60" idx="2"/>
              <a:endCxn id="38" idx="0"/>
            </p:cNvCxnSpPr>
            <p:nvPr/>
          </p:nvCxnSpPr>
          <p:spPr>
            <a:xfrm rot="5400000">
              <a:off x="5390670" y="3004070"/>
              <a:ext cx="686816" cy="4529516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화살표 연결선 41"/>
            <p:cNvCxnSpPr>
              <a:stCxn id="60" idx="3"/>
              <a:endCxn id="18" idx="0"/>
            </p:cNvCxnSpPr>
            <p:nvPr/>
          </p:nvCxnSpPr>
          <p:spPr>
            <a:xfrm flipH="1" flipV="1">
              <a:off x="5716882" y="3161360"/>
              <a:ext cx="3285366" cy="1391827"/>
            </a:xfrm>
            <a:prstGeom prst="bentConnector4">
              <a:avLst>
                <a:gd name="adj1" fmla="val -6958"/>
                <a:gd name="adj2" fmla="val 116424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화살표 연결선 41"/>
            <p:cNvCxnSpPr>
              <a:stCxn id="28" idx="3"/>
              <a:endCxn id="18" idx="2"/>
            </p:cNvCxnSpPr>
            <p:nvPr/>
          </p:nvCxnSpPr>
          <p:spPr>
            <a:xfrm flipV="1">
              <a:off x="4472732" y="3841091"/>
              <a:ext cx="1244150" cy="377446"/>
            </a:xfrm>
            <a:prstGeom prst="bentConnector2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8876229" y="4256840"/>
              <a:ext cx="8739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No</a:t>
              </a:r>
              <a:endParaRPr lang="ko-KR" altLang="en-US" sz="1200" dirty="0"/>
            </a:p>
          </p:txBody>
        </p:sp>
        <p:sp>
          <p:nvSpPr>
            <p:cNvPr id="25" name="다이아몬드 24"/>
            <p:cNvSpPr/>
            <p:nvPr/>
          </p:nvSpPr>
          <p:spPr>
            <a:xfrm>
              <a:off x="4859126" y="5588670"/>
              <a:ext cx="2006825" cy="744467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/>
                <a:t>친구</a:t>
              </a:r>
              <a:r>
                <a:rPr lang="ko-KR" altLang="en-US" sz="1200" dirty="0"/>
                <a:t> </a:t>
              </a:r>
              <a:r>
                <a:rPr lang="ko-KR" altLang="en-US" sz="1200" dirty="0" smtClean="0"/>
                <a:t>삭제</a:t>
              </a:r>
              <a:endParaRPr lang="ko-KR" altLang="en-US" sz="1200" dirty="0"/>
            </a:p>
          </p:txBody>
        </p:sp>
        <p:cxnSp>
          <p:nvCxnSpPr>
            <p:cNvPr id="26" name="직선 화살표 연결선 41"/>
            <p:cNvCxnSpPr>
              <a:stCxn id="25" idx="3"/>
              <a:endCxn id="18" idx="0"/>
            </p:cNvCxnSpPr>
            <p:nvPr/>
          </p:nvCxnSpPr>
          <p:spPr>
            <a:xfrm flipH="1" flipV="1">
              <a:off x="5716882" y="3161360"/>
              <a:ext cx="1149069" cy="2799544"/>
            </a:xfrm>
            <a:prstGeom prst="bentConnector4">
              <a:avLst>
                <a:gd name="adj1" fmla="val -226936"/>
                <a:gd name="adj2" fmla="val 116837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739932" y="5664557"/>
              <a:ext cx="8739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Yes</a:t>
              </a:r>
              <a:endParaRPr lang="ko-KR" altLang="en-US" sz="1200" dirty="0"/>
            </a:p>
          </p:txBody>
        </p:sp>
        <p:cxnSp>
          <p:nvCxnSpPr>
            <p:cNvPr id="31" name="직선 화살표 연결선 30"/>
            <p:cNvCxnSpPr>
              <a:stCxn id="38" idx="3"/>
              <a:endCxn id="25" idx="1"/>
            </p:cNvCxnSpPr>
            <p:nvPr/>
          </p:nvCxnSpPr>
          <p:spPr>
            <a:xfrm>
              <a:off x="4343260" y="5952102"/>
              <a:ext cx="515866" cy="88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230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48918" y="658825"/>
            <a:ext cx="9510593" cy="5680609"/>
            <a:chOff x="1348918" y="658825"/>
            <a:chExt cx="9510593" cy="5680609"/>
          </a:xfrm>
        </p:grpSpPr>
        <p:sp>
          <p:nvSpPr>
            <p:cNvPr id="5" name="직사각형 4"/>
            <p:cNvSpPr/>
            <p:nvPr/>
          </p:nvSpPr>
          <p:spPr>
            <a:xfrm>
              <a:off x="1348918" y="658825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836892" y="761076"/>
              <a:ext cx="1578960" cy="507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게임친구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481635" y="761498"/>
              <a:ext cx="1578960" cy="5079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친구맺기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836892" y="1266376"/>
              <a:ext cx="8520914" cy="50048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284976" y="710673"/>
              <a:ext cx="512496" cy="503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 smtClean="0">
                  <a:solidFill>
                    <a:schemeClr val="tx1"/>
                  </a:solidFill>
                </a:rPr>
                <a:t>X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91222" y="1352506"/>
              <a:ext cx="2840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600" dirty="0" smtClean="0"/>
                <a:t>신청대기자 </a:t>
              </a:r>
              <a:r>
                <a:rPr lang="en-US" altLang="ko-KR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r>
                <a:rPr lang="ko-KR" altLang="en-US" sz="1600" dirty="0" smtClean="0"/>
                <a:t>명</a:t>
              </a:r>
              <a:endParaRPr lang="ko-KR" altLang="en-US" sz="1600" dirty="0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9417049" y="1314449"/>
              <a:ext cx="795099" cy="389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</a:rPr>
                <a:t>친구검색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478619" y="1359489"/>
              <a:ext cx="1884455" cy="3094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닉네임을 입력하세요</a:t>
              </a:r>
              <a:r>
                <a:rPr lang="en-US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!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6187635" y="1821502"/>
              <a:ext cx="4037926" cy="655273"/>
              <a:chOff x="6190407" y="1961104"/>
              <a:chExt cx="4037926" cy="655273"/>
            </a:xfrm>
          </p:grpSpPr>
          <p:sp>
            <p:nvSpPr>
              <p:cNvPr id="19" name="직사각형 18"/>
              <p:cNvSpPr/>
              <p:nvPr/>
            </p:nvSpPr>
            <p:spPr>
              <a:xfrm>
                <a:off x="6870138" y="1961104"/>
                <a:ext cx="335819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Lv.72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최강길드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6190407" y="1961104"/>
                <a:ext cx="679731" cy="655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9672742" y="2047334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9100121" y="2047333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친구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신청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1893536" y="1752053"/>
              <a:ext cx="4173577" cy="44582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6123757" y="1749232"/>
              <a:ext cx="4173577" cy="44582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1958590" y="1821502"/>
              <a:ext cx="4037926" cy="655273"/>
              <a:chOff x="6190407" y="1961104"/>
              <a:chExt cx="4037926" cy="655273"/>
            </a:xfrm>
          </p:grpSpPr>
          <p:sp>
            <p:nvSpPr>
              <p:cNvPr id="36" name="직사각형 35"/>
              <p:cNvSpPr/>
              <p:nvPr/>
            </p:nvSpPr>
            <p:spPr>
              <a:xfrm>
                <a:off x="6870138" y="1961104"/>
                <a:ext cx="335819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Lv.72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최강길드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6190407" y="1961104"/>
                <a:ext cx="679731" cy="655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9672742" y="2047334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거절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9100121" y="2047333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수락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" name="직사각형 39"/>
            <p:cNvSpPr/>
            <p:nvPr/>
          </p:nvSpPr>
          <p:spPr>
            <a:xfrm>
              <a:off x="6127585" y="1359700"/>
              <a:ext cx="1144069" cy="3897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친구추천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893536" y="1359489"/>
              <a:ext cx="1144069" cy="3897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친구신청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6187635" y="2521869"/>
              <a:ext cx="4037926" cy="655273"/>
              <a:chOff x="6190407" y="1961104"/>
              <a:chExt cx="4037926" cy="655273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6870138" y="1961104"/>
                <a:ext cx="335819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Lv.72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최강길드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직사각형 44"/>
              <p:cNvSpPr/>
              <p:nvPr/>
            </p:nvSpPr>
            <p:spPr>
              <a:xfrm>
                <a:off x="6190407" y="1961104"/>
                <a:ext cx="679731" cy="655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9672742" y="2047334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9100121" y="2047333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친구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신청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1958590" y="2521869"/>
              <a:ext cx="4037926" cy="655273"/>
              <a:chOff x="6190407" y="1961104"/>
              <a:chExt cx="4037926" cy="655273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6870138" y="1961104"/>
                <a:ext cx="335819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Lv.72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최강길드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직사각형 49"/>
              <p:cNvSpPr/>
              <p:nvPr/>
            </p:nvSpPr>
            <p:spPr>
              <a:xfrm>
                <a:off x="6190407" y="1961104"/>
                <a:ext cx="679731" cy="655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9672742" y="2047334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거절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직사각형 51"/>
              <p:cNvSpPr/>
              <p:nvPr/>
            </p:nvSpPr>
            <p:spPr>
              <a:xfrm>
                <a:off x="9100121" y="2047333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수락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그룹 52"/>
            <p:cNvGrpSpPr/>
            <p:nvPr/>
          </p:nvGrpSpPr>
          <p:grpSpPr>
            <a:xfrm>
              <a:off x="6187635" y="3232350"/>
              <a:ext cx="4037926" cy="655273"/>
              <a:chOff x="6190407" y="1961104"/>
              <a:chExt cx="4037926" cy="655273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6870138" y="1961104"/>
                <a:ext cx="335819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Lv.72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최강길드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6190407" y="1961104"/>
                <a:ext cx="679731" cy="655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직사각형 55"/>
              <p:cNvSpPr/>
              <p:nvPr/>
            </p:nvSpPr>
            <p:spPr>
              <a:xfrm>
                <a:off x="9672742" y="2047334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9100121" y="2047333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친구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신청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>
              <a:off x="6187635" y="3932717"/>
              <a:ext cx="4037926" cy="655273"/>
              <a:chOff x="6190407" y="1961104"/>
              <a:chExt cx="4037926" cy="655273"/>
            </a:xfrm>
          </p:grpSpPr>
          <p:sp>
            <p:nvSpPr>
              <p:cNvPr id="59" name="직사각형 58"/>
              <p:cNvSpPr/>
              <p:nvPr/>
            </p:nvSpPr>
            <p:spPr>
              <a:xfrm>
                <a:off x="6870138" y="1961104"/>
                <a:ext cx="335819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Lv.72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최강길드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직사각형 59"/>
              <p:cNvSpPr/>
              <p:nvPr/>
            </p:nvSpPr>
            <p:spPr>
              <a:xfrm>
                <a:off x="6190407" y="1961104"/>
                <a:ext cx="679731" cy="655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직사각형 60"/>
              <p:cNvSpPr/>
              <p:nvPr/>
            </p:nvSpPr>
            <p:spPr>
              <a:xfrm>
                <a:off x="9672742" y="2047334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9100121" y="2047333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친구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신청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그룹 62"/>
            <p:cNvGrpSpPr/>
            <p:nvPr/>
          </p:nvGrpSpPr>
          <p:grpSpPr>
            <a:xfrm>
              <a:off x="6187635" y="4643198"/>
              <a:ext cx="4037926" cy="655273"/>
              <a:chOff x="6190407" y="1961104"/>
              <a:chExt cx="4037926" cy="655273"/>
            </a:xfrm>
          </p:grpSpPr>
          <p:sp>
            <p:nvSpPr>
              <p:cNvPr id="64" name="직사각형 63"/>
              <p:cNvSpPr/>
              <p:nvPr/>
            </p:nvSpPr>
            <p:spPr>
              <a:xfrm>
                <a:off x="6870138" y="1961104"/>
                <a:ext cx="335819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Lv.72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최강길드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6190407" y="1961104"/>
                <a:ext cx="679731" cy="655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9672742" y="2047334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직사각형 66"/>
              <p:cNvSpPr/>
              <p:nvPr/>
            </p:nvSpPr>
            <p:spPr>
              <a:xfrm>
                <a:off x="9100121" y="2047333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친구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신청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6187635" y="5343565"/>
              <a:ext cx="4037926" cy="655273"/>
              <a:chOff x="6190407" y="1961104"/>
              <a:chExt cx="4037926" cy="655273"/>
            </a:xfrm>
          </p:grpSpPr>
          <p:sp>
            <p:nvSpPr>
              <p:cNvPr id="69" name="직사각형 68"/>
              <p:cNvSpPr/>
              <p:nvPr/>
            </p:nvSpPr>
            <p:spPr>
              <a:xfrm>
                <a:off x="6870138" y="1961104"/>
                <a:ext cx="335819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Lv.72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최강길드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직사각형 69"/>
              <p:cNvSpPr/>
              <p:nvPr/>
            </p:nvSpPr>
            <p:spPr>
              <a:xfrm>
                <a:off x="6190407" y="1961104"/>
                <a:ext cx="679731" cy="655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직사각형 70"/>
              <p:cNvSpPr/>
              <p:nvPr/>
            </p:nvSpPr>
            <p:spPr>
              <a:xfrm>
                <a:off x="9672742" y="2047334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직사각형 71"/>
              <p:cNvSpPr/>
              <p:nvPr/>
            </p:nvSpPr>
            <p:spPr>
              <a:xfrm>
                <a:off x="9100121" y="2047333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친구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신청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" name="그룹 72"/>
            <p:cNvGrpSpPr/>
            <p:nvPr/>
          </p:nvGrpSpPr>
          <p:grpSpPr>
            <a:xfrm>
              <a:off x="6191582" y="6051287"/>
              <a:ext cx="4037926" cy="156193"/>
              <a:chOff x="6190407" y="1961104"/>
              <a:chExt cx="4037926" cy="156193"/>
            </a:xfrm>
          </p:grpSpPr>
          <p:sp>
            <p:nvSpPr>
              <p:cNvPr id="74" name="직사각형 73"/>
              <p:cNvSpPr/>
              <p:nvPr/>
            </p:nvSpPr>
            <p:spPr>
              <a:xfrm>
                <a:off x="6870138" y="1961104"/>
                <a:ext cx="3358195" cy="156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직사각형 74"/>
              <p:cNvSpPr/>
              <p:nvPr/>
            </p:nvSpPr>
            <p:spPr>
              <a:xfrm>
                <a:off x="6190407" y="1961105"/>
                <a:ext cx="679731" cy="156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직사각형 75"/>
              <p:cNvSpPr/>
              <p:nvPr/>
            </p:nvSpPr>
            <p:spPr>
              <a:xfrm>
                <a:off x="9672742" y="2047335"/>
                <a:ext cx="465511" cy="699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직사각형 76"/>
              <p:cNvSpPr/>
              <p:nvPr/>
            </p:nvSpPr>
            <p:spPr>
              <a:xfrm>
                <a:off x="9100121" y="2047333"/>
                <a:ext cx="465511" cy="699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" name="직사각형 77"/>
            <p:cNvSpPr/>
            <p:nvPr/>
          </p:nvSpPr>
          <p:spPr>
            <a:xfrm>
              <a:off x="5126377" y="761076"/>
              <a:ext cx="1929877" cy="5079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페이스북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600" dirty="0" err="1" smtClean="0">
                  <a:solidFill>
                    <a:schemeClr val="tx1"/>
                  </a:solidFill>
                </a:rPr>
                <a:t>친구맺기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88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48918" y="658825"/>
            <a:ext cx="9510593" cy="5680609"/>
            <a:chOff x="1348918" y="658825"/>
            <a:chExt cx="9510593" cy="5680609"/>
          </a:xfrm>
        </p:grpSpPr>
        <p:sp>
          <p:nvSpPr>
            <p:cNvPr id="5" name="직사각형 4"/>
            <p:cNvSpPr/>
            <p:nvPr/>
          </p:nvSpPr>
          <p:spPr>
            <a:xfrm>
              <a:off x="1348918" y="658825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836892" y="761076"/>
              <a:ext cx="1578960" cy="507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게임친구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481635" y="761498"/>
              <a:ext cx="1578960" cy="507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친구맺기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836892" y="1266376"/>
              <a:ext cx="8520914" cy="50048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284976" y="710673"/>
              <a:ext cx="512496" cy="503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 smtClean="0">
                  <a:solidFill>
                    <a:schemeClr val="tx1"/>
                  </a:solidFill>
                </a:rPr>
                <a:t>X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91222" y="1352506"/>
              <a:ext cx="2840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600" dirty="0" smtClean="0"/>
                <a:t>신청대기자 </a:t>
              </a:r>
              <a:r>
                <a:rPr lang="en-US" altLang="ko-KR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r>
                <a:rPr lang="ko-KR" altLang="en-US" sz="1600" dirty="0" smtClean="0"/>
                <a:t>명</a:t>
              </a:r>
              <a:endParaRPr lang="ko-KR" altLang="en-US" sz="1600" dirty="0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1893536" y="1752053"/>
              <a:ext cx="4173577" cy="44582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</a:rPr>
                <a:t>페이스북에</a:t>
              </a:r>
              <a:r>
                <a:rPr lang="ko-KR" altLang="en-US" dirty="0">
                  <a:solidFill>
                    <a:schemeClr val="tx1"/>
                  </a:solidFill>
                </a:rPr>
                <a:t> 연결하여 주세요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.</a:t>
              </a:r>
              <a:endParaRPr lang="en-US" altLang="ko-KR" dirty="0">
                <a:solidFill>
                  <a:schemeClr val="tx1"/>
                </a:solidFill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6123757" y="1749232"/>
              <a:ext cx="4173577" cy="44582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b="1" dirty="0" err="1">
                  <a:solidFill>
                    <a:schemeClr val="tx1"/>
                  </a:solidFill>
                </a:rPr>
                <a:t>페이스북</a:t>
              </a:r>
              <a:r>
                <a:rPr lang="ko-KR" altLang="en-US" b="1" dirty="0">
                  <a:solidFill>
                    <a:schemeClr val="tx1"/>
                  </a:solidFill>
                </a:rPr>
                <a:t> 친구를 게임친구로 </a:t>
              </a:r>
              <a:endParaRPr lang="en-US" altLang="ko-KR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dirty="0">
                  <a:solidFill>
                    <a:schemeClr val="tx1"/>
                  </a:solidFill>
                </a:rPr>
                <a:t>초대해 보세요</a:t>
              </a:r>
              <a:r>
                <a:rPr lang="en-US" altLang="ko-KR" b="1" dirty="0" smtClean="0">
                  <a:solidFill>
                    <a:schemeClr val="tx1"/>
                  </a:solidFill>
                </a:rPr>
                <a:t>.</a:t>
              </a:r>
              <a:endParaRPr lang="en-US" altLang="ko-KR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6127585" y="1359700"/>
              <a:ext cx="1144069" cy="3897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친구추천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893536" y="1359489"/>
              <a:ext cx="1144069" cy="3897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친구신청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5126377" y="761076"/>
              <a:ext cx="1929877" cy="5079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페이스북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600" dirty="0" err="1" smtClean="0">
                  <a:solidFill>
                    <a:schemeClr val="tx1"/>
                  </a:solidFill>
                </a:rPr>
                <a:t>친구맺기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7391400" y="5500171"/>
              <a:ext cx="1723603" cy="4215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페이스북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연결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23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348918" y="658825"/>
            <a:ext cx="9510593" cy="5680609"/>
            <a:chOff x="1348918" y="658825"/>
            <a:chExt cx="9510593" cy="5680609"/>
          </a:xfrm>
        </p:grpSpPr>
        <p:sp>
          <p:nvSpPr>
            <p:cNvPr id="5" name="직사각형 4"/>
            <p:cNvSpPr/>
            <p:nvPr/>
          </p:nvSpPr>
          <p:spPr>
            <a:xfrm>
              <a:off x="1348918" y="658825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836892" y="761076"/>
              <a:ext cx="1578960" cy="507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게임친구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481635" y="761498"/>
              <a:ext cx="1578960" cy="507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친구맺기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836892" y="1266376"/>
              <a:ext cx="8520914" cy="50048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284976" y="710673"/>
              <a:ext cx="512496" cy="503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 smtClean="0">
                  <a:solidFill>
                    <a:schemeClr val="tx1"/>
                  </a:solidFill>
                </a:rPr>
                <a:t>X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91222" y="1352506"/>
              <a:ext cx="2840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600" dirty="0" smtClean="0"/>
                <a:t>신청대기자 </a:t>
              </a:r>
              <a:r>
                <a:rPr lang="en-US" altLang="ko-KR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r>
                <a:rPr lang="ko-KR" altLang="en-US" sz="1600" dirty="0" smtClean="0"/>
                <a:t>명</a:t>
              </a:r>
              <a:endParaRPr lang="ko-KR" altLang="en-US" sz="1600" dirty="0"/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6187635" y="1821502"/>
              <a:ext cx="4037926" cy="655273"/>
              <a:chOff x="6190407" y="1961104"/>
              <a:chExt cx="4037926" cy="655273"/>
            </a:xfrm>
          </p:grpSpPr>
          <p:sp>
            <p:nvSpPr>
              <p:cNvPr id="19" name="직사각형 18"/>
              <p:cNvSpPr/>
              <p:nvPr/>
            </p:nvSpPr>
            <p:spPr>
              <a:xfrm>
                <a:off x="6870138" y="1961104"/>
                <a:ext cx="335819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Lv.72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최강길드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6190407" y="1961104"/>
                <a:ext cx="679731" cy="655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9672742" y="2047334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9100121" y="2047333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친구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신청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1893536" y="1752053"/>
              <a:ext cx="4173577" cy="44582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6123757" y="1749232"/>
              <a:ext cx="4173577" cy="44582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1958590" y="1821502"/>
              <a:ext cx="4037926" cy="655273"/>
              <a:chOff x="6190407" y="1961104"/>
              <a:chExt cx="4037926" cy="655273"/>
            </a:xfrm>
          </p:grpSpPr>
          <p:sp>
            <p:nvSpPr>
              <p:cNvPr id="36" name="직사각형 35"/>
              <p:cNvSpPr/>
              <p:nvPr/>
            </p:nvSpPr>
            <p:spPr>
              <a:xfrm>
                <a:off x="6870138" y="1961104"/>
                <a:ext cx="335819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Lv.72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최강길드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6190407" y="1961104"/>
                <a:ext cx="679731" cy="655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9672742" y="2047334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거절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9100121" y="2047333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수락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" name="직사각형 39"/>
            <p:cNvSpPr/>
            <p:nvPr/>
          </p:nvSpPr>
          <p:spPr>
            <a:xfrm>
              <a:off x="6127585" y="1359700"/>
              <a:ext cx="1144069" cy="3897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친구추천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893536" y="1359489"/>
              <a:ext cx="1144069" cy="3897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친구신청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6187635" y="2521869"/>
              <a:ext cx="4037926" cy="655273"/>
              <a:chOff x="6190407" y="1961104"/>
              <a:chExt cx="4037926" cy="655273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6870138" y="1961104"/>
                <a:ext cx="335819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Lv.72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최강길드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직사각형 44"/>
              <p:cNvSpPr/>
              <p:nvPr/>
            </p:nvSpPr>
            <p:spPr>
              <a:xfrm>
                <a:off x="6190407" y="1961104"/>
                <a:ext cx="679731" cy="655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9672742" y="2047334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9100121" y="2047333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친구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신청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1958590" y="2521869"/>
              <a:ext cx="4037926" cy="655273"/>
              <a:chOff x="6190407" y="1961104"/>
              <a:chExt cx="4037926" cy="655273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6870138" y="1961104"/>
                <a:ext cx="335819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Lv.72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최강길드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직사각형 49"/>
              <p:cNvSpPr/>
              <p:nvPr/>
            </p:nvSpPr>
            <p:spPr>
              <a:xfrm>
                <a:off x="6190407" y="1961104"/>
                <a:ext cx="679731" cy="655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9672742" y="2047334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거절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직사각형 51"/>
              <p:cNvSpPr/>
              <p:nvPr/>
            </p:nvSpPr>
            <p:spPr>
              <a:xfrm>
                <a:off x="9100121" y="2047333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수락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그룹 52"/>
            <p:cNvGrpSpPr/>
            <p:nvPr/>
          </p:nvGrpSpPr>
          <p:grpSpPr>
            <a:xfrm>
              <a:off x="6187635" y="3232350"/>
              <a:ext cx="4037926" cy="655273"/>
              <a:chOff x="6190407" y="1961104"/>
              <a:chExt cx="4037926" cy="655273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6870138" y="1961104"/>
                <a:ext cx="335819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Lv.72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최강길드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6190407" y="1961104"/>
                <a:ext cx="679731" cy="655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직사각형 55"/>
              <p:cNvSpPr/>
              <p:nvPr/>
            </p:nvSpPr>
            <p:spPr>
              <a:xfrm>
                <a:off x="9672742" y="2047334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9100121" y="2047333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친구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신청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>
              <a:off x="6187635" y="3932717"/>
              <a:ext cx="4037926" cy="655273"/>
              <a:chOff x="6190407" y="1961104"/>
              <a:chExt cx="4037926" cy="655273"/>
            </a:xfrm>
          </p:grpSpPr>
          <p:sp>
            <p:nvSpPr>
              <p:cNvPr id="59" name="직사각형 58"/>
              <p:cNvSpPr/>
              <p:nvPr/>
            </p:nvSpPr>
            <p:spPr>
              <a:xfrm>
                <a:off x="6870138" y="1961104"/>
                <a:ext cx="335819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Lv.72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최강길드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직사각형 59"/>
              <p:cNvSpPr/>
              <p:nvPr/>
            </p:nvSpPr>
            <p:spPr>
              <a:xfrm>
                <a:off x="6190407" y="1961104"/>
                <a:ext cx="679731" cy="655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직사각형 60"/>
              <p:cNvSpPr/>
              <p:nvPr/>
            </p:nvSpPr>
            <p:spPr>
              <a:xfrm>
                <a:off x="9672742" y="2047334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9100121" y="2047333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친구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신청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그룹 62"/>
            <p:cNvGrpSpPr/>
            <p:nvPr/>
          </p:nvGrpSpPr>
          <p:grpSpPr>
            <a:xfrm>
              <a:off x="6187635" y="4643198"/>
              <a:ext cx="4037926" cy="655273"/>
              <a:chOff x="6190407" y="1961104"/>
              <a:chExt cx="4037926" cy="655273"/>
            </a:xfrm>
          </p:grpSpPr>
          <p:sp>
            <p:nvSpPr>
              <p:cNvPr id="64" name="직사각형 63"/>
              <p:cNvSpPr/>
              <p:nvPr/>
            </p:nvSpPr>
            <p:spPr>
              <a:xfrm>
                <a:off x="6870138" y="1961104"/>
                <a:ext cx="335819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Lv.72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최강길드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6190407" y="1961104"/>
                <a:ext cx="679731" cy="655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9672742" y="2047334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직사각형 66"/>
              <p:cNvSpPr/>
              <p:nvPr/>
            </p:nvSpPr>
            <p:spPr>
              <a:xfrm>
                <a:off x="9100121" y="2047333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친구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신청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6187635" y="5343565"/>
              <a:ext cx="4037926" cy="655273"/>
              <a:chOff x="6190407" y="1961104"/>
              <a:chExt cx="4037926" cy="655273"/>
            </a:xfrm>
          </p:grpSpPr>
          <p:sp>
            <p:nvSpPr>
              <p:cNvPr id="69" name="직사각형 68"/>
              <p:cNvSpPr/>
              <p:nvPr/>
            </p:nvSpPr>
            <p:spPr>
              <a:xfrm>
                <a:off x="6870138" y="1961104"/>
                <a:ext cx="335819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Lv.72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(GD Lv.200)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최강길드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직사각형 69"/>
              <p:cNvSpPr/>
              <p:nvPr/>
            </p:nvSpPr>
            <p:spPr>
              <a:xfrm>
                <a:off x="6190407" y="1961104"/>
                <a:ext cx="679731" cy="655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직사각형 70"/>
              <p:cNvSpPr/>
              <p:nvPr/>
            </p:nvSpPr>
            <p:spPr>
              <a:xfrm>
                <a:off x="9672742" y="2047334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직사각형 71"/>
              <p:cNvSpPr/>
              <p:nvPr/>
            </p:nvSpPr>
            <p:spPr>
              <a:xfrm>
                <a:off x="9100121" y="2047333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친구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신청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" name="그룹 72"/>
            <p:cNvGrpSpPr/>
            <p:nvPr/>
          </p:nvGrpSpPr>
          <p:grpSpPr>
            <a:xfrm>
              <a:off x="6191582" y="6051287"/>
              <a:ext cx="4037926" cy="156193"/>
              <a:chOff x="6190407" y="1961104"/>
              <a:chExt cx="4037926" cy="156193"/>
            </a:xfrm>
          </p:grpSpPr>
          <p:sp>
            <p:nvSpPr>
              <p:cNvPr id="74" name="직사각형 73"/>
              <p:cNvSpPr/>
              <p:nvPr/>
            </p:nvSpPr>
            <p:spPr>
              <a:xfrm>
                <a:off x="6870138" y="1961104"/>
                <a:ext cx="3358195" cy="156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직사각형 74"/>
              <p:cNvSpPr/>
              <p:nvPr/>
            </p:nvSpPr>
            <p:spPr>
              <a:xfrm>
                <a:off x="6190407" y="1961105"/>
                <a:ext cx="679731" cy="156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직사각형 75"/>
              <p:cNvSpPr/>
              <p:nvPr/>
            </p:nvSpPr>
            <p:spPr>
              <a:xfrm>
                <a:off x="9672742" y="2047335"/>
                <a:ext cx="465511" cy="699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직사각형 76"/>
              <p:cNvSpPr/>
              <p:nvPr/>
            </p:nvSpPr>
            <p:spPr>
              <a:xfrm>
                <a:off x="9100121" y="2047333"/>
                <a:ext cx="465511" cy="699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" name="직사각형 77"/>
            <p:cNvSpPr/>
            <p:nvPr/>
          </p:nvSpPr>
          <p:spPr>
            <a:xfrm>
              <a:off x="5126377" y="761076"/>
              <a:ext cx="1929877" cy="5079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페이스북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600" dirty="0" err="1" smtClean="0">
                  <a:solidFill>
                    <a:schemeClr val="tx1"/>
                  </a:solidFill>
                </a:rPr>
                <a:t>친구맺기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79" name="그림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590" y="2521869"/>
              <a:ext cx="273325" cy="275541"/>
            </a:xfrm>
            <a:prstGeom prst="rect">
              <a:avLst/>
            </a:prstGeom>
          </p:spPr>
        </p:pic>
        <p:pic>
          <p:nvPicPr>
            <p:cNvPr id="80" name="그림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590" y="1817157"/>
              <a:ext cx="273325" cy="275541"/>
            </a:xfrm>
            <a:prstGeom prst="rect">
              <a:avLst/>
            </a:prstGeom>
          </p:spPr>
        </p:pic>
        <p:pic>
          <p:nvPicPr>
            <p:cNvPr id="81" name="그림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194" y="2521869"/>
              <a:ext cx="273325" cy="275541"/>
            </a:xfrm>
            <a:prstGeom prst="rect">
              <a:avLst/>
            </a:prstGeom>
          </p:spPr>
        </p:pic>
        <p:pic>
          <p:nvPicPr>
            <p:cNvPr id="82" name="그림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194" y="1817157"/>
              <a:ext cx="273325" cy="275541"/>
            </a:xfrm>
            <a:prstGeom prst="rect">
              <a:avLst/>
            </a:prstGeom>
          </p:spPr>
        </p:pic>
        <p:pic>
          <p:nvPicPr>
            <p:cNvPr id="83" name="그림 8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194" y="3223588"/>
              <a:ext cx="273325" cy="275541"/>
            </a:xfrm>
            <a:prstGeom prst="rect">
              <a:avLst/>
            </a:prstGeom>
          </p:spPr>
        </p:pic>
        <p:pic>
          <p:nvPicPr>
            <p:cNvPr id="84" name="그림 8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194" y="3926111"/>
              <a:ext cx="273325" cy="275541"/>
            </a:xfrm>
            <a:prstGeom prst="rect">
              <a:avLst/>
            </a:prstGeom>
          </p:spPr>
        </p:pic>
        <p:pic>
          <p:nvPicPr>
            <p:cNvPr id="85" name="그림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194" y="4652423"/>
              <a:ext cx="273325" cy="275541"/>
            </a:xfrm>
            <a:prstGeom prst="rect">
              <a:avLst/>
            </a:prstGeom>
          </p:spPr>
        </p:pic>
        <p:pic>
          <p:nvPicPr>
            <p:cNvPr id="86" name="그림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194" y="5337010"/>
              <a:ext cx="273325" cy="275541"/>
            </a:xfrm>
            <a:prstGeom prst="rect">
              <a:avLst/>
            </a:prstGeom>
          </p:spPr>
        </p:pic>
        <p:pic>
          <p:nvPicPr>
            <p:cNvPr id="87" name="그림 8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250"/>
            <a:stretch/>
          </p:blipFill>
          <p:spPr>
            <a:xfrm>
              <a:off x="6200194" y="6048904"/>
              <a:ext cx="273325" cy="153613"/>
            </a:xfrm>
            <a:prstGeom prst="rect">
              <a:avLst/>
            </a:prstGeom>
          </p:spPr>
        </p:pic>
        <p:sp>
          <p:nvSpPr>
            <p:cNvPr id="88" name="직사각형 87"/>
            <p:cNvSpPr/>
            <p:nvPr/>
          </p:nvSpPr>
          <p:spPr>
            <a:xfrm>
              <a:off x="9417049" y="1314449"/>
              <a:ext cx="795099" cy="389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</a:rPr>
                <a:t>친구검색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7478619" y="1359489"/>
              <a:ext cx="1884455" cy="3094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닉네임을 입력하세요</a:t>
              </a:r>
              <a:r>
                <a:rPr lang="en-US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!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67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07263" y="69487"/>
            <a:ext cx="4981576" cy="3246253"/>
            <a:chOff x="5848349" y="1665496"/>
            <a:chExt cx="4981576" cy="3246253"/>
          </a:xfrm>
        </p:grpSpPr>
        <p:sp>
          <p:nvSpPr>
            <p:cNvPr id="25" name="직사각형 24"/>
            <p:cNvSpPr/>
            <p:nvPr/>
          </p:nvSpPr>
          <p:spPr>
            <a:xfrm>
              <a:off x="5848349" y="1665496"/>
              <a:ext cx="4981575" cy="457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친구 삭제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5848349" y="2122909"/>
              <a:ext cx="4981575" cy="2788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err="1" smtClean="0">
                  <a:solidFill>
                    <a:schemeClr val="accent2"/>
                  </a:solidFill>
                </a:rPr>
                <a:t>잘생겨서피곤해요</a:t>
              </a:r>
              <a:r>
                <a:rPr lang="ko-KR" altLang="en-US" dirty="0" err="1" smtClean="0">
                  <a:solidFill>
                    <a:schemeClr val="tx1"/>
                  </a:solidFill>
                </a:rPr>
                <a:t>님을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친구 목록에서 삭제하시겠습니까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?</a:t>
              </a:r>
            </a:p>
            <a:p>
              <a:pPr algn="ctr"/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8666944" y="4345413"/>
              <a:ext cx="1880319" cy="4574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확인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48349" y="3897936"/>
              <a:ext cx="4981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/>
                <a:t>1</a:t>
              </a:r>
              <a:r>
                <a:rPr lang="ko-KR" altLang="en-US" sz="1600" dirty="0" smtClean="0"/>
                <a:t>일 친구 삭제 가능 횟수 </a:t>
              </a:r>
              <a:r>
                <a:rPr lang="en-US" altLang="ko-KR" sz="1600" dirty="0" smtClean="0"/>
                <a:t>: 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10/10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6149296" y="4345413"/>
              <a:ext cx="1880319" cy="457413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취소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5692315" y="69487"/>
            <a:ext cx="4981575" cy="3246253"/>
            <a:chOff x="5848349" y="1665496"/>
            <a:chExt cx="4981575" cy="3246253"/>
          </a:xfrm>
        </p:grpSpPr>
        <p:sp>
          <p:nvSpPr>
            <p:cNvPr id="48" name="직사각형 47"/>
            <p:cNvSpPr/>
            <p:nvPr/>
          </p:nvSpPr>
          <p:spPr>
            <a:xfrm>
              <a:off x="5848349" y="1665496"/>
              <a:ext cx="4981575" cy="457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친구 검색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5848349" y="2122909"/>
              <a:ext cx="4981575" cy="2788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dirty="0" smtClean="0">
                  <a:solidFill>
                    <a:schemeClr val="tx1"/>
                  </a:solidFill>
                </a:rPr>
                <a:t>검색 결과가 없습니다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.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dirty="0" smtClean="0">
                  <a:solidFill>
                    <a:schemeClr val="tx1"/>
                  </a:solidFill>
                </a:rPr>
                <a:t>닉네임 검색은 입력한 이름과 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dirty="0" smtClean="0">
                  <a:solidFill>
                    <a:schemeClr val="tx1"/>
                  </a:solidFill>
                </a:rPr>
                <a:t>정확하게 일치하는 친구만 표시됩니다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7398976" y="4345413"/>
              <a:ext cx="1880319" cy="4574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확인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07262" y="3467640"/>
            <a:ext cx="4981575" cy="3246253"/>
            <a:chOff x="207262" y="3773153"/>
            <a:chExt cx="4981575" cy="3246253"/>
          </a:xfrm>
        </p:grpSpPr>
        <p:sp>
          <p:nvSpPr>
            <p:cNvPr id="59" name="직사각형 58"/>
            <p:cNvSpPr/>
            <p:nvPr/>
          </p:nvSpPr>
          <p:spPr>
            <a:xfrm>
              <a:off x="207262" y="3773153"/>
              <a:ext cx="4981575" cy="457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친구 초대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207262" y="4230566"/>
              <a:ext cx="4981575" cy="2788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b="1" dirty="0" err="1" smtClean="0">
                  <a:solidFill>
                    <a:schemeClr val="accent2"/>
                  </a:solidFill>
                </a:rPr>
                <a:t>잘생겨서피곤해요</a:t>
              </a:r>
              <a:r>
                <a:rPr lang="ko-KR" altLang="en-US" dirty="0" err="1" smtClean="0">
                  <a:solidFill>
                    <a:schemeClr val="tx1"/>
                  </a:solidFill>
                </a:rPr>
                <a:t>님에게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dirty="0" err="1" smtClean="0">
                  <a:solidFill>
                    <a:schemeClr val="tx1"/>
                  </a:solidFill>
                </a:rPr>
                <a:t>페이스북으로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 초대 알림을 보내시겠습니까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lnSpc>
                  <a:spcPct val="150000"/>
                </a:lnSpc>
              </a:pP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3025858" y="6400587"/>
              <a:ext cx="1880319" cy="4574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확인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508210" y="6400587"/>
              <a:ext cx="1880319" cy="457413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취소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5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651702" y="405982"/>
            <a:ext cx="10888595" cy="6046035"/>
            <a:chOff x="651702" y="405982"/>
            <a:chExt cx="10888595" cy="6046035"/>
          </a:xfrm>
        </p:grpSpPr>
        <p:grpSp>
          <p:nvGrpSpPr>
            <p:cNvPr id="3" name="그룹 2"/>
            <p:cNvGrpSpPr/>
            <p:nvPr/>
          </p:nvGrpSpPr>
          <p:grpSpPr>
            <a:xfrm>
              <a:off x="651702" y="405982"/>
              <a:ext cx="10888595" cy="6046035"/>
              <a:chOff x="651702" y="405982"/>
              <a:chExt cx="10888595" cy="6046035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702" y="405982"/>
                <a:ext cx="10888595" cy="6046035"/>
              </a:xfrm>
              <a:prstGeom prst="rect">
                <a:avLst/>
              </a:prstGeom>
            </p:spPr>
          </p:pic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4760" y="1481894"/>
                <a:ext cx="714374" cy="714374"/>
              </a:xfrm>
              <a:prstGeom prst="rect">
                <a:avLst/>
              </a:prstGeom>
            </p:spPr>
          </p:pic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4760" y="3424140"/>
                <a:ext cx="714374" cy="714374"/>
              </a:xfrm>
              <a:prstGeom prst="rect">
                <a:avLst/>
              </a:prstGeom>
            </p:spPr>
          </p:pic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4760" y="2439217"/>
                <a:ext cx="714374" cy="714374"/>
              </a:xfrm>
              <a:prstGeom prst="rect">
                <a:avLst/>
              </a:prstGeom>
            </p:spPr>
          </p:pic>
          <p:pic>
            <p:nvPicPr>
              <p:cNvPr id="21" name="그림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4760" y="4405803"/>
                <a:ext cx="714374" cy="714374"/>
              </a:xfrm>
              <a:prstGeom prst="rect">
                <a:avLst/>
              </a:prstGeom>
            </p:spPr>
          </p:pic>
          <p:grpSp>
            <p:nvGrpSpPr>
              <p:cNvPr id="32" name="그룹 31"/>
              <p:cNvGrpSpPr/>
              <p:nvPr/>
            </p:nvGrpSpPr>
            <p:grpSpPr>
              <a:xfrm>
                <a:off x="5462465" y="1861886"/>
                <a:ext cx="801558" cy="323203"/>
                <a:chOff x="998412" y="1161855"/>
                <a:chExt cx="771080" cy="341151"/>
              </a:xfrm>
            </p:grpSpPr>
            <p:sp>
              <p:nvSpPr>
                <p:cNvPr id="33" name="오각형 32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998412" y="1161855"/>
                  <a:ext cx="771080" cy="3411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Set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41" name="그림 40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93" t="27313" r="76156" b="18808"/>
              <a:stretch/>
            </p:blipFill>
            <p:spPr>
              <a:xfrm>
                <a:off x="2486024" y="2066875"/>
                <a:ext cx="756863" cy="3257551"/>
              </a:xfrm>
              <a:prstGeom prst="rect">
                <a:avLst/>
              </a:prstGeom>
            </p:spPr>
          </p:pic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0707" y="3724225"/>
                <a:ext cx="606360" cy="539808"/>
              </a:xfrm>
              <a:prstGeom prst="rect">
                <a:avLst/>
              </a:prstGeom>
            </p:spPr>
          </p:pic>
          <p:pic>
            <p:nvPicPr>
              <p:cNvPr id="51" name="그림 50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4" t="27313" r="90718" b="18808"/>
              <a:stretch/>
            </p:blipFill>
            <p:spPr>
              <a:xfrm>
                <a:off x="866775" y="2066875"/>
                <a:ext cx="762000" cy="3257551"/>
              </a:xfrm>
              <a:prstGeom prst="rect">
                <a:avLst/>
              </a:prstGeom>
            </p:spPr>
          </p:pic>
          <p:sp>
            <p:nvSpPr>
              <p:cNvPr id="13" name="직사각형 12"/>
              <p:cNvSpPr/>
              <p:nvPr/>
            </p:nvSpPr>
            <p:spPr>
              <a:xfrm>
                <a:off x="1704975" y="2094803"/>
                <a:ext cx="742949" cy="32201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3" name="그림 5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4290" y="5249407"/>
                <a:ext cx="4279540" cy="949092"/>
              </a:xfrm>
              <a:prstGeom prst="rect">
                <a:avLst/>
              </a:prstGeom>
            </p:spPr>
          </p:pic>
          <p:pic>
            <p:nvPicPr>
              <p:cNvPr id="54" name="그림 5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567" y="1478634"/>
                <a:ext cx="714374" cy="714374"/>
              </a:xfrm>
              <a:prstGeom prst="rect">
                <a:avLst/>
              </a:prstGeom>
            </p:spPr>
          </p:pic>
          <p:pic>
            <p:nvPicPr>
              <p:cNvPr id="55" name="그림 5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567" y="3420880"/>
                <a:ext cx="714374" cy="714374"/>
              </a:xfrm>
              <a:prstGeom prst="rect">
                <a:avLst/>
              </a:prstGeom>
            </p:spPr>
          </p:pic>
          <p:pic>
            <p:nvPicPr>
              <p:cNvPr id="56" name="그림 5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567" y="2435957"/>
                <a:ext cx="714374" cy="714374"/>
              </a:xfrm>
              <a:prstGeom prst="rect">
                <a:avLst/>
              </a:prstGeom>
            </p:spPr>
          </p:pic>
          <p:pic>
            <p:nvPicPr>
              <p:cNvPr id="57" name="그림 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567" y="4402543"/>
                <a:ext cx="714374" cy="714374"/>
              </a:xfrm>
              <a:prstGeom prst="rect">
                <a:avLst/>
              </a:prstGeom>
            </p:spPr>
          </p:pic>
          <p:grpSp>
            <p:nvGrpSpPr>
              <p:cNvPr id="58" name="그룹 57"/>
              <p:cNvGrpSpPr/>
              <p:nvPr/>
            </p:nvGrpSpPr>
            <p:grpSpPr>
              <a:xfrm>
                <a:off x="9232272" y="1858626"/>
                <a:ext cx="801558" cy="323203"/>
                <a:chOff x="998412" y="1161855"/>
                <a:chExt cx="771080" cy="341151"/>
              </a:xfrm>
            </p:grpSpPr>
            <p:sp>
              <p:nvSpPr>
                <p:cNvPr id="61" name="오각형 60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998412" y="1161855"/>
                  <a:ext cx="771080" cy="3411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Set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5" name="그룹 64"/>
              <p:cNvGrpSpPr/>
              <p:nvPr/>
            </p:nvGrpSpPr>
            <p:grpSpPr>
              <a:xfrm>
                <a:off x="9232273" y="2824004"/>
                <a:ext cx="801557" cy="359177"/>
                <a:chOff x="998412" y="1151801"/>
                <a:chExt cx="771079" cy="379122"/>
              </a:xfrm>
            </p:grpSpPr>
            <p:sp>
              <p:nvSpPr>
                <p:cNvPr id="66" name="오각형 65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998412" y="1151801"/>
                  <a:ext cx="771079" cy="379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Set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26" name="TextBox 25"/>
            <p:cNvSpPr txBox="1"/>
            <p:nvPr/>
          </p:nvSpPr>
          <p:spPr>
            <a:xfrm>
              <a:off x="2466427" y="1670168"/>
              <a:ext cx="2025486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 smtClean="0">
                  <a:solidFill>
                    <a:srgbClr val="F6D582"/>
                  </a:solidFill>
                </a:rPr>
                <a:t>레전드</a:t>
              </a:r>
              <a:r>
                <a:rPr lang="en-US" altLang="ko-KR" sz="1200" b="1" dirty="0" smtClean="0">
                  <a:solidFill>
                    <a:srgbClr val="F6D582"/>
                  </a:solidFill>
                </a:rPr>
                <a:t>(</a:t>
              </a:r>
              <a:r>
                <a:rPr lang="ko-KR" altLang="en-US" sz="1200" b="1" dirty="0" err="1" smtClean="0">
                  <a:solidFill>
                    <a:srgbClr val="F6D582"/>
                  </a:solidFill>
                </a:rPr>
                <a:t>티어</a:t>
              </a:r>
              <a:r>
                <a:rPr lang="en-US" altLang="ko-KR" sz="1200" b="1" dirty="0" smtClean="0">
                  <a:solidFill>
                    <a:srgbClr val="F6D582"/>
                  </a:solidFill>
                </a:rPr>
                <a:t>3) 123,456</a:t>
              </a:r>
              <a:r>
                <a:rPr lang="ko-KR" altLang="en-US" sz="1200" b="1" dirty="0" smtClean="0">
                  <a:solidFill>
                    <a:srgbClr val="F6D582"/>
                  </a:solidFill>
                </a:rPr>
                <a:t>위</a:t>
              </a:r>
              <a:endParaRPr lang="ko-KR" altLang="en-US" sz="1200" b="1" dirty="0">
                <a:solidFill>
                  <a:srgbClr val="F6D58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1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51702" y="405982"/>
            <a:ext cx="10888595" cy="6046035"/>
            <a:chOff x="651702" y="405982"/>
            <a:chExt cx="10888595" cy="604603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02" y="405982"/>
              <a:ext cx="10888595" cy="6046035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760" y="954950"/>
              <a:ext cx="714374" cy="714374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760" y="2688002"/>
              <a:ext cx="714374" cy="714374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760" y="1821476"/>
              <a:ext cx="714374" cy="714374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760" y="3552919"/>
              <a:ext cx="714374" cy="714374"/>
            </a:xfrm>
            <a:prstGeom prst="rect">
              <a:avLst/>
            </a:prstGeom>
          </p:spPr>
        </p:pic>
        <p:grpSp>
          <p:nvGrpSpPr>
            <p:cNvPr id="32" name="그룹 31"/>
            <p:cNvGrpSpPr/>
            <p:nvPr/>
          </p:nvGrpSpPr>
          <p:grpSpPr>
            <a:xfrm>
              <a:off x="5462465" y="1334942"/>
              <a:ext cx="801558" cy="323203"/>
              <a:chOff x="998412" y="1161855"/>
              <a:chExt cx="771080" cy="341151"/>
            </a:xfrm>
          </p:grpSpPr>
          <p:sp>
            <p:nvSpPr>
              <p:cNvPr id="33" name="오각형 32"/>
              <p:cNvSpPr/>
              <p:nvPr/>
            </p:nvSpPr>
            <p:spPr>
              <a:xfrm>
                <a:off x="1210962" y="1293341"/>
                <a:ext cx="420130" cy="189470"/>
              </a:xfrm>
              <a:prstGeom prst="homePlat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98412" y="1161855"/>
                <a:ext cx="771080" cy="341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8" name="그룹 37"/>
            <p:cNvGrpSpPr/>
            <p:nvPr/>
          </p:nvGrpSpPr>
          <p:grpSpPr>
            <a:xfrm>
              <a:off x="5462466" y="2209523"/>
              <a:ext cx="801557" cy="359177"/>
              <a:chOff x="998412" y="1151801"/>
              <a:chExt cx="771079" cy="379122"/>
            </a:xfrm>
          </p:grpSpPr>
          <p:sp>
            <p:nvSpPr>
              <p:cNvPr id="39" name="오각형 38"/>
              <p:cNvSpPr/>
              <p:nvPr/>
            </p:nvSpPr>
            <p:spPr>
              <a:xfrm>
                <a:off x="1210962" y="1293341"/>
                <a:ext cx="420130" cy="189470"/>
              </a:xfrm>
              <a:prstGeom prst="homePlat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998412" y="1151801"/>
                <a:ext cx="771079" cy="379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847055" y="4453168"/>
              <a:ext cx="234476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1500"/>
                </a:lnSpc>
                <a:buFont typeface="Wingdings" panose="05000000000000000000" pitchFamily="2" charset="2"/>
                <a:buChar char="l"/>
              </a:pPr>
              <a:r>
                <a:rPr lang="ko-KR" altLang="en-US" sz="1400" b="1" dirty="0" err="1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r>
                <a:rPr lang="ko-KR" altLang="en-US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불멸 세트</a:t>
              </a:r>
              <a:endParaRPr lang="en-US" altLang="ko-K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ts val="1500"/>
                </a:lnSpc>
              </a:pP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 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+200</a:t>
              </a:r>
            </a:p>
            <a:p>
              <a:pPr>
                <a:lnSpc>
                  <a:spcPts val="1500"/>
                </a:lnSpc>
              </a:pPr>
              <a:r>
                <a:rPr lang="en-US" altLang="ko-KR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ko-KR" altLang="en-US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치명타확률 </a:t>
              </a:r>
              <a:r>
                <a:rPr lang="en-US" altLang="ko-KR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+3%</a:t>
              </a:r>
            </a:p>
            <a:p>
              <a:pPr>
                <a:lnSpc>
                  <a:spcPts val="1500"/>
                </a:lnSpc>
              </a:pPr>
              <a:r>
                <a:rPr lang="en-US" altLang="ko-KR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ko-KR" altLang="en-US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100" b="1" dirty="0" err="1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회피율</a:t>
              </a:r>
              <a:r>
                <a:rPr lang="ko-KR" altLang="en-US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+5%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02856" y="4453168"/>
              <a:ext cx="234476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1500"/>
                </a:lnSpc>
                <a:buFont typeface="Wingdings" panose="05000000000000000000" pitchFamily="2" charset="2"/>
                <a:buChar char="l"/>
              </a:pPr>
              <a:r>
                <a:rPr lang="ko-KR" altLang="en-US" sz="1400" b="1" dirty="0" err="1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r>
                <a:rPr lang="ko-KR" altLang="en-US" sz="1400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불멸 세트</a:t>
              </a:r>
              <a:endParaRPr lang="en-US" altLang="ko-KR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ts val="1500"/>
                </a:lnSpc>
              </a:pP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 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+200</a:t>
              </a:r>
            </a:p>
            <a:p>
              <a:pPr>
                <a:lnSpc>
                  <a:spcPts val="1500"/>
                </a:lnSpc>
              </a:pP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치명타확률 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+3%</a:t>
              </a:r>
            </a:p>
            <a:p>
              <a:pPr>
                <a:lnSpc>
                  <a:spcPts val="1500"/>
                </a:lnSpc>
              </a:pPr>
              <a:r>
                <a:rPr lang="en-US" altLang="ko-KR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ko-KR" altLang="en-US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100" b="1" dirty="0" err="1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회피율</a:t>
              </a:r>
              <a:r>
                <a:rPr lang="ko-KR" altLang="en-US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+5%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93" t="27313" r="76156" b="18808"/>
            <a:stretch/>
          </p:blipFill>
          <p:spPr>
            <a:xfrm>
              <a:off x="2486024" y="2066875"/>
              <a:ext cx="756863" cy="3257551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07" y="3724225"/>
              <a:ext cx="606360" cy="539808"/>
            </a:xfrm>
            <a:prstGeom prst="rect">
              <a:avLst/>
            </a:prstGeom>
          </p:spPr>
        </p:pic>
        <p:pic>
          <p:nvPicPr>
            <p:cNvPr id="51" name="그림 5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27313" r="90718" b="18808"/>
            <a:stretch/>
          </p:blipFill>
          <p:spPr>
            <a:xfrm>
              <a:off x="866775" y="2066875"/>
              <a:ext cx="762000" cy="3257551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1704975" y="2094803"/>
              <a:ext cx="742949" cy="32201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6106" y="5335421"/>
              <a:ext cx="3891696" cy="863078"/>
            </a:xfrm>
            <a:prstGeom prst="rect">
              <a:avLst/>
            </a:prstGeom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567" y="951690"/>
              <a:ext cx="714374" cy="714374"/>
            </a:xfrm>
            <a:prstGeom prst="rect">
              <a:avLst/>
            </a:prstGeom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567" y="2684742"/>
              <a:ext cx="714374" cy="714374"/>
            </a:xfrm>
            <a:prstGeom prst="rect">
              <a:avLst/>
            </a:prstGeom>
          </p:spPr>
        </p:pic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567" y="1818216"/>
              <a:ext cx="714374" cy="714374"/>
            </a:xfrm>
            <a:prstGeom prst="rect">
              <a:avLst/>
            </a:prstGeom>
          </p:spPr>
        </p:pic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567" y="3549659"/>
              <a:ext cx="714374" cy="714374"/>
            </a:xfrm>
            <a:prstGeom prst="rect">
              <a:avLst/>
            </a:prstGeom>
          </p:spPr>
        </p:pic>
        <p:grpSp>
          <p:nvGrpSpPr>
            <p:cNvPr id="58" name="그룹 57"/>
            <p:cNvGrpSpPr/>
            <p:nvPr/>
          </p:nvGrpSpPr>
          <p:grpSpPr>
            <a:xfrm>
              <a:off x="9232272" y="1331682"/>
              <a:ext cx="801558" cy="323203"/>
              <a:chOff x="998412" y="1161855"/>
              <a:chExt cx="771080" cy="341151"/>
            </a:xfrm>
          </p:grpSpPr>
          <p:sp>
            <p:nvSpPr>
              <p:cNvPr id="61" name="오각형 60"/>
              <p:cNvSpPr/>
              <p:nvPr/>
            </p:nvSpPr>
            <p:spPr>
              <a:xfrm>
                <a:off x="1210962" y="1293341"/>
                <a:ext cx="420130" cy="189470"/>
              </a:xfrm>
              <a:prstGeom prst="homePlat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98412" y="1161855"/>
                <a:ext cx="771080" cy="341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5" name="그룹 64"/>
            <p:cNvGrpSpPr/>
            <p:nvPr/>
          </p:nvGrpSpPr>
          <p:grpSpPr>
            <a:xfrm>
              <a:off x="9232273" y="2206263"/>
              <a:ext cx="801557" cy="359177"/>
              <a:chOff x="998412" y="1151801"/>
              <a:chExt cx="771079" cy="379122"/>
            </a:xfrm>
          </p:grpSpPr>
          <p:sp>
            <p:nvSpPr>
              <p:cNvPr id="66" name="오각형 65"/>
              <p:cNvSpPr/>
              <p:nvPr/>
            </p:nvSpPr>
            <p:spPr>
              <a:xfrm>
                <a:off x="1210962" y="1293341"/>
                <a:ext cx="420130" cy="189470"/>
              </a:xfrm>
              <a:prstGeom prst="homePlat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998412" y="1151801"/>
                <a:ext cx="771079" cy="379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290" y="727855"/>
              <a:ext cx="4286395" cy="5402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0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1348918" y="658825"/>
            <a:ext cx="9510593" cy="5680609"/>
            <a:chOff x="1348918" y="658825"/>
            <a:chExt cx="9510593" cy="5680609"/>
          </a:xfrm>
        </p:grpSpPr>
        <p:sp>
          <p:nvSpPr>
            <p:cNvPr id="39" name="직사각형 38"/>
            <p:cNvSpPr/>
            <p:nvPr/>
          </p:nvSpPr>
          <p:spPr>
            <a:xfrm>
              <a:off x="1348918" y="658825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492" y="4021376"/>
              <a:ext cx="723900" cy="723900"/>
            </a:xfrm>
            <a:prstGeom prst="rect">
              <a:avLst/>
            </a:prstGeom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492" y="3158012"/>
              <a:ext cx="723900" cy="723900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492" y="2303456"/>
              <a:ext cx="723900" cy="723900"/>
            </a:xfrm>
            <a:prstGeom prst="rect">
              <a:avLst/>
            </a:prstGeom>
          </p:spPr>
        </p:pic>
        <p:cxnSp>
          <p:nvCxnSpPr>
            <p:cNvPr id="11" name="직선 연결선 10"/>
            <p:cNvCxnSpPr/>
            <p:nvPr/>
          </p:nvCxnSpPr>
          <p:spPr>
            <a:xfrm flipV="1">
              <a:off x="2551392" y="2671777"/>
              <a:ext cx="1625993" cy="172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494748" y="2303456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Lv.50 </a:t>
              </a:r>
              <a:r>
                <a:rPr lang="ko-KR" alt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494748" y="2711008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Red1424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948873" y="1899621"/>
              <a:ext cx="2155684" cy="2977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캐릭터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선택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58" name="직선 연결선 57"/>
            <p:cNvCxnSpPr/>
            <p:nvPr/>
          </p:nvCxnSpPr>
          <p:spPr>
            <a:xfrm flipV="1">
              <a:off x="2551392" y="3526333"/>
              <a:ext cx="1625993" cy="172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494748" y="3158012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Lv.50 </a:t>
              </a:r>
              <a:r>
                <a:rPr lang="ko-KR" alt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494748" y="3565564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Red1424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5" name="직선 연결선 64"/>
            <p:cNvCxnSpPr/>
            <p:nvPr/>
          </p:nvCxnSpPr>
          <p:spPr>
            <a:xfrm flipV="1">
              <a:off x="2551392" y="4389697"/>
              <a:ext cx="1625993" cy="172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2494748" y="4021376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Lv.50 </a:t>
              </a:r>
              <a:r>
                <a:rPr lang="ko-KR" alt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494748" y="4428928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Red1424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t="6996" r="1253" b="15691"/>
            <a:stretch/>
          </p:blipFill>
          <p:spPr>
            <a:xfrm>
              <a:off x="4709935" y="723561"/>
              <a:ext cx="5958064" cy="4203464"/>
            </a:xfrm>
            <a:prstGeom prst="rect">
              <a:avLst/>
            </a:prstGeom>
          </p:spPr>
        </p:pic>
        <p:sp>
          <p:nvSpPr>
            <p:cNvPr id="72" name="직사각형 71"/>
            <p:cNvSpPr/>
            <p:nvPr/>
          </p:nvSpPr>
          <p:spPr>
            <a:xfrm>
              <a:off x="1546908" y="5687814"/>
              <a:ext cx="2933251" cy="4574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돌아가기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4709935" y="4927025"/>
              <a:ext cx="1336370" cy="3531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아바타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6046305" y="4927025"/>
              <a:ext cx="1336370" cy="3531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장비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7382675" y="4927025"/>
              <a:ext cx="1336370" cy="3531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스킬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489" y="5425019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660" y="5428563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060" y="5425018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5" name="직사각형 94"/>
            <p:cNvSpPr/>
            <p:nvPr/>
          </p:nvSpPr>
          <p:spPr>
            <a:xfrm>
              <a:off x="4717828" y="5280199"/>
              <a:ext cx="5950171" cy="9910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402" y="5429955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6" name="TextBox 105"/>
            <p:cNvSpPr txBox="1"/>
            <p:nvPr/>
          </p:nvSpPr>
          <p:spPr>
            <a:xfrm>
              <a:off x="1348918" y="663477"/>
              <a:ext cx="3368910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잘생겨서피곤해요</a:t>
              </a:r>
              <a:r>
                <a:rPr lang="en-US" altLang="ko-K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최강길드</a:t>
              </a:r>
              <a:r>
                <a:rPr lang="en-US" altLang="ko-K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수호자레벨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Lv.1234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결투장 랭킹 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1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위</a:t>
              </a:r>
            </a:p>
          </p:txBody>
        </p:sp>
        <p:pic>
          <p:nvPicPr>
            <p:cNvPr id="107" name="그림 10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252" y="4845449"/>
              <a:ext cx="723900" cy="723900"/>
            </a:xfrm>
            <a:prstGeom prst="rect">
              <a:avLst/>
            </a:prstGeom>
          </p:spPr>
        </p:pic>
        <p:cxnSp>
          <p:nvCxnSpPr>
            <p:cNvPr id="108" name="직선 연결선 107"/>
            <p:cNvCxnSpPr/>
            <p:nvPr/>
          </p:nvCxnSpPr>
          <p:spPr>
            <a:xfrm flipV="1">
              <a:off x="2541152" y="5213770"/>
              <a:ext cx="1625993" cy="172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2484508" y="4845449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Lv.50 </a:t>
              </a:r>
              <a:r>
                <a:rPr lang="ko-KR" alt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484508" y="5253001"/>
              <a:ext cx="1731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Red1424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4767060" y="817294"/>
              <a:ext cx="2034303" cy="2799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상세정보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5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48918" y="658825"/>
            <a:ext cx="9510593" cy="5680609"/>
            <a:chOff x="1348918" y="658825"/>
            <a:chExt cx="9510593" cy="5680609"/>
          </a:xfrm>
        </p:grpSpPr>
        <p:sp>
          <p:nvSpPr>
            <p:cNvPr id="39" name="직사각형 38"/>
            <p:cNvSpPr/>
            <p:nvPr/>
          </p:nvSpPr>
          <p:spPr>
            <a:xfrm>
              <a:off x="1348918" y="658825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t="6996" r="1253" b="15691"/>
            <a:stretch/>
          </p:blipFill>
          <p:spPr>
            <a:xfrm>
              <a:off x="4709935" y="723561"/>
              <a:ext cx="5958064" cy="4203464"/>
            </a:xfrm>
            <a:prstGeom prst="rect">
              <a:avLst/>
            </a:prstGeom>
          </p:spPr>
        </p:pic>
        <p:sp>
          <p:nvSpPr>
            <p:cNvPr id="72" name="직사각형 71"/>
            <p:cNvSpPr/>
            <p:nvPr/>
          </p:nvSpPr>
          <p:spPr>
            <a:xfrm>
              <a:off x="1546908" y="5687814"/>
              <a:ext cx="2933251" cy="4574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돌아가기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4709935" y="4927025"/>
              <a:ext cx="1336370" cy="3531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아바타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6046305" y="4927025"/>
              <a:ext cx="1336370" cy="3531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장비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7382675" y="4927025"/>
              <a:ext cx="1336370" cy="3531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스킬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489" y="5425019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660" y="5428563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060" y="5425018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5" name="직사각형 94"/>
            <p:cNvSpPr/>
            <p:nvPr/>
          </p:nvSpPr>
          <p:spPr>
            <a:xfrm>
              <a:off x="4717828" y="5280199"/>
              <a:ext cx="5950171" cy="9910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402" y="5429955"/>
              <a:ext cx="671685" cy="671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1" name="직사각형 110"/>
            <p:cNvSpPr/>
            <p:nvPr/>
          </p:nvSpPr>
          <p:spPr>
            <a:xfrm>
              <a:off x="4767060" y="817294"/>
              <a:ext cx="2034303" cy="2799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상세정보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1524001" y="778383"/>
              <a:ext cx="2659582" cy="3188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상세정보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523999" y="1097270"/>
              <a:ext cx="2994423" cy="4486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3542"/>
            <a:stretch/>
          </p:blipFill>
          <p:spPr>
            <a:xfrm>
              <a:off x="1532229" y="1097269"/>
              <a:ext cx="2994396" cy="4507014"/>
            </a:xfrm>
            <a:prstGeom prst="rect">
              <a:avLst/>
            </a:prstGeom>
          </p:spPr>
        </p:pic>
        <p:sp>
          <p:nvSpPr>
            <p:cNvPr id="37" name="직사각형 36"/>
            <p:cNvSpPr/>
            <p:nvPr/>
          </p:nvSpPr>
          <p:spPr>
            <a:xfrm>
              <a:off x="4183583" y="778380"/>
              <a:ext cx="343042" cy="3188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X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7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719</Words>
  <Application>Microsoft Office PowerPoint</Application>
  <PresentationFormat>와이드스크린</PresentationFormat>
  <Paragraphs>355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강도희</dc:creator>
  <cp:lastModifiedBy>Joongwon</cp:lastModifiedBy>
  <cp:revision>49</cp:revision>
  <dcterms:created xsi:type="dcterms:W3CDTF">2016-02-22T03:30:58Z</dcterms:created>
  <dcterms:modified xsi:type="dcterms:W3CDTF">2016-10-19T08:24:51Z</dcterms:modified>
</cp:coreProperties>
</file>