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>
        <p:scale>
          <a:sx n="100" d="100"/>
          <a:sy n="100" d="100"/>
        </p:scale>
        <p:origin x="7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33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05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5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99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51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42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16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7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00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05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3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1DE4-DECF-4C71-B700-1FA5E0EA2C4A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596F-46A7-4B10-B9DD-D93D1EE2D3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63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9" y="771154"/>
            <a:ext cx="9364382" cy="5315692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9162661" y="3354354"/>
            <a:ext cx="634482" cy="634482"/>
          </a:xfrm>
          <a:prstGeom prst="ellipse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8181586" y="5249829"/>
            <a:ext cx="634482" cy="634482"/>
          </a:xfrm>
          <a:prstGeom prst="ellipse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139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taekhoon</dc:creator>
  <cp:lastModifiedBy>taekhoon</cp:lastModifiedBy>
  <cp:revision>2</cp:revision>
  <dcterms:created xsi:type="dcterms:W3CDTF">2016-07-28T09:25:19Z</dcterms:created>
  <dcterms:modified xsi:type="dcterms:W3CDTF">2016-07-28T09:33:24Z</dcterms:modified>
</cp:coreProperties>
</file>