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62" r:id="rId2"/>
    <p:sldId id="261" r:id="rId3"/>
    <p:sldId id="263" r:id="rId4"/>
    <p:sldId id="264" r:id="rId5"/>
    <p:sldId id="265" r:id="rId6"/>
    <p:sldId id="269" r:id="rId7"/>
    <p:sldId id="266" r:id="rId8"/>
    <p:sldId id="268" r:id="rId9"/>
    <p:sldId id="270" r:id="rId10"/>
    <p:sldId id="273" r:id="rId11"/>
    <p:sldId id="274" r:id="rId12"/>
    <p:sldId id="275" r:id="rId13"/>
    <p:sldId id="272" r:id="rId14"/>
    <p:sldId id="276" r:id="rId15"/>
    <p:sldId id="286" r:id="rId16"/>
    <p:sldId id="279" r:id="rId17"/>
    <p:sldId id="280" r:id="rId18"/>
    <p:sldId id="281" r:id="rId19"/>
    <p:sldId id="283" r:id="rId20"/>
  </p:sldIdLst>
  <p:sldSz cx="6858000" cy="9144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  <a:srgbClr val="F7923F"/>
    <a:srgbClr val="21C5FF"/>
    <a:srgbClr val="FFFF99"/>
    <a:srgbClr val="CA88FC"/>
    <a:srgbClr val="CC0000"/>
    <a:srgbClr val="932503"/>
    <a:srgbClr val="FFCC00"/>
    <a:srgbClr val="B3EDB6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15" autoAdjust="0"/>
    <p:restoredTop sz="94359" autoAdjust="0"/>
  </p:normalViewPr>
  <p:slideViewPr>
    <p:cSldViewPr>
      <p:cViewPr varScale="1">
        <p:scale>
          <a:sx n="80" d="100"/>
          <a:sy n="80" d="100"/>
        </p:scale>
        <p:origin x="378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8" d="100"/>
          <a:sy n="68" d="100"/>
        </p:scale>
        <p:origin x="-3336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5CD070-620C-4544-ABD3-70F25BDFA150}" type="datetimeFigureOut">
              <a:rPr lang="ko-KR" altLang="en-US" smtClean="0"/>
              <a:pPr/>
              <a:t>2015-10-26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07E65-7DFC-4ED6-B34E-9234471D109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039103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E2576D-BF28-4121-A38C-895B0E27FC13}" type="datetimeFigureOut">
              <a:rPr lang="ko-KR" altLang="en-US" smtClean="0"/>
              <a:pPr/>
              <a:t>2015-10-26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96AB7-3C7D-404B-B910-B38EDF2FBF86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626216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슬라이드 번호 개체 틀 32"/>
          <p:cNvSpPr>
            <a:spLocks noGrp="1"/>
          </p:cNvSpPr>
          <p:nvPr>
            <p:ph type="sldNum" sz="quarter" idx="4"/>
          </p:nvPr>
        </p:nvSpPr>
        <p:spPr>
          <a:xfrm>
            <a:off x="3068960" y="8892480"/>
            <a:ext cx="720080" cy="251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en-US" altLang="ko-KR" dirty="0" smtClean="0"/>
              <a:t>- </a:t>
            </a:r>
            <a:fld id="{7E1A555B-76B7-46FE-AF91-10880C785833}" type="slidenum">
              <a:rPr lang="ko-KR" altLang="en-US" smtClean="0"/>
              <a:pPr/>
              <a:t>‹#›</a:t>
            </a:fld>
            <a:r>
              <a:rPr lang="ko-KR" altLang="en-US" dirty="0" smtClean="0"/>
              <a:t> </a:t>
            </a:r>
            <a:r>
              <a:rPr lang="en-US" altLang="ko-KR" dirty="0" smtClean="0"/>
              <a:t>-</a:t>
            </a:r>
            <a:endParaRPr lang="ko-KR" alt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직사각형 6"/>
          <p:cNvSpPr/>
          <p:nvPr/>
        </p:nvSpPr>
        <p:spPr>
          <a:xfrm>
            <a:off x="116632" y="200473"/>
            <a:ext cx="1440160" cy="648071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400" b="1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5733256" y="632521"/>
            <a:ext cx="1008112" cy="2160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Arial Unicode MS" pitchFamily="50" charset="-127"/>
              </a:rPr>
              <a:t>2015.08.10</a:t>
            </a:r>
            <a:endParaRPr lang="ko-KR" altLang="en-US" sz="9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Arial Unicode MS" pitchFamily="50" charset="-127"/>
            </a:endParaRPr>
          </a:p>
        </p:txBody>
      </p:sp>
      <p:sp>
        <p:nvSpPr>
          <p:cNvPr id="9" name="직사각형 8"/>
          <p:cNvSpPr/>
          <p:nvPr/>
        </p:nvSpPr>
        <p:spPr>
          <a:xfrm>
            <a:off x="5733256" y="200472"/>
            <a:ext cx="1008112" cy="2160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9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Arial Unicode MS" pitchFamily="50" charset="-127"/>
              </a:rPr>
              <a:t>TF</a:t>
            </a:r>
            <a:r>
              <a:rPr lang="ko-KR" altLang="en-US" sz="9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Arial Unicode MS" pitchFamily="50" charset="-127"/>
              </a:rPr>
              <a:t>팀</a:t>
            </a:r>
            <a:endParaRPr lang="ko-KR" altLang="en-US" sz="9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Arial Unicode MS" pitchFamily="50" charset="-127"/>
            </a:endParaRPr>
          </a:p>
        </p:txBody>
      </p:sp>
      <p:sp>
        <p:nvSpPr>
          <p:cNvPr id="10" name="직사각형 9"/>
          <p:cNvSpPr/>
          <p:nvPr/>
        </p:nvSpPr>
        <p:spPr>
          <a:xfrm>
            <a:off x="5733256" y="416497"/>
            <a:ext cx="1008112" cy="2160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9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Arial Unicode MS" pitchFamily="50" charset="-127"/>
              </a:rPr>
              <a:t>김  양  </a:t>
            </a:r>
            <a:r>
              <a:rPr lang="ko-KR" altLang="en-US" sz="900" b="1" dirty="0" err="1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Arial Unicode MS" pitchFamily="50" charset="-127"/>
              </a:rPr>
              <a:t>래</a:t>
            </a:r>
            <a:endParaRPr lang="ko-KR" altLang="en-US" sz="9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Arial Unicode MS" pitchFamily="50" charset="-127"/>
            </a:endParaRPr>
          </a:p>
        </p:txBody>
      </p:sp>
      <p:sp>
        <p:nvSpPr>
          <p:cNvPr id="11" name="직사각형 10"/>
          <p:cNvSpPr/>
          <p:nvPr/>
        </p:nvSpPr>
        <p:spPr>
          <a:xfrm>
            <a:off x="5157192" y="632520"/>
            <a:ext cx="576064" cy="21602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작성일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5157192" y="200471"/>
            <a:ext cx="576064" cy="216025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소   속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3" name="직사각형 12"/>
          <p:cNvSpPr/>
          <p:nvPr/>
        </p:nvSpPr>
        <p:spPr>
          <a:xfrm>
            <a:off x="5157192" y="416496"/>
            <a:ext cx="576064" cy="216024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작성자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4" name="직사각형 13"/>
          <p:cNvSpPr/>
          <p:nvPr/>
        </p:nvSpPr>
        <p:spPr>
          <a:xfrm>
            <a:off x="2132856" y="632521"/>
            <a:ext cx="3024335" cy="2160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9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Arial Unicode MS" pitchFamily="50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2132856" y="200471"/>
            <a:ext cx="3024335" cy="216024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baseline="0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Arial Unicode MS" pitchFamily="50" charset="-127"/>
              </a:rPr>
              <a:t>Community System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Arial Unicode MS" pitchFamily="50" charset="-127"/>
            </a:endParaRPr>
          </a:p>
        </p:txBody>
      </p:sp>
      <p:sp>
        <p:nvSpPr>
          <p:cNvPr id="16" name="직사각형 15"/>
          <p:cNvSpPr/>
          <p:nvPr/>
        </p:nvSpPr>
        <p:spPr>
          <a:xfrm>
            <a:off x="4437111" y="416496"/>
            <a:ext cx="720081" cy="21602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altLang="ko-KR" sz="9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Arial Unicode MS" pitchFamily="50" charset="-127"/>
              </a:rPr>
              <a:t>1.0.0</a:t>
            </a:r>
            <a:endParaRPr lang="ko-KR" altLang="en-US" sz="9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Arial Unicode MS" pitchFamily="50" charset="-127"/>
            </a:endParaRPr>
          </a:p>
        </p:txBody>
      </p:sp>
      <p:sp>
        <p:nvSpPr>
          <p:cNvPr id="17" name="직사각형 16"/>
          <p:cNvSpPr/>
          <p:nvPr/>
        </p:nvSpPr>
        <p:spPr>
          <a:xfrm>
            <a:off x="1556792" y="200472"/>
            <a:ext cx="576064" cy="216025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제  목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3933056" y="416496"/>
            <a:ext cx="504055" cy="216023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Ver.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9" name="직사각형 18"/>
          <p:cNvSpPr/>
          <p:nvPr/>
        </p:nvSpPr>
        <p:spPr>
          <a:xfrm>
            <a:off x="1556792" y="416497"/>
            <a:ext cx="576064" cy="216025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분  류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0" name="직사각형 19"/>
          <p:cNvSpPr/>
          <p:nvPr/>
        </p:nvSpPr>
        <p:spPr>
          <a:xfrm>
            <a:off x="1556792" y="632521"/>
            <a:ext cx="576064" cy="216025"/>
          </a:xfrm>
          <a:prstGeom prst="rect">
            <a:avLst/>
          </a:prstGeom>
          <a:solidFill>
            <a:schemeClr val="bg1">
              <a:lumMod val="85000"/>
            </a:schemeClr>
          </a:solidFill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rPr>
              <a:t>비  고</a:t>
            </a:r>
            <a:endParaRPr lang="ko-KR" altLang="en-US" sz="10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21" name="직사각형 20"/>
          <p:cNvSpPr/>
          <p:nvPr/>
        </p:nvSpPr>
        <p:spPr>
          <a:xfrm>
            <a:off x="2132857" y="416495"/>
            <a:ext cx="1800200" cy="216023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altLang="ko-KR" sz="800" b="1" dirty="0" smtClean="0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  <a:cs typeface="Arial Unicode MS" pitchFamily="50" charset="-127"/>
              </a:rPr>
              <a:t>Friends System</a:t>
            </a:r>
            <a:endParaRPr lang="ko-KR" altLang="en-US" sz="800" b="1" dirty="0">
              <a:solidFill>
                <a:schemeClr val="tx1"/>
              </a:solidFill>
              <a:latin typeface="맑은 고딕" pitchFamily="50" charset="-127"/>
              <a:ea typeface="맑은 고딕" pitchFamily="50" charset="-127"/>
              <a:cs typeface="Arial Unicode MS" pitchFamily="50" charset="-127"/>
            </a:endParaRPr>
          </a:p>
        </p:txBody>
      </p:sp>
      <p:cxnSp>
        <p:nvCxnSpPr>
          <p:cNvPr id="26" name="직선 연결선 25"/>
          <p:cNvCxnSpPr/>
          <p:nvPr/>
        </p:nvCxnSpPr>
        <p:spPr>
          <a:xfrm>
            <a:off x="116632" y="8867080"/>
            <a:ext cx="662473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직선 연결선 27"/>
          <p:cNvCxnSpPr/>
          <p:nvPr/>
        </p:nvCxnSpPr>
        <p:spPr>
          <a:xfrm>
            <a:off x="116632" y="8892480"/>
            <a:ext cx="6624736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슬라이드 번호 개체 틀 32"/>
          <p:cNvSpPr>
            <a:spLocks noGrp="1"/>
          </p:cNvSpPr>
          <p:nvPr>
            <p:ph type="sldNum" sz="quarter" idx="4"/>
          </p:nvPr>
        </p:nvSpPr>
        <p:spPr>
          <a:xfrm>
            <a:off x="3068960" y="8892480"/>
            <a:ext cx="720080" cy="2515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 b="1">
                <a:solidFill>
                  <a:schemeClr val="tx1"/>
                </a:solidFill>
                <a:latin typeface="맑은 고딕" pitchFamily="50" charset="-127"/>
                <a:ea typeface="맑은 고딕" pitchFamily="50" charset="-127"/>
              </a:defRPr>
            </a:lvl1pPr>
          </a:lstStyle>
          <a:p>
            <a:r>
              <a:rPr lang="en-US" altLang="ko-KR" dirty="0" smtClean="0"/>
              <a:t>- </a:t>
            </a:r>
            <a:fld id="{7E1A555B-76B7-46FE-AF91-10880C785833}" type="slidenum">
              <a:rPr lang="ko-KR" altLang="en-US" smtClean="0"/>
              <a:pPr/>
              <a:t>‹#›</a:t>
            </a:fld>
            <a:r>
              <a:rPr lang="ko-KR" altLang="en-US" dirty="0" smtClean="0"/>
              <a:t> </a:t>
            </a:r>
            <a:r>
              <a:rPr lang="en-US" altLang="ko-KR" dirty="0" smtClean="0"/>
              <a:t>-</a:t>
            </a:r>
            <a:endParaRPr lang="ko-KR" altLang="en-US" dirty="0"/>
          </a:p>
        </p:txBody>
      </p:sp>
      <p:pic>
        <p:nvPicPr>
          <p:cNvPr id="3" name="그림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5674" y="362581"/>
            <a:ext cx="1362075" cy="323850"/>
          </a:xfrm>
          <a:prstGeom prst="rect">
            <a:avLst/>
          </a:prstGeom>
        </p:spPr>
      </p:pic>
      <p:sp>
        <p:nvSpPr>
          <p:cNvPr id="2" name="직사각형 1"/>
          <p:cNvSpPr/>
          <p:nvPr userDrawn="1"/>
        </p:nvSpPr>
        <p:spPr>
          <a:xfrm>
            <a:off x="116632" y="971600"/>
            <a:ext cx="6624736" cy="777686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>
              <a:lnSpc>
                <a:spcPct val="150000"/>
              </a:lnSpc>
            </a:pPr>
            <a:endParaRPr lang="ko-KR" altLang="en-US" sz="900" dirty="0">
              <a:solidFill>
                <a:sysClr val="windowText" lastClr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4.png"/><Relationship Id="rId7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1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3779912"/>
            <a:ext cx="6624736" cy="26642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lnSpc>
                <a:spcPct val="150000"/>
              </a:lnSpc>
            </a:pPr>
            <a:r>
              <a:rPr lang="ko-KR" altLang="en-US" dirty="0" smtClean="0">
                <a:solidFill>
                  <a:sysClr val="windowText" lastClr="000000"/>
                </a:solidFill>
              </a:rPr>
              <a:t>커뮤니티 시스템</a:t>
            </a:r>
            <a:endParaRPr lang="en-US" altLang="ko-KR" dirty="0" smtClean="0">
              <a:solidFill>
                <a:sysClr val="windowText" lastClr="000000"/>
              </a:solidFill>
            </a:endParaRPr>
          </a:p>
          <a:p>
            <a:pPr algn="ctr">
              <a:lnSpc>
                <a:spcPct val="150000"/>
              </a:lnSpc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ko-KR" altLang="en-US" sz="4000" dirty="0" smtClean="0">
                <a:solidFill>
                  <a:sysClr val="windowText" lastClr="000000"/>
                </a:solidFill>
              </a:rPr>
              <a:t>친</a:t>
            </a:r>
            <a:r>
              <a:rPr lang="ko-KR" altLang="en-US" sz="4000" dirty="0">
                <a:solidFill>
                  <a:sysClr val="windowText" lastClr="000000"/>
                </a:solidFill>
              </a:rPr>
              <a:t>구</a:t>
            </a:r>
            <a:r>
              <a:rPr lang="ko-KR" altLang="en-US" sz="4000" dirty="0" smtClean="0">
                <a:solidFill>
                  <a:sysClr val="windowText" lastClr="000000"/>
                </a:solidFill>
              </a:rPr>
              <a:t> 시스템</a:t>
            </a:r>
            <a:endParaRPr lang="ko-KR" altLang="en-US" sz="40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074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10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친구 검색 화면으로 이동 되었습니다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검색어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입력 창에 텍스트를 넣으면 해당 텍스트를 포함 한 캐릭터가 모두 검색 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검색 결과는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검색어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뒤로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*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처리 되어 검색 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[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검색어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] *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검색어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앞으로는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*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처리 되지 않으며 검색이 되지 않습니다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ea"/>
              <a:buAutoNum type="arabicParenR" startAt="2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추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가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버튼을 누르면 해당 친구 목록은 리스트에서 사라집니다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친구 시스템 사용 방법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  <p:pic>
        <p:nvPicPr>
          <p:cNvPr id="76" name="Picture 2" descr="C:\Users\Helpas\Pictures\Screenshot_2015-08-05-14-35-57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803" y="1835696"/>
            <a:ext cx="6382950" cy="3590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모서리가 둥근 직사각형 80"/>
          <p:cNvSpPr/>
          <p:nvPr/>
        </p:nvSpPr>
        <p:spPr>
          <a:xfrm>
            <a:off x="338715" y="2087151"/>
            <a:ext cx="6211013" cy="3132921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2" name="모서리가 둥근 직사각형 81"/>
          <p:cNvSpPr/>
          <p:nvPr/>
        </p:nvSpPr>
        <p:spPr>
          <a:xfrm>
            <a:off x="338715" y="2087152"/>
            <a:ext cx="6211013" cy="288032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친   구</a:t>
            </a:r>
            <a:endParaRPr lang="ko-KR" altLang="en-US" sz="1200" dirty="0"/>
          </a:p>
        </p:txBody>
      </p:sp>
      <p:sp>
        <p:nvSpPr>
          <p:cNvPr id="83" name="모서리가 둥근 직사각형 82"/>
          <p:cNvSpPr/>
          <p:nvPr/>
        </p:nvSpPr>
        <p:spPr>
          <a:xfrm>
            <a:off x="6238852" y="2087883"/>
            <a:ext cx="263252" cy="28730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/>
              <a:t>X</a:t>
            </a:r>
            <a:endParaRPr lang="ko-KR" altLang="en-US" sz="2000" b="1" dirty="0"/>
          </a:p>
        </p:txBody>
      </p:sp>
      <p:sp>
        <p:nvSpPr>
          <p:cNvPr id="68" name="모서리가 둥근 직사각형 67"/>
          <p:cNvSpPr/>
          <p:nvPr/>
        </p:nvSpPr>
        <p:spPr>
          <a:xfrm>
            <a:off x="429049" y="2447192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/>
              <a:t>친구 목록</a:t>
            </a:r>
          </a:p>
        </p:txBody>
      </p:sp>
      <p:sp>
        <p:nvSpPr>
          <p:cNvPr id="69" name="모서리가 둥근 직사각형 68"/>
          <p:cNvSpPr/>
          <p:nvPr/>
        </p:nvSpPr>
        <p:spPr>
          <a:xfrm>
            <a:off x="1400746" y="2447192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/>
              <a:t>친구 검색</a:t>
            </a:r>
          </a:p>
        </p:txBody>
      </p:sp>
      <p:sp>
        <p:nvSpPr>
          <p:cNvPr id="70" name="모서리가 둥근 직사각형 69"/>
          <p:cNvSpPr/>
          <p:nvPr/>
        </p:nvSpPr>
        <p:spPr>
          <a:xfrm>
            <a:off x="2372443" y="2447192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신청 대기</a:t>
            </a:r>
            <a:endParaRPr lang="ko-KR" altLang="en-US" sz="1050" dirty="0"/>
          </a:p>
        </p:txBody>
      </p:sp>
      <p:sp>
        <p:nvSpPr>
          <p:cNvPr id="71" name="모서리가 둥근 직사각형 70"/>
          <p:cNvSpPr/>
          <p:nvPr/>
        </p:nvSpPr>
        <p:spPr>
          <a:xfrm>
            <a:off x="3344140" y="2447192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친구 초대</a:t>
            </a:r>
            <a:endParaRPr lang="ko-KR" altLang="en-US" sz="1050" dirty="0"/>
          </a:p>
        </p:txBody>
      </p:sp>
      <p:sp>
        <p:nvSpPr>
          <p:cNvPr id="72" name="모서리가 둥근 직사각형 71"/>
          <p:cNvSpPr/>
          <p:nvPr/>
        </p:nvSpPr>
        <p:spPr>
          <a:xfrm>
            <a:off x="5296193" y="2391208"/>
            <a:ext cx="776495" cy="31776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 smtClean="0">
                <a:ln w="3175">
                  <a:solidFill>
                    <a:sysClr val="windowText" lastClr="000000"/>
                  </a:solidFill>
                </a:ln>
              </a:rPr>
              <a:t>내 </a:t>
            </a:r>
            <a:r>
              <a:rPr lang="en-US" altLang="ko-KR" sz="1100" b="1" dirty="0" smtClean="0">
                <a:ln w="3175">
                  <a:solidFill>
                    <a:sysClr val="windowText" lastClr="000000"/>
                  </a:solidFill>
                </a:ln>
              </a:rPr>
              <a:t>FP</a:t>
            </a:r>
            <a:endParaRPr lang="ko-KR" altLang="en-US" sz="11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73" name="모서리가 둥근 직사각형 72"/>
          <p:cNvSpPr/>
          <p:nvPr/>
        </p:nvSpPr>
        <p:spPr>
          <a:xfrm>
            <a:off x="5804591" y="2403400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ln w="3175">
                  <a:solidFill>
                    <a:sysClr val="windowText" lastClr="000000"/>
                  </a:solidFill>
                </a:ln>
              </a:rPr>
              <a:t>: 302</a:t>
            </a:r>
            <a:endParaRPr lang="ko-KR" altLang="en-US" sz="11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14" name="모서리가 둥근 직사각형 113"/>
          <p:cNvSpPr/>
          <p:nvPr/>
        </p:nvSpPr>
        <p:spPr>
          <a:xfrm>
            <a:off x="404665" y="2702455"/>
            <a:ext cx="6060863" cy="2409605"/>
          </a:xfrm>
          <a:prstGeom prst="roundRect">
            <a:avLst>
              <a:gd name="adj" fmla="val 1151"/>
            </a:avLst>
          </a:prstGeom>
          <a:solidFill>
            <a:schemeClr val="bg1">
              <a:lumMod val="65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116" name="모서리가 둥근 직사각형 115"/>
          <p:cNvSpPr/>
          <p:nvPr/>
        </p:nvSpPr>
        <p:spPr>
          <a:xfrm>
            <a:off x="404666" y="3025286"/>
            <a:ext cx="5965812" cy="6454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117" name="모서리가 둥근 직사각형 116"/>
          <p:cNvSpPr/>
          <p:nvPr/>
        </p:nvSpPr>
        <p:spPr>
          <a:xfrm>
            <a:off x="404666" y="3701889"/>
            <a:ext cx="5965812" cy="6454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118" name="모서리가 둥근 직사각형 117"/>
          <p:cNvSpPr/>
          <p:nvPr/>
        </p:nvSpPr>
        <p:spPr>
          <a:xfrm>
            <a:off x="404666" y="4367076"/>
            <a:ext cx="5965812" cy="6454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cxnSp>
        <p:nvCxnSpPr>
          <p:cNvPr id="119" name="직선 연결선 118"/>
          <p:cNvCxnSpPr/>
          <p:nvPr/>
        </p:nvCxnSpPr>
        <p:spPr>
          <a:xfrm>
            <a:off x="6423174" y="3031806"/>
            <a:ext cx="0" cy="208025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타원 120"/>
          <p:cNvSpPr/>
          <p:nvPr/>
        </p:nvSpPr>
        <p:spPr>
          <a:xfrm>
            <a:off x="6356944" y="399860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3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403" y="3081515"/>
            <a:ext cx="564795" cy="56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403" y="3754387"/>
            <a:ext cx="564795" cy="56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403" y="4420117"/>
            <a:ext cx="564795" cy="56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7" name="모서리가 둥근 직사각형 126"/>
          <p:cNvSpPr/>
          <p:nvPr/>
        </p:nvSpPr>
        <p:spPr>
          <a:xfrm>
            <a:off x="1088438" y="4687335"/>
            <a:ext cx="2287988" cy="29407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28" name="모서리가 둥근 직사각형 127"/>
          <p:cNvSpPr/>
          <p:nvPr/>
        </p:nvSpPr>
        <p:spPr>
          <a:xfrm>
            <a:off x="1073198" y="3031806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레벨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29" name="모서리가 둥근 직사각형 128"/>
          <p:cNvSpPr/>
          <p:nvPr/>
        </p:nvSpPr>
        <p:spPr>
          <a:xfrm>
            <a:off x="1073198" y="3216774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캐릭</a:t>
            </a:r>
            <a:r>
              <a:rPr lang="ko-KR" altLang="en-US" sz="1000" b="1" dirty="0">
                <a:ln w="3175">
                  <a:solidFill>
                    <a:sysClr val="windowText" lastClr="000000"/>
                  </a:solidFill>
                </a:ln>
              </a:rPr>
              <a:t>터</a:t>
            </a:r>
          </a:p>
        </p:txBody>
      </p:sp>
      <p:sp>
        <p:nvSpPr>
          <p:cNvPr id="130" name="모서리가 둥근 직사각형 129"/>
          <p:cNvSpPr/>
          <p:nvPr/>
        </p:nvSpPr>
        <p:spPr>
          <a:xfrm>
            <a:off x="1073198" y="3410209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길드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1" name="모서리가 둥근 직사각형 130"/>
          <p:cNvSpPr/>
          <p:nvPr/>
        </p:nvSpPr>
        <p:spPr>
          <a:xfrm>
            <a:off x="1073198" y="3692487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레벨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2" name="모서리가 둥근 직사각형 131"/>
          <p:cNvSpPr/>
          <p:nvPr/>
        </p:nvSpPr>
        <p:spPr>
          <a:xfrm>
            <a:off x="1073198" y="3877455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캐릭터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3" name="모서리가 둥근 직사각형 132"/>
          <p:cNvSpPr/>
          <p:nvPr/>
        </p:nvSpPr>
        <p:spPr>
          <a:xfrm>
            <a:off x="1073198" y="4070890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길드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4" name="모서리가 둥근 직사각형 133"/>
          <p:cNvSpPr/>
          <p:nvPr/>
        </p:nvSpPr>
        <p:spPr>
          <a:xfrm>
            <a:off x="1073198" y="4357674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레벨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5" name="모서리가 둥근 직사각형 134"/>
          <p:cNvSpPr/>
          <p:nvPr/>
        </p:nvSpPr>
        <p:spPr>
          <a:xfrm>
            <a:off x="1073198" y="4542642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캐릭터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6" name="모서리가 둥근 직사각형 135"/>
          <p:cNvSpPr/>
          <p:nvPr/>
        </p:nvSpPr>
        <p:spPr>
          <a:xfrm>
            <a:off x="1073198" y="4736077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길드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7" name="모서리가 둥근 직사각형 136"/>
          <p:cNvSpPr/>
          <p:nvPr/>
        </p:nvSpPr>
        <p:spPr>
          <a:xfrm>
            <a:off x="1680220" y="4351342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48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8" name="모서리가 둥근 직사각형 137"/>
          <p:cNvSpPr/>
          <p:nvPr/>
        </p:nvSpPr>
        <p:spPr>
          <a:xfrm>
            <a:off x="1680220" y="4536310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사랑사랑사랑사랑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9" name="모서리가 둥근 직사각형 138"/>
          <p:cNvSpPr/>
          <p:nvPr/>
        </p:nvSpPr>
        <p:spPr>
          <a:xfrm>
            <a:off x="1680220" y="3678433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49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0" name="모서리가 둥근 직사각형 139"/>
          <p:cNvSpPr/>
          <p:nvPr/>
        </p:nvSpPr>
        <p:spPr>
          <a:xfrm>
            <a:off x="1680220" y="3863401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사랑의러블리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1" name="모서리가 둥근 직사각형 140"/>
          <p:cNvSpPr/>
          <p:nvPr/>
        </p:nvSpPr>
        <p:spPr>
          <a:xfrm>
            <a:off x="1680220" y="4056836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&lt;</a:t>
            </a:r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다키스트</a:t>
            </a:r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 </a:t>
            </a:r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던전</a:t>
            </a:r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&gt;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2" name="모서리가 둥근 직사각형 141"/>
          <p:cNvSpPr/>
          <p:nvPr/>
        </p:nvSpPr>
        <p:spPr>
          <a:xfrm>
            <a:off x="1680220" y="3025286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50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3" name="모서리가 둥근 직사각형 142"/>
          <p:cNvSpPr/>
          <p:nvPr/>
        </p:nvSpPr>
        <p:spPr>
          <a:xfrm>
            <a:off x="1680220" y="3210254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사랑하는우리엄마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4" name="모서리가 둥근 직사각형 143"/>
          <p:cNvSpPr/>
          <p:nvPr/>
        </p:nvSpPr>
        <p:spPr>
          <a:xfrm>
            <a:off x="1680220" y="3403689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&lt;</a:t>
            </a:r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기도하는 </a:t>
            </a:r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프레이</a:t>
            </a:r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&gt;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50" name="모서리가 둥근 직사각형 149"/>
          <p:cNvSpPr/>
          <p:nvPr/>
        </p:nvSpPr>
        <p:spPr>
          <a:xfrm>
            <a:off x="3474736" y="3210254"/>
            <a:ext cx="945416" cy="286216"/>
          </a:xfrm>
          <a:prstGeom prst="roundRect">
            <a:avLst>
              <a:gd name="adj" fmla="val 3854"/>
            </a:avLst>
          </a:prstGeom>
          <a:solidFill>
            <a:schemeClr val="bg1">
              <a:lumMod val="50000"/>
              <a:alpha val="7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4,502</a:t>
            </a:r>
            <a:endParaRPr lang="ko-KR" altLang="en-US" sz="1200" dirty="0"/>
          </a:p>
        </p:txBody>
      </p:sp>
      <p:pic>
        <p:nvPicPr>
          <p:cNvPr id="151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0968" y="3208305"/>
            <a:ext cx="318286" cy="31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2" name="모서리가 둥근 직사각형 151"/>
          <p:cNvSpPr/>
          <p:nvPr/>
        </p:nvSpPr>
        <p:spPr>
          <a:xfrm>
            <a:off x="3474736" y="3880948"/>
            <a:ext cx="945416" cy="286216"/>
          </a:xfrm>
          <a:prstGeom prst="roundRect">
            <a:avLst>
              <a:gd name="adj" fmla="val 3854"/>
            </a:avLst>
          </a:prstGeom>
          <a:solidFill>
            <a:schemeClr val="bg1">
              <a:lumMod val="50000"/>
              <a:alpha val="7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3,946</a:t>
            </a:r>
            <a:endParaRPr lang="ko-KR" altLang="en-US" sz="1200" dirty="0"/>
          </a:p>
        </p:txBody>
      </p:sp>
      <p:pic>
        <p:nvPicPr>
          <p:cNvPr id="153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0968" y="3878999"/>
            <a:ext cx="318286" cy="31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" name="모서리가 둥근 직사각형 153"/>
          <p:cNvSpPr/>
          <p:nvPr/>
        </p:nvSpPr>
        <p:spPr>
          <a:xfrm>
            <a:off x="3474736" y="4559406"/>
            <a:ext cx="945416" cy="286216"/>
          </a:xfrm>
          <a:prstGeom prst="roundRect">
            <a:avLst>
              <a:gd name="adj" fmla="val 3854"/>
            </a:avLst>
          </a:prstGeom>
          <a:solidFill>
            <a:schemeClr val="bg1">
              <a:lumMod val="50000"/>
              <a:alpha val="7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2,185</a:t>
            </a:r>
            <a:endParaRPr lang="ko-KR" altLang="en-US" sz="1200" dirty="0"/>
          </a:p>
        </p:txBody>
      </p:sp>
      <p:pic>
        <p:nvPicPr>
          <p:cNvPr id="155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0968" y="4557457"/>
            <a:ext cx="318286" cy="31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모서리가 둥근 직사각형 58"/>
          <p:cNvSpPr/>
          <p:nvPr/>
        </p:nvSpPr>
        <p:spPr>
          <a:xfrm>
            <a:off x="445576" y="2726840"/>
            <a:ext cx="2941995" cy="286216"/>
          </a:xfrm>
          <a:prstGeom prst="roundRect">
            <a:avLst>
              <a:gd name="adj" fmla="val 3854"/>
            </a:avLst>
          </a:prstGeom>
          <a:solidFill>
            <a:schemeClr val="bg1">
              <a:lumMod val="95000"/>
              <a:alpha val="7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smtClean="0">
                <a:solidFill>
                  <a:sysClr val="windowText" lastClr="000000"/>
                </a:solidFill>
              </a:rPr>
              <a:t>사랑</a:t>
            </a:r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  <p:pic>
        <p:nvPicPr>
          <p:cNvPr id="1026" name="Picture 2" descr="https://pixabay.com/static/uploads/photo/2014/04/03/00/31/00-31-59-62_640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91387" y="2744100"/>
            <a:ext cx="269799" cy="268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4" name="모서리가 둥근 직사각형 93"/>
          <p:cNvSpPr/>
          <p:nvPr/>
        </p:nvSpPr>
        <p:spPr>
          <a:xfrm>
            <a:off x="5875059" y="3144660"/>
            <a:ext cx="434261" cy="385232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추가</a:t>
            </a:r>
            <a:endParaRPr lang="ko-KR" altLang="en-US" sz="1000" dirty="0"/>
          </a:p>
        </p:txBody>
      </p:sp>
      <p:sp>
        <p:nvSpPr>
          <p:cNvPr id="95" name="모서리가 둥근 직사각형 94"/>
          <p:cNvSpPr/>
          <p:nvPr/>
        </p:nvSpPr>
        <p:spPr>
          <a:xfrm>
            <a:off x="5875059" y="3828910"/>
            <a:ext cx="434261" cy="385232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추가</a:t>
            </a:r>
            <a:endParaRPr lang="ko-KR" altLang="en-US" sz="1000" dirty="0"/>
          </a:p>
        </p:txBody>
      </p:sp>
      <p:sp>
        <p:nvSpPr>
          <p:cNvPr id="97" name="모서리가 둥근 직사각형 96"/>
          <p:cNvSpPr/>
          <p:nvPr/>
        </p:nvSpPr>
        <p:spPr>
          <a:xfrm>
            <a:off x="4581130" y="2707518"/>
            <a:ext cx="1293930" cy="31776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ko-KR" altLang="en-US" sz="1100" b="1" dirty="0" smtClean="0">
                <a:ln w="3175">
                  <a:solidFill>
                    <a:sysClr val="windowText" lastClr="000000"/>
                  </a:solidFill>
                </a:ln>
              </a:rPr>
              <a:t>검색 된 플레이어</a:t>
            </a:r>
            <a:endParaRPr lang="ko-KR" altLang="en-US" sz="11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98" name="모서리가 둥근 직사각형 97"/>
          <p:cNvSpPr/>
          <p:nvPr/>
        </p:nvSpPr>
        <p:spPr>
          <a:xfrm>
            <a:off x="5804591" y="2719710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ln w="3175">
                  <a:solidFill>
                    <a:sysClr val="windowText" lastClr="000000"/>
                  </a:solidFill>
                </a:ln>
              </a:rPr>
              <a:t>: 21</a:t>
            </a:r>
            <a:r>
              <a:rPr lang="ko-KR" altLang="en-US" sz="1100" b="1" dirty="0" smtClean="0">
                <a:ln w="3175">
                  <a:solidFill>
                    <a:sysClr val="windowText" lastClr="000000"/>
                  </a:solidFill>
                </a:ln>
              </a:rPr>
              <a:t>명</a:t>
            </a:r>
            <a:endParaRPr lang="ko-KR" altLang="en-US" sz="11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grpSp>
        <p:nvGrpSpPr>
          <p:cNvPr id="56" name="그룹 55"/>
          <p:cNvGrpSpPr/>
          <p:nvPr/>
        </p:nvGrpSpPr>
        <p:grpSpPr>
          <a:xfrm>
            <a:off x="5813350" y="4499184"/>
            <a:ext cx="569320" cy="385232"/>
            <a:chOff x="5813350" y="4187068"/>
            <a:chExt cx="569320" cy="385232"/>
          </a:xfrm>
        </p:grpSpPr>
        <p:sp>
          <p:nvSpPr>
            <p:cNvPr id="57" name="모서리가 둥근 직사각형 56"/>
            <p:cNvSpPr/>
            <p:nvPr/>
          </p:nvSpPr>
          <p:spPr>
            <a:xfrm>
              <a:off x="5875059" y="4187068"/>
              <a:ext cx="434261" cy="385232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F7923F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58" name="모서리가 둥근 직사각형 57"/>
            <p:cNvSpPr/>
            <p:nvPr/>
          </p:nvSpPr>
          <p:spPr>
            <a:xfrm>
              <a:off x="5813350" y="4219812"/>
              <a:ext cx="569320" cy="326735"/>
            </a:xfrm>
            <a:prstGeom prst="roundRect">
              <a:avLst>
                <a:gd name="adj" fmla="val 1151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 smtClean="0">
                  <a:ln w="3175"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24:32</a:t>
              </a:r>
              <a:endParaRPr lang="ko-KR" altLang="en-US" sz="1000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81349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11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 startAt="4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친구 신청 대기자 관리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4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4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4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4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4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4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4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4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4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4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4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4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4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4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4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4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4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신청 대기 탭을 눌러 이동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친구 시스템 사용 방법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  <p:pic>
        <p:nvPicPr>
          <p:cNvPr id="76" name="Picture 2" descr="C:\Users\Helpas\Pictures\Screenshot_2015-08-05-14-35-57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803" y="1835696"/>
            <a:ext cx="6382950" cy="3590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모서리가 둥근 직사각형 80"/>
          <p:cNvSpPr/>
          <p:nvPr/>
        </p:nvSpPr>
        <p:spPr>
          <a:xfrm>
            <a:off x="338715" y="2087151"/>
            <a:ext cx="6211013" cy="3132921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2" name="모서리가 둥근 직사각형 81"/>
          <p:cNvSpPr/>
          <p:nvPr/>
        </p:nvSpPr>
        <p:spPr>
          <a:xfrm>
            <a:off x="338715" y="2087152"/>
            <a:ext cx="6211013" cy="288032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친   구</a:t>
            </a:r>
            <a:endParaRPr lang="ko-KR" altLang="en-US" sz="1200" dirty="0"/>
          </a:p>
        </p:txBody>
      </p:sp>
      <p:sp>
        <p:nvSpPr>
          <p:cNvPr id="83" name="모서리가 둥근 직사각형 82"/>
          <p:cNvSpPr/>
          <p:nvPr/>
        </p:nvSpPr>
        <p:spPr>
          <a:xfrm>
            <a:off x="6238852" y="2087883"/>
            <a:ext cx="263252" cy="28730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/>
              <a:t>X</a:t>
            </a:r>
            <a:endParaRPr lang="ko-KR" altLang="en-US" sz="2000" b="1" dirty="0"/>
          </a:p>
        </p:txBody>
      </p:sp>
      <p:sp>
        <p:nvSpPr>
          <p:cNvPr id="58" name="모서리가 둥근 직사각형 57"/>
          <p:cNvSpPr/>
          <p:nvPr/>
        </p:nvSpPr>
        <p:spPr>
          <a:xfrm>
            <a:off x="429049" y="2447192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친구 목록</a:t>
            </a:r>
            <a:endParaRPr lang="ko-KR" altLang="en-US" sz="1050" dirty="0"/>
          </a:p>
        </p:txBody>
      </p:sp>
      <p:sp>
        <p:nvSpPr>
          <p:cNvPr id="59" name="모서리가 둥근 직사각형 58"/>
          <p:cNvSpPr/>
          <p:nvPr/>
        </p:nvSpPr>
        <p:spPr>
          <a:xfrm>
            <a:off x="1400746" y="2447192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친구 검색</a:t>
            </a:r>
            <a:endParaRPr lang="ko-KR" altLang="en-US" sz="1050" dirty="0"/>
          </a:p>
        </p:txBody>
      </p:sp>
      <p:sp>
        <p:nvSpPr>
          <p:cNvPr id="60" name="모서리가 둥근 직사각형 59"/>
          <p:cNvSpPr/>
          <p:nvPr/>
        </p:nvSpPr>
        <p:spPr>
          <a:xfrm>
            <a:off x="2372443" y="2447192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신청 대기</a:t>
            </a:r>
            <a:endParaRPr lang="ko-KR" altLang="en-US" sz="1050" dirty="0"/>
          </a:p>
        </p:txBody>
      </p:sp>
      <p:sp>
        <p:nvSpPr>
          <p:cNvPr id="61" name="모서리가 둥근 직사각형 60"/>
          <p:cNvSpPr/>
          <p:nvPr/>
        </p:nvSpPr>
        <p:spPr>
          <a:xfrm>
            <a:off x="3344140" y="2447192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친구 초대</a:t>
            </a:r>
            <a:endParaRPr lang="ko-KR" altLang="en-US" sz="1050" dirty="0"/>
          </a:p>
        </p:txBody>
      </p:sp>
      <p:sp>
        <p:nvSpPr>
          <p:cNvPr id="62" name="모서리가 둥근 직사각형 61"/>
          <p:cNvSpPr/>
          <p:nvPr/>
        </p:nvSpPr>
        <p:spPr>
          <a:xfrm>
            <a:off x="5296193" y="2391208"/>
            <a:ext cx="776495" cy="31776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 smtClean="0">
                <a:ln w="3175">
                  <a:solidFill>
                    <a:sysClr val="windowText" lastClr="000000"/>
                  </a:solidFill>
                </a:ln>
              </a:rPr>
              <a:t>내 </a:t>
            </a:r>
            <a:r>
              <a:rPr lang="en-US" altLang="ko-KR" sz="1100" b="1" dirty="0" smtClean="0">
                <a:ln w="3175">
                  <a:solidFill>
                    <a:sysClr val="windowText" lastClr="000000"/>
                  </a:solidFill>
                </a:ln>
              </a:rPr>
              <a:t>FP</a:t>
            </a:r>
            <a:endParaRPr lang="ko-KR" altLang="en-US" sz="11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63" name="모서리가 둥근 직사각형 62"/>
          <p:cNvSpPr/>
          <p:nvPr/>
        </p:nvSpPr>
        <p:spPr>
          <a:xfrm>
            <a:off x="5804591" y="2403400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ln w="3175">
                  <a:solidFill>
                    <a:sysClr val="windowText" lastClr="000000"/>
                  </a:solidFill>
                </a:ln>
              </a:rPr>
              <a:t>: 302</a:t>
            </a:r>
            <a:endParaRPr lang="ko-KR" altLang="en-US" sz="11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14" name="모서리가 둥근 직사각형 113"/>
          <p:cNvSpPr/>
          <p:nvPr/>
        </p:nvSpPr>
        <p:spPr>
          <a:xfrm>
            <a:off x="404665" y="2702455"/>
            <a:ext cx="6060863" cy="2409605"/>
          </a:xfrm>
          <a:prstGeom prst="roundRect">
            <a:avLst>
              <a:gd name="adj" fmla="val 1151"/>
            </a:avLst>
          </a:prstGeom>
          <a:solidFill>
            <a:schemeClr val="bg1">
              <a:lumMod val="65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116" name="모서리가 둥근 직사각형 115"/>
          <p:cNvSpPr/>
          <p:nvPr/>
        </p:nvSpPr>
        <p:spPr>
          <a:xfrm>
            <a:off x="404666" y="2702456"/>
            <a:ext cx="5965812" cy="6454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117" name="모서리가 둥근 직사각형 116"/>
          <p:cNvSpPr/>
          <p:nvPr/>
        </p:nvSpPr>
        <p:spPr>
          <a:xfrm>
            <a:off x="404666" y="3379059"/>
            <a:ext cx="5965812" cy="6454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118" name="모서리가 둥근 직사각형 117"/>
          <p:cNvSpPr/>
          <p:nvPr/>
        </p:nvSpPr>
        <p:spPr>
          <a:xfrm>
            <a:off x="404666" y="4044246"/>
            <a:ext cx="5965812" cy="6454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cxnSp>
        <p:nvCxnSpPr>
          <p:cNvPr id="119" name="직선 연결선 118"/>
          <p:cNvCxnSpPr/>
          <p:nvPr/>
        </p:nvCxnSpPr>
        <p:spPr>
          <a:xfrm>
            <a:off x="6423174" y="2702456"/>
            <a:ext cx="0" cy="240960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타원 120"/>
          <p:cNvSpPr/>
          <p:nvPr/>
        </p:nvSpPr>
        <p:spPr>
          <a:xfrm>
            <a:off x="6356944" y="399860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3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403" y="2758685"/>
            <a:ext cx="564795" cy="56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403" y="3431557"/>
            <a:ext cx="564795" cy="56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403" y="4097287"/>
            <a:ext cx="564795" cy="56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7" name="모서리가 둥근 직사각형 126"/>
          <p:cNvSpPr/>
          <p:nvPr/>
        </p:nvSpPr>
        <p:spPr>
          <a:xfrm>
            <a:off x="1088438" y="4364505"/>
            <a:ext cx="2287988" cy="29407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28" name="모서리가 둥근 직사각형 127"/>
          <p:cNvSpPr/>
          <p:nvPr/>
        </p:nvSpPr>
        <p:spPr>
          <a:xfrm>
            <a:off x="1073198" y="2708976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레벨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29" name="모서리가 둥근 직사각형 128"/>
          <p:cNvSpPr/>
          <p:nvPr/>
        </p:nvSpPr>
        <p:spPr>
          <a:xfrm>
            <a:off x="1073198" y="2893944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캐릭</a:t>
            </a:r>
            <a:r>
              <a:rPr lang="ko-KR" altLang="en-US" sz="1000" b="1" dirty="0">
                <a:ln w="3175">
                  <a:solidFill>
                    <a:sysClr val="windowText" lastClr="000000"/>
                  </a:solidFill>
                </a:ln>
              </a:rPr>
              <a:t>터</a:t>
            </a:r>
          </a:p>
        </p:txBody>
      </p:sp>
      <p:sp>
        <p:nvSpPr>
          <p:cNvPr id="130" name="모서리가 둥근 직사각형 129"/>
          <p:cNvSpPr/>
          <p:nvPr/>
        </p:nvSpPr>
        <p:spPr>
          <a:xfrm>
            <a:off x="1073198" y="3087379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길드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1" name="모서리가 둥근 직사각형 130"/>
          <p:cNvSpPr/>
          <p:nvPr/>
        </p:nvSpPr>
        <p:spPr>
          <a:xfrm>
            <a:off x="1073198" y="3369657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레벨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2" name="모서리가 둥근 직사각형 131"/>
          <p:cNvSpPr/>
          <p:nvPr/>
        </p:nvSpPr>
        <p:spPr>
          <a:xfrm>
            <a:off x="1073198" y="3554625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캐릭터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3" name="모서리가 둥근 직사각형 132"/>
          <p:cNvSpPr/>
          <p:nvPr/>
        </p:nvSpPr>
        <p:spPr>
          <a:xfrm>
            <a:off x="1073198" y="3748060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길드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4" name="모서리가 둥근 직사각형 133"/>
          <p:cNvSpPr/>
          <p:nvPr/>
        </p:nvSpPr>
        <p:spPr>
          <a:xfrm>
            <a:off x="1073198" y="4034844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레벨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5" name="모서리가 둥근 직사각형 134"/>
          <p:cNvSpPr/>
          <p:nvPr/>
        </p:nvSpPr>
        <p:spPr>
          <a:xfrm>
            <a:off x="1073198" y="4219812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캐릭터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6" name="모서리가 둥근 직사각형 135"/>
          <p:cNvSpPr/>
          <p:nvPr/>
        </p:nvSpPr>
        <p:spPr>
          <a:xfrm>
            <a:off x="1073198" y="4413247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길드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7" name="모서리가 둥근 직사각형 136"/>
          <p:cNvSpPr/>
          <p:nvPr/>
        </p:nvSpPr>
        <p:spPr>
          <a:xfrm>
            <a:off x="1680220" y="4028512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48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8" name="모서리가 둥근 직사각형 137"/>
          <p:cNvSpPr/>
          <p:nvPr/>
        </p:nvSpPr>
        <p:spPr>
          <a:xfrm>
            <a:off x="1680220" y="4213480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진실의트루</a:t>
            </a:r>
            <a:r>
              <a:rPr lang="ko-KR" altLang="en-US" sz="1000" b="1" dirty="0" err="1">
                <a:ln w="3175">
                  <a:solidFill>
                    <a:sysClr val="windowText" lastClr="000000"/>
                  </a:solidFill>
                </a:ln>
              </a:rPr>
              <a:t>스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9" name="모서리가 둥근 직사각형 138"/>
          <p:cNvSpPr/>
          <p:nvPr/>
        </p:nvSpPr>
        <p:spPr>
          <a:xfrm>
            <a:off x="1680220" y="3355603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49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0" name="모서리가 둥근 직사각형 139"/>
          <p:cNvSpPr/>
          <p:nvPr/>
        </p:nvSpPr>
        <p:spPr>
          <a:xfrm>
            <a:off x="1680220" y="3540571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파스타와함께라면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1" name="모서리가 둥근 직사각형 140"/>
          <p:cNvSpPr/>
          <p:nvPr/>
        </p:nvSpPr>
        <p:spPr>
          <a:xfrm>
            <a:off x="1680220" y="3734006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&lt;</a:t>
            </a:r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다키스트</a:t>
            </a:r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 </a:t>
            </a:r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던전</a:t>
            </a:r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&gt;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2" name="모서리가 둥근 직사각형 141"/>
          <p:cNvSpPr/>
          <p:nvPr/>
        </p:nvSpPr>
        <p:spPr>
          <a:xfrm>
            <a:off x="1680220" y="2702456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50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3" name="모서리가 둥근 직사각형 142"/>
          <p:cNvSpPr/>
          <p:nvPr/>
        </p:nvSpPr>
        <p:spPr>
          <a:xfrm>
            <a:off x="1680220" y="2887424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아머킹은아머아머해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4" name="모서리가 둥근 직사각형 143"/>
          <p:cNvSpPr/>
          <p:nvPr/>
        </p:nvSpPr>
        <p:spPr>
          <a:xfrm>
            <a:off x="1680220" y="3080859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&lt;</a:t>
            </a:r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기도하는 </a:t>
            </a:r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프레이</a:t>
            </a:r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&gt;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50" name="모서리가 둥근 직사각형 149"/>
          <p:cNvSpPr/>
          <p:nvPr/>
        </p:nvSpPr>
        <p:spPr>
          <a:xfrm>
            <a:off x="3474736" y="2887424"/>
            <a:ext cx="945416" cy="286216"/>
          </a:xfrm>
          <a:prstGeom prst="roundRect">
            <a:avLst>
              <a:gd name="adj" fmla="val 3854"/>
            </a:avLst>
          </a:prstGeom>
          <a:solidFill>
            <a:schemeClr val="bg1">
              <a:lumMod val="50000"/>
              <a:alpha val="7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4,502</a:t>
            </a:r>
            <a:endParaRPr lang="ko-KR" altLang="en-US" sz="1200" dirty="0"/>
          </a:p>
        </p:txBody>
      </p:sp>
      <p:pic>
        <p:nvPicPr>
          <p:cNvPr id="151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0968" y="2885475"/>
            <a:ext cx="318286" cy="31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2" name="모서리가 둥근 직사각형 151"/>
          <p:cNvSpPr/>
          <p:nvPr/>
        </p:nvSpPr>
        <p:spPr>
          <a:xfrm>
            <a:off x="3474736" y="3558118"/>
            <a:ext cx="945416" cy="286216"/>
          </a:xfrm>
          <a:prstGeom prst="roundRect">
            <a:avLst>
              <a:gd name="adj" fmla="val 3854"/>
            </a:avLst>
          </a:prstGeom>
          <a:solidFill>
            <a:schemeClr val="bg1">
              <a:lumMod val="50000"/>
              <a:alpha val="7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3,946</a:t>
            </a:r>
            <a:endParaRPr lang="ko-KR" altLang="en-US" sz="1200" dirty="0"/>
          </a:p>
        </p:txBody>
      </p:sp>
      <p:pic>
        <p:nvPicPr>
          <p:cNvPr id="153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0968" y="3556169"/>
            <a:ext cx="318286" cy="31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" name="모서리가 둥근 직사각형 153"/>
          <p:cNvSpPr/>
          <p:nvPr/>
        </p:nvSpPr>
        <p:spPr>
          <a:xfrm>
            <a:off x="3474736" y="4236576"/>
            <a:ext cx="945416" cy="286216"/>
          </a:xfrm>
          <a:prstGeom prst="roundRect">
            <a:avLst>
              <a:gd name="adj" fmla="val 3854"/>
            </a:avLst>
          </a:prstGeom>
          <a:solidFill>
            <a:schemeClr val="bg1">
              <a:lumMod val="50000"/>
              <a:alpha val="7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2,185</a:t>
            </a:r>
            <a:endParaRPr lang="ko-KR" altLang="en-US" sz="1200" dirty="0"/>
          </a:p>
        </p:txBody>
      </p:sp>
      <p:pic>
        <p:nvPicPr>
          <p:cNvPr id="155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0968" y="4234627"/>
            <a:ext cx="318286" cy="31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2" name="Picture 2" descr="http://cache2.asset-cache.net/xc/464895243.jpg?v=2&amp;c=IWSAsset&amp;k=2&amp;d=uoupicVpbaUjsiieuPnSeIUhvROXosCgdilVabAWwnYS_SMgNu8uYX2VgdqoLUax0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15251" y="2578616"/>
            <a:ext cx="316027" cy="541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5" name="모서리가 둥근 직사각형 64"/>
          <p:cNvSpPr/>
          <p:nvPr/>
        </p:nvSpPr>
        <p:spPr>
          <a:xfrm>
            <a:off x="5593983" y="4794292"/>
            <a:ext cx="776495" cy="31776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ln w="3175">
                  <a:solidFill>
                    <a:sysClr val="windowText" lastClr="000000"/>
                  </a:solidFill>
                </a:ln>
              </a:rPr>
              <a:t>3 /20</a:t>
            </a:r>
            <a:endParaRPr lang="ko-KR" altLang="en-US" sz="11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66" name="모서리가 둥근 직사각형 65"/>
          <p:cNvSpPr/>
          <p:nvPr/>
        </p:nvSpPr>
        <p:spPr>
          <a:xfrm>
            <a:off x="5875059" y="2832544"/>
            <a:ext cx="434261" cy="385232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삭제</a:t>
            </a:r>
            <a:endParaRPr lang="ko-KR" altLang="en-US" sz="1000" dirty="0"/>
          </a:p>
        </p:txBody>
      </p:sp>
      <p:sp>
        <p:nvSpPr>
          <p:cNvPr id="67" name="모서리가 둥근 직사각형 66"/>
          <p:cNvSpPr/>
          <p:nvPr/>
        </p:nvSpPr>
        <p:spPr>
          <a:xfrm>
            <a:off x="5875059" y="3516794"/>
            <a:ext cx="434261" cy="385232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삭제</a:t>
            </a:r>
            <a:endParaRPr lang="ko-KR" altLang="en-US" sz="1000" dirty="0"/>
          </a:p>
        </p:txBody>
      </p:sp>
      <p:grpSp>
        <p:nvGrpSpPr>
          <p:cNvPr id="75" name="그룹 74"/>
          <p:cNvGrpSpPr/>
          <p:nvPr/>
        </p:nvGrpSpPr>
        <p:grpSpPr>
          <a:xfrm>
            <a:off x="5813350" y="4187068"/>
            <a:ext cx="569320" cy="385232"/>
            <a:chOff x="5813350" y="4187068"/>
            <a:chExt cx="569320" cy="385232"/>
          </a:xfrm>
        </p:grpSpPr>
        <p:sp>
          <p:nvSpPr>
            <p:cNvPr id="77" name="모서리가 둥근 직사각형 76"/>
            <p:cNvSpPr/>
            <p:nvPr/>
          </p:nvSpPr>
          <p:spPr>
            <a:xfrm>
              <a:off x="5875059" y="4187068"/>
              <a:ext cx="434261" cy="385232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F7923F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8" name="모서리가 둥근 직사각형 77"/>
            <p:cNvSpPr/>
            <p:nvPr/>
          </p:nvSpPr>
          <p:spPr>
            <a:xfrm>
              <a:off x="5813350" y="4219812"/>
              <a:ext cx="569320" cy="326735"/>
            </a:xfrm>
            <a:prstGeom prst="roundRect">
              <a:avLst>
                <a:gd name="adj" fmla="val 1151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 smtClean="0">
                  <a:ln w="3175"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24:32</a:t>
              </a:r>
              <a:endParaRPr lang="ko-KR" altLang="en-US" sz="1000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pic>
        <p:nvPicPr>
          <p:cNvPr id="68" name="Picture 2" descr="https://cdn0.iconfinder.com/data/icons/modern-life/512/handshake-512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136" y="2832544"/>
            <a:ext cx="422176" cy="42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2" descr="https://cdn0.iconfinder.com/data/icons/modern-life/512/handshake-512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136" y="4172091"/>
            <a:ext cx="422176" cy="42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7151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12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신청 대기 화면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2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다른 사람들이 날 추가한 경우 이쪽에 그 목록이 발생하게 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수락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버튼이 있습니다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수락 시 해당 캐릭터는 친구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목록으로</a:t>
            </a:r>
            <a:r>
              <a:rPr lang="en-US" altLang="ko-KR" sz="1000" dirty="0">
                <a:solidFill>
                  <a:sysClr val="windowText" lastClr="000000"/>
                </a:solidFill>
              </a:rPr>
              <a:t>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이동되고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리스트에서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삭제 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친구 시스템 사용 방법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  <p:pic>
        <p:nvPicPr>
          <p:cNvPr id="76" name="Picture 2" descr="C:\Users\Helpas\Pictures\Screenshot_2015-08-05-14-35-57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803" y="1835696"/>
            <a:ext cx="6382950" cy="3590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모서리가 둥근 직사각형 80"/>
          <p:cNvSpPr/>
          <p:nvPr/>
        </p:nvSpPr>
        <p:spPr>
          <a:xfrm>
            <a:off x="338715" y="2087151"/>
            <a:ext cx="6211013" cy="3132921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2" name="모서리가 둥근 직사각형 81"/>
          <p:cNvSpPr/>
          <p:nvPr/>
        </p:nvSpPr>
        <p:spPr>
          <a:xfrm>
            <a:off x="338715" y="2087152"/>
            <a:ext cx="6211013" cy="288032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친   구</a:t>
            </a:r>
            <a:endParaRPr lang="ko-KR" altLang="en-US" sz="1200" dirty="0"/>
          </a:p>
        </p:txBody>
      </p:sp>
      <p:sp>
        <p:nvSpPr>
          <p:cNvPr id="83" name="모서리가 둥근 직사각형 82"/>
          <p:cNvSpPr/>
          <p:nvPr/>
        </p:nvSpPr>
        <p:spPr>
          <a:xfrm>
            <a:off x="6238852" y="2087883"/>
            <a:ext cx="263252" cy="28730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/>
              <a:t>X</a:t>
            </a:r>
            <a:endParaRPr lang="ko-KR" altLang="en-US" sz="2000" b="1" dirty="0"/>
          </a:p>
        </p:txBody>
      </p:sp>
      <p:sp>
        <p:nvSpPr>
          <p:cNvPr id="58" name="모서리가 둥근 직사각형 57"/>
          <p:cNvSpPr/>
          <p:nvPr/>
        </p:nvSpPr>
        <p:spPr>
          <a:xfrm>
            <a:off x="429049" y="2447192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/>
              <a:t>친구 목록</a:t>
            </a:r>
          </a:p>
        </p:txBody>
      </p:sp>
      <p:sp>
        <p:nvSpPr>
          <p:cNvPr id="59" name="모서리가 둥근 직사각형 58"/>
          <p:cNvSpPr/>
          <p:nvPr/>
        </p:nvSpPr>
        <p:spPr>
          <a:xfrm>
            <a:off x="1400746" y="2447192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친구 검색</a:t>
            </a:r>
            <a:endParaRPr lang="ko-KR" altLang="en-US" sz="1050" dirty="0"/>
          </a:p>
        </p:txBody>
      </p:sp>
      <p:sp>
        <p:nvSpPr>
          <p:cNvPr id="60" name="모서리가 둥근 직사각형 59"/>
          <p:cNvSpPr/>
          <p:nvPr/>
        </p:nvSpPr>
        <p:spPr>
          <a:xfrm>
            <a:off x="2372443" y="2447192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/>
              <a:t>신청 대기</a:t>
            </a:r>
          </a:p>
        </p:txBody>
      </p:sp>
      <p:sp>
        <p:nvSpPr>
          <p:cNvPr id="61" name="모서리가 둥근 직사각형 60"/>
          <p:cNvSpPr/>
          <p:nvPr/>
        </p:nvSpPr>
        <p:spPr>
          <a:xfrm>
            <a:off x="3344140" y="2447192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친구 초대</a:t>
            </a:r>
            <a:endParaRPr lang="ko-KR" altLang="en-US" sz="1050" dirty="0"/>
          </a:p>
        </p:txBody>
      </p:sp>
      <p:sp>
        <p:nvSpPr>
          <p:cNvPr id="62" name="모서리가 둥근 직사각형 61"/>
          <p:cNvSpPr/>
          <p:nvPr/>
        </p:nvSpPr>
        <p:spPr>
          <a:xfrm>
            <a:off x="5296193" y="2391208"/>
            <a:ext cx="776495" cy="31776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 smtClean="0">
                <a:ln w="3175">
                  <a:solidFill>
                    <a:sysClr val="windowText" lastClr="000000"/>
                  </a:solidFill>
                </a:ln>
              </a:rPr>
              <a:t>내 </a:t>
            </a:r>
            <a:r>
              <a:rPr lang="en-US" altLang="ko-KR" sz="1100" b="1" dirty="0" smtClean="0">
                <a:ln w="3175">
                  <a:solidFill>
                    <a:sysClr val="windowText" lastClr="000000"/>
                  </a:solidFill>
                </a:ln>
              </a:rPr>
              <a:t>FP</a:t>
            </a:r>
            <a:endParaRPr lang="ko-KR" altLang="en-US" sz="11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63" name="모서리가 둥근 직사각형 62"/>
          <p:cNvSpPr/>
          <p:nvPr/>
        </p:nvSpPr>
        <p:spPr>
          <a:xfrm>
            <a:off x="5804591" y="2403400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ln w="3175">
                  <a:solidFill>
                    <a:sysClr val="windowText" lastClr="000000"/>
                  </a:solidFill>
                </a:ln>
              </a:rPr>
              <a:t>: 302</a:t>
            </a:r>
            <a:endParaRPr lang="ko-KR" altLang="en-US" sz="11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14" name="모서리가 둥근 직사각형 113"/>
          <p:cNvSpPr/>
          <p:nvPr/>
        </p:nvSpPr>
        <p:spPr>
          <a:xfrm>
            <a:off x="404665" y="2702455"/>
            <a:ext cx="6060863" cy="2409605"/>
          </a:xfrm>
          <a:prstGeom prst="roundRect">
            <a:avLst>
              <a:gd name="adj" fmla="val 1151"/>
            </a:avLst>
          </a:prstGeom>
          <a:solidFill>
            <a:schemeClr val="bg1">
              <a:lumMod val="65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116" name="모서리가 둥근 직사각형 115"/>
          <p:cNvSpPr/>
          <p:nvPr/>
        </p:nvSpPr>
        <p:spPr>
          <a:xfrm>
            <a:off x="404666" y="2702456"/>
            <a:ext cx="5965812" cy="6454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117" name="모서리가 둥근 직사각형 116"/>
          <p:cNvSpPr/>
          <p:nvPr/>
        </p:nvSpPr>
        <p:spPr>
          <a:xfrm>
            <a:off x="404666" y="3379059"/>
            <a:ext cx="5965812" cy="6454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118" name="모서리가 둥근 직사각형 117"/>
          <p:cNvSpPr/>
          <p:nvPr/>
        </p:nvSpPr>
        <p:spPr>
          <a:xfrm>
            <a:off x="404666" y="4044246"/>
            <a:ext cx="5965812" cy="6454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cxnSp>
        <p:nvCxnSpPr>
          <p:cNvPr id="119" name="직선 연결선 118"/>
          <p:cNvCxnSpPr/>
          <p:nvPr/>
        </p:nvCxnSpPr>
        <p:spPr>
          <a:xfrm>
            <a:off x="6423174" y="2702456"/>
            <a:ext cx="0" cy="240960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타원 120"/>
          <p:cNvSpPr/>
          <p:nvPr/>
        </p:nvSpPr>
        <p:spPr>
          <a:xfrm>
            <a:off x="6356944" y="399860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3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403" y="2758685"/>
            <a:ext cx="564795" cy="56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403" y="3431557"/>
            <a:ext cx="564795" cy="56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403" y="4097287"/>
            <a:ext cx="564795" cy="56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7" name="모서리가 둥근 직사각형 126"/>
          <p:cNvSpPr/>
          <p:nvPr/>
        </p:nvSpPr>
        <p:spPr>
          <a:xfrm>
            <a:off x="1088438" y="4364505"/>
            <a:ext cx="2287988" cy="29407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28" name="모서리가 둥근 직사각형 127"/>
          <p:cNvSpPr/>
          <p:nvPr/>
        </p:nvSpPr>
        <p:spPr>
          <a:xfrm>
            <a:off x="1073198" y="2708976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레벨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29" name="모서리가 둥근 직사각형 128"/>
          <p:cNvSpPr/>
          <p:nvPr/>
        </p:nvSpPr>
        <p:spPr>
          <a:xfrm>
            <a:off x="1073198" y="2893944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캐릭</a:t>
            </a:r>
            <a:r>
              <a:rPr lang="ko-KR" altLang="en-US" sz="1000" b="1" dirty="0">
                <a:ln w="3175">
                  <a:solidFill>
                    <a:sysClr val="windowText" lastClr="000000"/>
                  </a:solidFill>
                </a:ln>
              </a:rPr>
              <a:t>터</a:t>
            </a:r>
          </a:p>
        </p:txBody>
      </p:sp>
      <p:sp>
        <p:nvSpPr>
          <p:cNvPr id="130" name="모서리가 둥근 직사각형 129"/>
          <p:cNvSpPr/>
          <p:nvPr/>
        </p:nvSpPr>
        <p:spPr>
          <a:xfrm>
            <a:off x="1073198" y="3087379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길드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1" name="모서리가 둥근 직사각형 130"/>
          <p:cNvSpPr/>
          <p:nvPr/>
        </p:nvSpPr>
        <p:spPr>
          <a:xfrm>
            <a:off x="1073198" y="3369657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레벨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2" name="모서리가 둥근 직사각형 131"/>
          <p:cNvSpPr/>
          <p:nvPr/>
        </p:nvSpPr>
        <p:spPr>
          <a:xfrm>
            <a:off x="1073198" y="3554625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캐릭터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3" name="모서리가 둥근 직사각형 132"/>
          <p:cNvSpPr/>
          <p:nvPr/>
        </p:nvSpPr>
        <p:spPr>
          <a:xfrm>
            <a:off x="1073198" y="3748060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길드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4" name="모서리가 둥근 직사각형 133"/>
          <p:cNvSpPr/>
          <p:nvPr/>
        </p:nvSpPr>
        <p:spPr>
          <a:xfrm>
            <a:off x="1073198" y="4034844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레벨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5" name="모서리가 둥근 직사각형 134"/>
          <p:cNvSpPr/>
          <p:nvPr/>
        </p:nvSpPr>
        <p:spPr>
          <a:xfrm>
            <a:off x="1073198" y="4219812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캐릭터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6" name="모서리가 둥근 직사각형 135"/>
          <p:cNvSpPr/>
          <p:nvPr/>
        </p:nvSpPr>
        <p:spPr>
          <a:xfrm>
            <a:off x="1073198" y="4413247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길드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7" name="모서리가 둥근 직사각형 136"/>
          <p:cNvSpPr/>
          <p:nvPr/>
        </p:nvSpPr>
        <p:spPr>
          <a:xfrm>
            <a:off x="1680220" y="4028512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48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8" name="모서리가 둥근 직사각형 137"/>
          <p:cNvSpPr/>
          <p:nvPr/>
        </p:nvSpPr>
        <p:spPr>
          <a:xfrm>
            <a:off x="1680220" y="4213480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진실의트루</a:t>
            </a:r>
            <a:r>
              <a:rPr lang="ko-KR" altLang="en-US" sz="1000" b="1" dirty="0" err="1">
                <a:ln w="3175">
                  <a:solidFill>
                    <a:sysClr val="windowText" lastClr="000000"/>
                  </a:solidFill>
                </a:ln>
              </a:rPr>
              <a:t>스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9" name="모서리가 둥근 직사각형 138"/>
          <p:cNvSpPr/>
          <p:nvPr/>
        </p:nvSpPr>
        <p:spPr>
          <a:xfrm>
            <a:off x="1680220" y="3355603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49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0" name="모서리가 둥근 직사각형 139"/>
          <p:cNvSpPr/>
          <p:nvPr/>
        </p:nvSpPr>
        <p:spPr>
          <a:xfrm>
            <a:off x="1680220" y="3540571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파스타와함께라면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1" name="모서리가 둥근 직사각형 140"/>
          <p:cNvSpPr/>
          <p:nvPr/>
        </p:nvSpPr>
        <p:spPr>
          <a:xfrm>
            <a:off x="1680220" y="3734006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&lt;</a:t>
            </a:r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다키스트</a:t>
            </a:r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 </a:t>
            </a:r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던전</a:t>
            </a:r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&gt;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2" name="모서리가 둥근 직사각형 141"/>
          <p:cNvSpPr/>
          <p:nvPr/>
        </p:nvSpPr>
        <p:spPr>
          <a:xfrm>
            <a:off x="1680220" y="2702456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50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3" name="모서리가 둥근 직사각형 142"/>
          <p:cNvSpPr/>
          <p:nvPr/>
        </p:nvSpPr>
        <p:spPr>
          <a:xfrm>
            <a:off x="1680220" y="2887424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아머킹은아머아머해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4" name="모서리가 둥근 직사각형 143"/>
          <p:cNvSpPr/>
          <p:nvPr/>
        </p:nvSpPr>
        <p:spPr>
          <a:xfrm>
            <a:off x="1680220" y="3080859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&lt;</a:t>
            </a:r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기도하는 </a:t>
            </a:r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프레이</a:t>
            </a:r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&gt;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50" name="모서리가 둥근 직사각형 149"/>
          <p:cNvSpPr/>
          <p:nvPr/>
        </p:nvSpPr>
        <p:spPr>
          <a:xfrm>
            <a:off x="3474736" y="2887424"/>
            <a:ext cx="945416" cy="286216"/>
          </a:xfrm>
          <a:prstGeom prst="roundRect">
            <a:avLst>
              <a:gd name="adj" fmla="val 3854"/>
            </a:avLst>
          </a:prstGeom>
          <a:solidFill>
            <a:schemeClr val="bg1">
              <a:lumMod val="50000"/>
              <a:alpha val="7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4,502</a:t>
            </a:r>
            <a:endParaRPr lang="ko-KR" altLang="en-US" sz="1200" dirty="0"/>
          </a:p>
        </p:txBody>
      </p:sp>
      <p:pic>
        <p:nvPicPr>
          <p:cNvPr id="151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0968" y="2885475"/>
            <a:ext cx="318286" cy="31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2" name="모서리가 둥근 직사각형 151"/>
          <p:cNvSpPr/>
          <p:nvPr/>
        </p:nvSpPr>
        <p:spPr>
          <a:xfrm>
            <a:off x="3474736" y="3558118"/>
            <a:ext cx="945416" cy="286216"/>
          </a:xfrm>
          <a:prstGeom prst="roundRect">
            <a:avLst>
              <a:gd name="adj" fmla="val 3854"/>
            </a:avLst>
          </a:prstGeom>
          <a:solidFill>
            <a:schemeClr val="bg1">
              <a:lumMod val="50000"/>
              <a:alpha val="7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3,946</a:t>
            </a:r>
            <a:endParaRPr lang="ko-KR" altLang="en-US" sz="1200" dirty="0"/>
          </a:p>
        </p:txBody>
      </p:sp>
      <p:pic>
        <p:nvPicPr>
          <p:cNvPr id="153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0968" y="3556169"/>
            <a:ext cx="318286" cy="31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" name="모서리가 둥근 직사각형 153"/>
          <p:cNvSpPr/>
          <p:nvPr/>
        </p:nvSpPr>
        <p:spPr>
          <a:xfrm>
            <a:off x="3474736" y="4236576"/>
            <a:ext cx="945416" cy="286216"/>
          </a:xfrm>
          <a:prstGeom prst="roundRect">
            <a:avLst>
              <a:gd name="adj" fmla="val 3854"/>
            </a:avLst>
          </a:prstGeom>
          <a:solidFill>
            <a:schemeClr val="bg1">
              <a:lumMod val="50000"/>
              <a:alpha val="7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2,185</a:t>
            </a:r>
            <a:endParaRPr lang="ko-KR" altLang="en-US" sz="1200" dirty="0"/>
          </a:p>
        </p:txBody>
      </p:sp>
      <p:pic>
        <p:nvPicPr>
          <p:cNvPr id="155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0968" y="4234627"/>
            <a:ext cx="318286" cy="31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" name="모서리가 둥근 직사각형 66"/>
          <p:cNvSpPr/>
          <p:nvPr/>
        </p:nvSpPr>
        <p:spPr>
          <a:xfrm>
            <a:off x="4540161" y="3516794"/>
            <a:ext cx="1180856" cy="31776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69" name="모서리가 둥근 직사각형 68"/>
          <p:cNvSpPr/>
          <p:nvPr/>
        </p:nvSpPr>
        <p:spPr>
          <a:xfrm>
            <a:off x="5875059" y="3516794"/>
            <a:ext cx="434261" cy="385232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수락</a:t>
            </a:r>
            <a:endParaRPr lang="ko-KR" altLang="en-US" sz="1000" dirty="0"/>
          </a:p>
        </p:txBody>
      </p:sp>
      <p:sp>
        <p:nvSpPr>
          <p:cNvPr id="70" name="모서리가 둥근 직사각형 69"/>
          <p:cNvSpPr/>
          <p:nvPr/>
        </p:nvSpPr>
        <p:spPr>
          <a:xfrm>
            <a:off x="5875059" y="4187068"/>
            <a:ext cx="434261" cy="385232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수락</a:t>
            </a:r>
            <a:endParaRPr lang="ko-KR" altLang="en-US" sz="1000" dirty="0"/>
          </a:p>
        </p:txBody>
      </p:sp>
      <p:sp>
        <p:nvSpPr>
          <p:cNvPr id="77" name="모서리가 둥근 직사각형 76"/>
          <p:cNvSpPr/>
          <p:nvPr/>
        </p:nvSpPr>
        <p:spPr>
          <a:xfrm>
            <a:off x="5593983" y="4794292"/>
            <a:ext cx="776495" cy="31776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ln w="3175">
                  <a:solidFill>
                    <a:sysClr val="windowText" lastClr="000000"/>
                  </a:solidFill>
                </a:ln>
              </a:rPr>
              <a:t>3 /20</a:t>
            </a:r>
            <a:endParaRPr lang="ko-KR" altLang="en-US" sz="11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78" name="모서리가 둥근 직사각형 77"/>
          <p:cNvSpPr/>
          <p:nvPr/>
        </p:nvSpPr>
        <p:spPr>
          <a:xfrm>
            <a:off x="5875059" y="2824868"/>
            <a:ext cx="434261" cy="385232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수락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314261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13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 startAt="5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친구 초대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5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5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5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5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5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5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5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5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5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5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5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5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5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5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5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5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5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>
                <a:solidFill>
                  <a:sysClr val="windowText" lastClr="000000"/>
                </a:solidFill>
              </a:rPr>
              <a:t>친구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초대 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탭을 눌러 이동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  <a:endParaRPr lang="en-US" altLang="ko-KR" sz="1000" dirty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친구 시스템 사용 방법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  <p:pic>
        <p:nvPicPr>
          <p:cNvPr id="8" name="Picture 2" descr="C:\Users\Helpas\Pictures\Screenshot_2015-08-05-14-35-57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803" y="1835696"/>
            <a:ext cx="6382950" cy="3590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모서리가 둥근 직사각형 8"/>
          <p:cNvSpPr/>
          <p:nvPr/>
        </p:nvSpPr>
        <p:spPr>
          <a:xfrm>
            <a:off x="338715" y="2087151"/>
            <a:ext cx="6211013" cy="3132921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338715" y="2087152"/>
            <a:ext cx="6211013" cy="288032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친   구</a:t>
            </a:r>
            <a:endParaRPr lang="ko-KR" altLang="en-US" sz="1200" dirty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6238852" y="2087883"/>
            <a:ext cx="263252" cy="28730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/>
              <a:t>X</a:t>
            </a:r>
            <a:endParaRPr lang="ko-KR" altLang="en-US" sz="2000" b="1" dirty="0"/>
          </a:p>
        </p:txBody>
      </p:sp>
      <p:sp>
        <p:nvSpPr>
          <p:cNvPr id="75" name="모서리가 둥근 직사각형 74"/>
          <p:cNvSpPr/>
          <p:nvPr/>
        </p:nvSpPr>
        <p:spPr>
          <a:xfrm>
            <a:off x="429049" y="2447192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친구 목록</a:t>
            </a:r>
            <a:endParaRPr lang="ko-KR" altLang="en-US" sz="1050" dirty="0"/>
          </a:p>
        </p:txBody>
      </p:sp>
      <p:sp>
        <p:nvSpPr>
          <p:cNvPr id="76" name="모서리가 둥근 직사각형 75"/>
          <p:cNvSpPr/>
          <p:nvPr/>
        </p:nvSpPr>
        <p:spPr>
          <a:xfrm>
            <a:off x="1400746" y="2447192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친구 검색</a:t>
            </a:r>
            <a:endParaRPr lang="ko-KR" altLang="en-US" sz="1050" dirty="0"/>
          </a:p>
        </p:txBody>
      </p:sp>
      <p:sp>
        <p:nvSpPr>
          <p:cNvPr id="81" name="모서리가 둥근 직사각형 80"/>
          <p:cNvSpPr/>
          <p:nvPr/>
        </p:nvSpPr>
        <p:spPr>
          <a:xfrm>
            <a:off x="2372443" y="2447192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신청 대기</a:t>
            </a:r>
            <a:endParaRPr lang="ko-KR" altLang="en-US" sz="1050" dirty="0"/>
          </a:p>
        </p:txBody>
      </p:sp>
      <p:sp>
        <p:nvSpPr>
          <p:cNvPr id="82" name="모서리가 둥근 직사각형 81"/>
          <p:cNvSpPr/>
          <p:nvPr/>
        </p:nvSpPr>
        <p:spPr>
          <a:xfrm>
            <a:off x="3344140" y="2447192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친구 초대</a:t>
            </a:r>
            <a:endParaRPr lang="ko-KR" altLang="en-US" sz="1050" dirty="0"/>
          </a:p>
        </p:txBody>
      </p:sp>
      <p:sp>
        <p:nvSpPr>
          <p:cNvPr id="83" name="모서리가 둥근 직사각형 82"/>
          <p:cNvSpPr/>
          <p:nvPr/>
        </p:nvSpPr>
        <p:spPr>
          <a:xfrm>
            <a:off x="5296193" y="2391208"/>
            <a:ext cx="776495" cy="31776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 smtClean="0">
                <a:ln w="3175">
                  <a:solidFill>
                    <a:sysClr val="windowText" lastClr="000000"/>
                  </a:solidFill>
                </a:ln>
              </a:rPr>
              <a:t>내 </a:t>
            </a:r>
            <a:r>
              <a:rPr lang="en-US" altLang="ko-KR" sz="1100" b="1" dirty="0" smtClean="0">
                <a:ln w="3175">
                  <a:solidFill>
                    <a:sysClr val="windowText" lastClr="000000"/>
                  </a:solidFill>
                </a:ln>
              </a:rPr>
              <a:t>FP</a:t>
            </a:r>
            <a:endParaRPr lang="ko-KR" altLang="en-US" sz="11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84" name="모서리가 둥근 직사각형 83"/>
          <p:cNvSpPr/>
          <p:nvPr/>
        </p:nvSpPr>
        <p:spPr>
          <a:xfrm>
            <a:off x="5804591" y="2403400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ln w="3175">
                  <a:solidFill>
                    <a:sysClr val="windowText" lastClr="000000"/>
                  </a:solidFill>
                </a:ln>
              </a:rPr>
              <a:t>: 302</a:t>
            </a:r>
            <a:endParaRPr lang="ko-KR" altLang="en-US" sz="11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404665" y="2702455"/>
            <a:ext cx="6060863" cy="2409605"/>
          </a:xfrm>
          <a:prstGeom prst="roundRect">
            <a:avLst>
              <a:gd name="adj" fmla="val 1151"/>
            </a:avLst>
          </a:prstGeom>
          <a:solidFill>
            <a:schemeClr val="bg1">
              <a:lumMod val="65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26" name="모서리가 둥근 직사각형 25"/>
          <p:cNvSpPr/>
          <p:nvPr/>
        </p:nvSpPr>
        <p:spPr>
          <a:xfrm>
            <a:off x="404666" y="2702456"/>
            <a:ext cx="5965812" cy="6454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79" name="모서리가 둥근 직사각형 78"/>
          <p:cNvSpPr/>
          <p:nvPr/>
        </p:nvSpPr>
        <p:spPr>
          <a:xfrm>
            <a:off x="404666" y="3379059"/>
            <a:ext cx="5965812" cy="6454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80" name="모서리가 둥근 직사각형 79"/>
          <p:cNvSpPr/>
          <p:nvPr/>
        </p:nvSpPr>
        <p:spPr>
          <a:xfrm>
            <a:off x="404666" y="4044246"/>
            <a:ext cx="5965812" cy="6454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cxnSp>
        <p:nvCxnSpPr>
          <p:cNvPr id="17" name="직선 연결선 16"/>
          <p:cNvCxnSpPr/>
          <p:nvPr/>
        </p:nvCxnSpPr>
        <p:spPr>
          <a:xfrm>
            <a:off x="6423174" y="2702456"/>
            <a:ext cx="0" cy="240960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타원 17"/>
          <p:cNvSpPr/>
          <p:nvPr/>
        </p:nvSpPr>
        <p:spPr>
          <a:xfrm>
            <a:off x="6356944" y="399860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403" y="2758685"/>
            <a:ext cx="564795" cy="56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403" y="3431557"/>
            <a:ext cx="564795" cy="56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403" y="4097287"/>
            <a:ext cx="564795" cy="56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" name="모서리가 둥근 직사각형 93"/>
          <p:cNvSpPr/>
          <p:nvPr/>
        </p:nvSpPr>
        <p:spPr>
          <a:xfrm>
            <a:off x="1088438" y="4364505"/>
            <a:ext cx="2287988" cy="29407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95" name="모서리가 둥근 직사각형 94"/>
          <p:cNvSpPr/>
          <p:nvPr/>
        </p:nvSpPr>
        <p:spPr>
          <a:xfrm>
            <a:off x="1073198" y="2708976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레벨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96" name="모서리가 둥근 직사각형 95"/>
          <p:cNvSpPr/>
          <p:nvPr/>
        </p:nvSpPr>
        <p:spPr>
          <a:xfrm>
            <a:off x="1073198" y="2893944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캐릭</a:t>
            </a:r>
            <a:r>
              <a:rPr lang="ko-KR" altLang="en-US" sz="1000" b="1" dirty="0">
                <a:ln w="3175">
                  <a:solidFill>
                    <a:sysClr val="windowText" lastClr="000000"/>
                  </a:solidFill>
                </a:ln>
              </a:rPr>
              <a:t>터</a:t>
            </a:r>
          </a:p>
        </p:txBody>
      </p:sp>
      <p:sp>
        <p:nvSpPr>
          <p:cNvPr id="97" name="모서리가 둥근 직사각형 96"/>
          <p:cNvSpPr/>
          <p:nvPr/>
        </p:nvSpPr>
        <p:spPr>
          <a:xfrm>
            <a:off x="1073198" y="3087379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길드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98" name="모서리가 둥근 직사각형 97"/>
          <p:cNvSpPr/>
          <p:nvPr/>
        </p:nvSpPr>
        <p:spPr>
          <a:xfrm>
            <a:off x="1073198" y="3369657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레벨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99" name="모서리가 둥근 직사각형 98"/>
          <p:cNvSpPr/>
          <p:nvPr/>
        </p:nvSpPr>
        <p:spPr>
          <a:xfrm>
            <a:off x="1073198" y="3554625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캐릭터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0" name="모서리가 둥근 직사각형 99"/>
          <p:cNvSpPr/>
          <p:nvPr/>
        </p:nvSpPr>
        <p:spPr>
          <a:xfrm>
            <a:off x="1073198" y="3748060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길드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1" name="모서리가 둥근 직사각형 100"/>
          <p:cNvSpPr/>
          <p:nvPr/>
        </p:nvSpPr>
        <p:spPr>
          <a:xfrm>
            <a:off x="1073198" y="4034844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레벨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2" name="모서리가 둥근 직사각형 101"/>
          <p:cNvSpPr/>
          <p:nvPr/>
        </p:nvSpPr>
        <p:spPr>
          <a:xfrm>
            <a:off x="1073198" y="4219812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캐릭터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3" name="모서리가 둥근 직사각형 102"/>
          <p:cNvSpPr/>
          <p:nvPr/>
        </p:nvSpPr>
        <p:spPr>
          <a:xfrm>
            <a:off x="1073198" y="4413247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길드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4" name="모서리가 둥근 직사각형 103"/>
          <p:cNvSpPr/>
          <p:nvPr/>
        </p:nvSpPr>
        <p:spPr>
          <a:xfrm>
            <a:off x="1680220" y="4028512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48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5" name="모서리가 둥근 직사각형 104"/>
          <p:cNvSpPr/>
          <p:nvPr/>
        </p:nvSpPr>
        <p:spPr>
          <a:xfrm>
            <a:off x="1680220" y="4213480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진실의트루</a:t>
            </a:r>
            <a:r>
              <a:rPr lang="ko-KR" altLang="en-US" sz="1000" b="1" dirty="0" err="1">
                <a:ln w="3175">
                  <a:solidFill>
                    <a:sysClr val="windowText" lastClr="000000"/>
                  </a:solidFill>
                </a:ln>
              </a:rPr>
              <a:t>스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7" name="모서리가 둥근 직사각형 106"/>
          <p:cNvSpPr/>
          <p:nvPr/>
        </p:nvSpPr>
        <p:spPr>
          <a:xfrm>
            <a:off x="1680220" y="3355603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49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8" name="모서리가 둥근 직사각형 107"/>
          <p:cNvSpPr/>
          <p:nvPr/>
        </p:nvSpPr>
        <p:spPr>
          <a:xfrm>
            <a:off x="1680220" y="3540571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파스타와함께라면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9" name="모서리가 둥근 직사각형 108"/>
          <p:cNvSpPr/>
          <p:nvPr/>
        </p:nvSpPr>
        <p:spPr>
          <a:xfrm>
            <a:off x="1680220" y="3734006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&lt;</a:t>
            </a:r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다키스트</a:t>
            </a:r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 </a:t>
            </a:r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던전</a:t>
            </a:r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&gt;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10" name="모서리가 둥근 직사각형 109"/>
          <p:cNvSpPr/>
          <p:nvPr/>
        </p:nvSpPr>
        <p:spPr>
          <a:xfrm>
            <a:off x="1680220" y="2702456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50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11" name="모서리가 둥근 직사각형 110"/>
          <p:cNvSpPr/>
          <p:nvPr/>
        </p:nvSpPr>
        <p:spPr>
          <a:xfrm>
            <a:off x="1680220" y="2887424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아머킹은아머아머해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12" name="모서리가 둥근 직사각형 111"/>
          <p:cNvSpPr/>
          <p:nvPr/>
        </p:nvSpPr>
        <p:spPr>
          <a:xfrm>
            <a:off x="1680220" y="3080859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&lt;</a:t>
            </a:r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기도하는 </a:t>
            </a:r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프레이</a:t>
            </a:r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&gt;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5" name="모서리가 둥근 직사각형 54"/>
          <p:cNvSpPr/>
          <p:nvPr/>
        </p:nvSpPr>
        <p:spPr>
          <a:xfrm>
            <a:off x="3474736" y="2887424"/>
            <a:ext cx="945416" cy="286216"/>
          </a:xfrm>
          <a:prstGeom prst="roundRect">
            <a:avLst>
              <a:gd name="adj" fmla="val 3854"/>
            </a:avLst>
          </a:prstGeom>
          <a:solidFill>
            <a:schemeClr val="bg1">
              <a:lumMod val="50000"/>
              <a:alpha val="7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4,502</a:t>
            </a:r>
            <a:endParaRPr lang="ko-KR" altLang="en-US" sz="1200" dirty="0"/>
          </a:p>
        </p:txBody>
      </p:sp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0968" y="2885475"/>
            <a:ext cx="318286" cy="31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모서리가 둥근 직사각형 56"/>
          <p:cNvSpPr/>
          <p:nvPr/>
        </p:nvSpPr>
        <p:spPr>
          <a:xfrm>
            <a:off x="3474736" y="3558118"/>
            <a:ext cx="945416" cy="286216"/>
          </a:xfrm>
          <a:prstGeom prst="roundRect">
            <a:avLst>
              <a:gd name="adj" fmla="val 3854"/>
            </a:avLst>
          </a:prstGeom>
          <a:solidFill>
            <a:schemeClr val="bg1">
              <a:lumMod val="50000"/>
              <a:alpha val="7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3,946</a:t>
            </a:r>
            <a:endParaRPr lang="ko-KR" altLang="en-US" sz="1200" dirty="0"/>
          </a:p>
        </p:txBody>
      </p:sp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0968" y="3556169"/>
            <a:ext cx="318286" cy="31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모서리가 둥근 직사각형 58"/>
          <p:cNvSpPr/>
          <p:nvPr/>
        </p:nvSpPr>
        <p:spPr>
          <a:xfrm>
            <a:off x="3474736" y="4236576"/>
            <a:ext cx="945416" cy="286216"/>
          </a:xfrm>
          <a:prstGeom prst="roundRect">
            <a:avLst>
              <a:gd name="adj" fmla="val 3854"/>
            </a:avLst>
          </a:prstGeom>
          <a:solidFill>
            <a:schemeClr val="bg1">
              <a:lumMod val="50000"/>
              <a:alpha val="7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2,185</a:t>
            </a:r>
            <a:endParaRPr lang="ko-KR" altLang="en-US" sz="1200" dirty="0"/>
          </a:p>
        </p:txBody>
      </p:sp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0968" y="4234627"/>
            <a:ext cx="318286" cy="31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" name="모서리가 둥근 직사각형 85"/>
          <p:cNvSpPr/>
          <p:nvPr/>
        </p:nvSpPr>
        <p:spPr>
          <a:xfrm>
            <a:off x="5875059" y="2832544"/>
            <a:ext cx="434261" cy="385232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삭제</a:t>
            </a:r>
            <a:endParaRPr lang="ko-KR" altLang="en-US" sz="1000" dirty="0"/>
          </a:p>
        </p:txBody>
      </p:sp>
      <p:sp>
        <p:nvSpPr>
          <p:cNvPr id="106" name="모서리가 둥근 직사각형 105"/>
          <p:cNvSpPr/>
          <p:nvPr/>
        </p:nvSpPr>
        <p:spPr>
          <a:xfrm>
            <a:off x="5875059" y="3516794"/>
            <a:ext cx="434261" cy="385232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삭제</a:t>
            </a:r>
            <a:endParaRPr lang="ko-KR" altLang="en-US" sz="1000" dirty="0"/>
          </a:p>
        </p:txBody>
      </p:sp>
      <p:pic>
        <p:nvPicPr>
          <p:cNvPr id="128" name="Picture 2" descr="http://cache2.asset-cache.net/xc/464895243.jpg?v=2&amp;c=IWSAsset&amp;k=2&amp;d=uoupicVpbaUjsiieuPnSeIUhvROXosCgdilVabAWwnYS_SMgNu8uYX2VgdqoLUax0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13845" y="2578616"/>
            <a:ext cx="316027" cy="541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직사각형 4"/>
          <p:cNvSpPr/>
          <p:nvPr/>
        </p:nvSpPr>
        <p:spPr>
          <a:xfrm>
            <a:off x="790800" y="6156176"/>
            <a:ext cx="5448052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SNS  </a:t>
            </a:r>
            <a:r>
              <a:rPr lang="ko-KR" altLang="en-US" sz="1600" dirty="0" smtClean="0"/>
              <a:t>사용</a:t>
            </a:r>
            <a:r>
              <a:rPr lang="en-US" altLang="ko-KR" sz="1600" dirty="0"/>
              <a:t> </a:t>
            </a:r>
            <a:r>
              <a:rPr lang="ko-KR" altLang="en-US" sz="1600" dirty="0" smtClean="0"/>
              <a:t>및 종류 여부가 결정되면 작성 합니다</a:t>
            </a:r>
            <a:r>
              <a:rPr lang="en-US" altLang="ko-KR" sz="1600" dirty="0" smtClean="0"/>
              <a:t>.</a:t>
            </a:r>
          </a:p>
          <a:p>
            <a:pPr algn="ctr"/>
            <a:r>
              <a:rPr lang="ko-KR" altLang="en-US" sz="1600" dirty="0" smtClean="0"/>
              <a:t>그 전까지는 빠져도 무방한 메뉴 임을 알려드립니다</a:t>
            </a:r>
            <a:r>
              <a:rPr lang="en-US" altLang="ko-KR" sz="1600" dirty="0" smtClean="0"/>
              <a:t>.</a:t>
            </a:r>
            <a:endParaRPr lang="ko-KR" altLang="en-US" sz="1600" dirty="0"/>
          </a:p>
        </p:txBody>
      </p:sp>
      <p:grpSp>
        <p:nvGrpSpPr>
          <p:cNvPr id="61" name="그룹 60"/>
          <p:cNvGrpSpPr/>
          <p:nvPr/>
        </p:nvGrpSpPr>
        <p:grpSpPr>
          <a:xfrm>
            <a:off x="5813350" y="4187068"/>
            <a:ext cx="569320" cy="385232"/>
            <a:chOff x="5813350" y="4187068"/>
            <a:chExt cx="569320" cy="385232"/>
          </a:xfrm>
        </p:grpSpPr>
        <p:sp>
          <p:nvSpPr>
            <p:cNvPr id="62" name="모서리가 둥근 직사각형 61"/>
            <p:cNvSpPr/>
            <p:nvPr/>
          </p:nvSpPr>
          <p:spPr>
            <a:xfrm>
              <a:off x="5875059" y="4187068"/>
              <a:ext cx="434261" cy="385232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F7923F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3" name="모서리가 둥근 직사각형 62"/>
            <p:cNvSpPr/>
            <p:nvPr/>
          </p:nvSpPr>
          <p:spPr>
            <a:xfrm>
              <a:off x="5813350" y="4219812"/>
              <a:ext cx="569320" cy="326735"/>
            </a:xfrm>
            <a:prstGeom prst="roundRect">
              <a:avLst>
                <a:gd name="adj" fmla="val 1151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 smtClean="0">
                  <a:ln w="3175"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24:32</a:t>
              </a:r>
              <a:endParaRPr lang="ko-KR" altLang="en-US" sz="1000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pic>
        <p:nvPicPr>
          <p:cNvPr id="64" name="Picture 2" descr="https://cdn0.iconfinder.com/data/icons/modern-life/512/handshake-512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136" y="2832544"/>
            <a:ext cx="422176" cy="42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2" descr="https://cdn0.iconfinder.com/data/icons/modern-life/512/handshake-512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136" y="4172091"/>
            <a:ext cx="422176" cy="42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8557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14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 startAt="6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친구 삭제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6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6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6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6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6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6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6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6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6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6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6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6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6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6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6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6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6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친구 목록 화면에서 삭제 버튼을 눌러 친구를 삭제 할 수 있습니다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이때 게임에서 친구를 소환하여 재소한 대기 시간에 걸려있는 친구는 해당 대기 시간 동안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[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삭제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]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버튼이 비활성화 되고 대기 시간을 대신해서 보여줍니다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친구 시스템 사용 방법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  <p:pic>
        <p:nvPicPr>
          <p:cNvPr id="8" name="Picture 2" descr="C:\Users\Helpas\Pictures\Screenshot_2015-08-05-14-35-57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803" y="1835696"/>
            <a:ext cx="6382950" cy="3590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모서리가 둥근 직사각형 8"/>
          <p:cNvSpPr/>
          <p:nvPr/>
        </p:nvSpPr>
        <p:spPr>
          <a:xfrm>
            <a:off x="338715" y="2087151"/>
            <a:ext cx="6211013" cy="3132921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338715" y="2087152"/>
            <a:ext cx="6211013" cy="288032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친   구</a:t>
            </a:r>
            <a:endParaRPr lang="ko-KR" altLang="en-US" sz="1200" dirty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6238852" y="2087883"/>
            <a:ext cx="263252" cy="28730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/>
              <a:t>X</a:t>
            </a:r>
            <a:endParaRPr lang="ko-KR" altLang="en-US" sz="2000" b="1" dirty="0"/>
          </a:p>
        </p:txBody>
      </p:sp>
      <p:sp>
        <p:nvSpPr>
          <p:cNvPr id="75" name="모서리가 둥근 직사각형 74"/>
          <p:cNvSpPr/>
          <p:nvPr/>
        </p:nvSpPr>
        <p:spPr>
          <a:xfrm>
            <a:off x="429049" y="2447192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친구 목록</a:t>
            </a:r>
            <a:endParaRPr lang="ko-KR" altLang="en-US" sz="1050" dirty="0"/>
          </a:p>
        </p:txBody>
      </p:sp>
      <p:sp>
        <p:nvSpPr>
          <p:cNvPr id="76" name="모서리가 둥근 직사각형 75"/>
          <p:cNvSpPr/>
          <p:nvPr/>
        </p:nvSpPr>
        <p:spPr>
          <a:xfrm>
            <a:off x="1400746" y="2447192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친구 검색</a:t>
            </a:r>
            <a:endParaRPr lang="ko-KR" altLang="en-US" sz="1050" dirty="0"/>
          </a:p>
        </p:txBody>
      </p:sp>
      <p:sp>
        <p:nvSpPr>
          <p:cNvPr id="81" name="모서리가 둥근 직사각형 80"/>
          <p:cNvSpPr/>
          <p:nvPr/>
        </p:nvSpPr>
        <p:spPr>
          <a:xfrm>
            <a:off x="2372443" y="2447192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신청 대기</a:t>
            </a:r>
            <a:endParaRPr lang="ko-KR" altLang="en-US" sz="1050" dirty="0"/>
          </a:p>
        </p:txBody>
      </p:sp>
      <p:sp>
        <p:nvSpPr>
          <p:cNvPr id="82" name="모서리가 둥근 직사각형 81"/>
          <p:cNvSpPr/>
          <p:nvPr/>
        </p:nvSpPr>
        <p:spPr>
          <a:xfrm>
            <a:off x="3344140" y="2447192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친구 초대</a:t>
            </a:r>
            <a:endParaRPr lang="ko-KR" altLang="en-US" sz="1050" dirty="0"/>
          </a:p>
        </p:txBody>
      </p:sp>
      <p:sp>
        <p:nvSpPr>
          <p:cNvPr id="83" name="모서리가 둥근 직사각형 82"/>
          <p:cNvSpPr/>
          <p:nvPr/>
        </p:nvSpPr>
        <p:spPr>
          <a:xfrm>
            <a:off x="5296193" y="2391208"/>
            <a:ext cx="776495" cy="31776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 smtClean="0">
                <a:ln w="3175">
                  <a:solidFill>
                    <a:sysClr val="windowText" lastClr="000000"/>
                  </a:solidFill>
                </a:ln>
              </a:rPr>
              <a:t>내 </a:t>
            </a:r>
            <a:r>
              <a:rPr lang="en-US" altLang="ko-KR" sz="1100" b="1" dirty="0" smtClean="0">
                <a:ln w="3175">
                  <a:solidFill>
                    <a:sysClr val="windowText" lastClr="000000"/>
                  </a:solidFill>
                </a:ln>
              </a:rPr>
              <a:t>FP</a:t>
            </a:r>
            <a:endParaRPr lang="ko-KR" altLang="en-US" sz="11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84" name="모서리가 둥근 직사각형 83"/>
          <p:cNvSpPr/>
          <p:nvPr/>
        </p:nvSpPr>
        <p:spPr>
          <a:xfrm>
            <a:off x="5804591" y="2403400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ln w="3175">
                  <a:solidFill>
                    <a:sysClr val="windowText" lastClr="000000"/>
                  </a:solidFill>
                </a:ln>
              </a:rPr>
              <a:t>: 302</a:t>
            </a:r>
            <a:endParaRPr lang="ko-KR" altLang="en-US" sz="11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404665" y="2702455"/>
            <a:ext cx="6060863" cy="2409605"/>
          </a:xfrm>
          <a:prstGeom prst="roundRect">
            <a:avLst>
              <a:gd name="adj" fmla="val 1151"/>
            </a:avLst>
          </a:prstGeom>
          <a:solidFill>
            <a:schemeClr val="bg1">
              <a:lumMod val="65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26" name="모서리가 둥근 직사각형 25"/>
          <p:cNvSpPr/>
          <p:nvPr/>
        </p:nvSpPr>
        <p:spPr>
          <a:xfrm>
            <a:off x="404666" y="2702456"/>
            <a:ext cx="5965812" cy="6454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79" name="모서리가 둥근 직사각형 78"/>
          <p:cNvSpPr/>
          <p:nvPr/>
        </p:nvSpPr>
        <p:spPr>
          <a:xfrm>
            <a:off x="404666" y="3379059"/>
            <a:ext cx="5965812" cy="6454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80" name="모서리가 둥근 직사각형 79"/>
          <p:cNvSpPr/>
          <p:nvPr/>
        </p:nvSpPr>
        <p:spPr>
          <a:xfrm>
            <a:off x="404666" y="4044246"/>
            <a:ext cx="5965812" cy="6454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cxnSp>
        <p:nvCxnSpPr>
          <p:cNvPr id="17" name="직선 연결선 16"/>
          <p:cNvCxnSpPr/>
          <p:nvPr/>
        </p:nvCxnSpPr>
        <p:spPr>
          <a:xfrm>
            <a:off x="6423174" y="2702456"/>
            <a:ext cx="0" cy="240960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타원 17"/>
          <p:cNvSpPr/>
          <p:nvPr/>
        </p:nvSpPr>
        <p:spPr>
          <a:xfrm>
            <a:off x="6356944" y="399860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403" y="2758685"/>
            <a:ext cx="564795" cy="56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403" y="3431557"/>
            <a:ext cx="564795" cy="56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403" y="4097287"/>
            <a:ext cx="564795" cy="56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" name="모서리가 둥근 직사각형 93"/>
          <p:cNvSpPr/>
          <p:nvPr/>
        </p:nvSpPr>
        <p:spPr>
          <a:xfrm>
            <a:off x="1088438" y="4364505"/>
            <a:ext cx="2287988" cy="29407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95" name="모서리가 둥근 직사각형 94"/>
          <p:cNvSpPr/>
          <p:nvPr/>
        </p:nvSpPr>
        <p:spPr>
          <a:xfrm>
            <a:off x="1073198" y="2708976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레벨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96" name="모서리가 둥근 직사각형 95"/>
          <p:cNvSpPr/>
          <p:nvPr/>
        </p:nvSpPr>
        <p:spPr>
          <a:xfrm>
            <a:off x="1073198" y="2893944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캐릭</a:t>
            </a:r>
            <a:r>
              <a:rPr lang="ko-KR" altLang="en-US" sz="1000" b="1" dirty="0">
                <a:ln w="3175">
                  <a:solidFill>
                    <a:sysClr val="windowText" lastClr="000000"/>
                  </a:solidFill>
                </a:ln>
              </a:rPr>
              <a:t>터</a:t>
            </a:r>
          </a:p>
        </p:txBody>
      </p:sp>
      <p:sp>
        <p:nvSpPr>
          <p:cNvPr id="97" name="모서리가 둥근 직사각형 96"/>
          <p:cNvSpPr/>
          <p:nvPr/>
        </p:nvSpPr>
        <p:spPr>
          <a:xfrm>
            <a:off x="1073198" y="3087379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길드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98" name="모서리가 둥근 직사각형 97"/>
          <p:cNvSpPr/>
          <p:nvPr/>
        </p:nvSpPr>
        <p:spPr>
          <a:xfrm>
            <a:off x="1073198" y="3369657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레벨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99" name="모서리가 둥근 직사각형 98"/>
          <p:cNvSpPr/>
          <p:nvPr/>
        </p:nvSpPr>
        <p:spPr>
          <a:xfrm>
            <a:off x="1073198" y="3554625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캐릭터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0" name="모서리가 둥근 직사각형 99"/>
          <p:cNvSpPr/>
          <p:nvPr/>
        </p:nvSpPr>
        <p:spPr>
          <a:xfrm>
            <a:off x="1073198" y="3748060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길드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1" name="모서리가 둥근 직사각형 100"/>
          <p:cNvSpPr/>
          <p:nvPr/>
        </p:nvSpPr>
        <p:spPr>
          <a:xfrm>
            <a:off x="1073198" y="4034844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레벨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2" name="모서리가 둥근 직사각형 101"/>
          <p:cNvSpPr/>
          <p:nvPr/>
        </p:nvSpPr>
        <p:spPr>
          <a:xfrm>
            <a:off x="1073198" y="4219812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캐릭터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3" name="모서리가 둥근 직사각형 102"/>
          <p:cNvSpPr/>
          <p:nvPr/>
        </p:nvSpPr>
        <p:spPr>
          <a:xfrm>
            <a:off x="1073198" y="4413247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길드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4" name="모서리가 둥근 직사각형 103"/>
          <p:cNvSpPr/>
          <p:nvPr/>
        </p:nvSpPr>
        <p:spPr>
          <a:xfrm>
            <a:off x="1680220" y="4028512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48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5" name="모서리가 둥근 직사각형 104"/>
          <p:cNvSpPr/>
          <p:nvPr/>
        </p:nvSpPr>
        <p:spPr>
          <a:xfrm>
            <a:off x="1680220" y="4213480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진실의트루</a:t>
            </a:r>
            <a:r>
              <a:rPr lang="ko-KR" altLang="en-US" sz="1000" b="1" dirty="0" err="1">
                <a:ln w="3175">
                  <a:solidFill>
                    <a:sysClr val="windowText" lastClr="000000"/>
                  </a:solidFill>
                </a:ln>
              </a:rPr>
              <a:t>스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7" name="모서리가 둥근 직사각형 106"/>
          <p:cNvSpPr/>
          <p:nvPr/>
        </p:nvSpPr>
        <p:spPr>
          <a:xfrm>
            <a:off x="1680220" y="3355603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49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8" name="모서리가 둥근 직사각형 107"/>
          <p:cNvSpPr/>
          <p:nvPr/>
        </p:nvSpPr>
        <p:spPr>
          <a:xfrm>
            <a:off x="1680220" y="3540571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파스타와함께라면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9" name="모서리가 둥근 직사각형 108"/>
          <p:cNvSpPr/>
          <p:nvPr/>
        </p:nvSpPr>
        <p:spPr>
          <a:xfrm>
            <a:off x="1680220" y="3734006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&lt;</a:t>
            </a:r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다키스트</a:t>
            </a:r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 </a:t>
            </a:r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던전</a:t>
            </a:r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&gt;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10" name="모서리가 둥근 직사각형 109"/>
          <p:cNvSpPr/>
          <p:nvPr/>
        </p:nvSpPr>
        <p:spPr>
          <a:xfrm>
            <a:off x="1680220" y="2702456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50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11" name="모서리가 둥근 직사각형 110"/>
          <p:cNvSpPr/>
          <p:nvPr/>
        </p:nvSpPr>
        <p:spPr>
          <a:xfrm>
            <a:off x="1680220" y="2887424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아머킹은아머아머해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12" name="모서리가 둥근 직사각형 111"/>
          <p:cNvSpPr/>
          <p:nvPr/>
        </p:nvSpPr>
        <p:spPr>
          <a:xfrm>
            <a:off x="1680220" y="3080859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&lt;</a:t>
            </a:r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기도하는 </a:t>
            </a:r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프레이</a:t>
            </a:r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&gt;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55" name="모서리가 둥근 직사각형 54"/>
          <p:cNvSpPr/>
          <p:nvPr/>
        </p:nvSpPr>
        <p:spPr>
          <a:xfrm>
            <a:off x="3474736" y="2887424"/>
            <a:ext cx="945416" cy="286216"/>
          </a:xfrm>
          <a:prstGeom prst="roundRect">
            <a:avLst>
              <a:gd name="adj" fmla="val 3854"/>
            </a:avLst>
          </a:prstGeom>
          <a:solidFill>
            <a:schemeClr val="bg1">
              <a:lumMod val="50000"/>
              <a:alpha val="7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4,502</a:t>
            </a:r>
            <a:endParaRPr lang="ko-KR" altLang="en-US" sz="1200" dirty="0"/>
          </a:p>
        </p:txBody>
      </p:sp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0968" y="2885475"/>
            <a:ext cx="318286" cy="31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모서리가 둥근 직사각형 56"/>
          <p:cNvSpPr/>
          <p:nvPr/>
        </p:nvSpPr>
        <p:spPr>
          <a:xfrm>
            <a:off x="3474736" y="3558118"/>
            <a:ext cx="945416" cy="286216"/>
          </a:xfrm>
          <a:prstGeom prst="roundRect">
            <a:avLst>
              <a:gd name="adj" fmla="val 3854"/>
            </a:avLst>
          </a:prstGeom>
          <a:solidFill>
            <a:schemeClr val="bg1">
              <a:lumMod val="50000"/>
              <a:alpha val="7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3,946</a:t>
            </a:r>
            <a:endParaRPr lang="ko-KR" altLang="en-US" sz="1200" dirty="0"/>
          </a:p>
        </p:txBody>
      </p:sp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0968" y="3556169"/>
            <a:ext cx="318286" cy="31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모서리가 둥근 직사각형 58"/>
          <p:cNvSpPr/>
          <p:nvPr/>
        </p:nvSpPr>
        <p:spPr>
          <a:xfrm>
            <a:off x="3474736" y="4236576"/>
            <a:ext cx="945416" cy="286216"/>
          </a:xfrm>
          <a:prstGeom prst="roundRect">
            <a:avLst>
              <a:gd name="adj" fmla="val 3854"/>
            </a:avLst>
          </a:prstGeom>
          <a:solidFill>
            <a:schemeClr val="bg1">
              <a:lumMod val="50000"/>
              <a:alpha val="7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2,185</a:t>
            </a:r>
            <a:endParaRPr lang="ko-KR" altLang="en-US" sz="1200" dirty="0"/>
          </a:p>
        </p:txBody>
      </p:sp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0968" y="4234627"/>
            <a:ext cx="318286" cy="31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" name="모서리가 둥근 직사각형 85"/>
          <p:cNvSpPr/>
          <p:nvPr/>
        </p:nvSpPr>
        <p:spPr>
          <a:xfrm>
            <a:off x="5875059" y="2832544"/>
            <a:ext cx="434261" cy="385232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삭제</a:t>
            </a:r>
            <a:endParaRPr lang="ko-KR" altLang="en-US" sz="1000" dirty="0"/>
          </a:p>
        </p:txBody>
      </p:sp>
      <p:sp>
        <p:nvSpPr>
          <p:cNvPr id="106" name="모서리가 둥근 직사각형 105"/>
          <p:cNvSpPr/>
          <p:nvPr/>
        </p:nvSpPr>
        <p:spPr>
          <a:xfrm>
            <a:off x="5875059" y="3516794"/>
            <a:ext cx="434261" cy="385232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삭제</a:t>
            </a:r>
            <a:endParaRPr lang="ko-KR" altLang="en-US" sz="1000" dirty="0"/>
          </a:p>
        </p:txBody>
      </p:sp>
      <p:grpSp>
        <p:nvGrpSpPr>
          <p:cNvPr id="69" name="그룹 68"/>
          <p:cNvGrpSpPr/>
          <p:nvPr/>
        </p:nvGrpSpPr>
        <p:grpSpPr>
          <a:xfrm>
            <a:off x="5813350" y="4187068"/>
            <a:ext cx="569320" cy="385232"/>
            <a:chOff x="5813350" y="4187068"/>
            <a:chExt cx="569320" cy="385232"/>
          </a:xfrm>
        </p:grpSpPr>
        <p:sp>
          <p:nvSpPr>
            <p:cNvPr id="70" name="모서리가 둥근 직사각형 69"/>
            <p:cNvSpPr/>
            <p:nvPr/>
          </p:nvSpPr>
          <p:spPr>
            <a:xfrm>
              <a:off x="5875059" y="4187068"/>
              <a:ext cx="434261" cy="385232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F7923F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7" name="모서리가 둥근 직사각형 76"/>
            <p:cNvSpPr/>
            <p:nvPr/>
          </p:nvSpPr>
          <p:spPr>
            <a:xfrm>
              <a:off x="5813350" y="4219812"/>
              <a:ext cx="569320" cy="326735"/>
            </a:xfrm>
            <a:prstGeom prst="roundRect">
              <a:avLst>
                <a:gd name="adj" fmla="val 1151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 smtClean="0">
                  <a:ln w="3175"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24:32</a:t>
              </a:r>
              <a:endParaRPr lang="ko-KR" altLang="en-US" sz="1000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pic>
        <p:nvPicPr>
          <p:cNvPr id="61" name="Picture 2" descr="https://cdn0.iconfinder.com/data/icons/modern-life/512/handshake-512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136" y="2832544"/>
            <a:ext cx="422176" cy="42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https://cdn0.iconfinder.com/data/icons/modern-life/512/handshake-512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136" y="4172091"/>
            <a:ext cx="422176" cy="42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5040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15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삭제 버튼을 터치할 시 팝업으로 해당 내용을 알려줍니다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 startAt="3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삭제를 하면 해당 친구는 다시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[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신청 대기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]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란으로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이동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친구 시스템 사용 방법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  <p:sp>
        <p:nvSpPr>
          <p:cNvPr id="71" name="모서리가 둥근 직사각형 70"/>
          <p:cNvSpPr/>
          <p:nvPr/>
        </p:nvSpPr>
        <p:spPr>
          <a:xfrm>
            <a:off x="1799014" y="1821057"/>
            <a:ext cx="3299486" cy="1886848"/>
          </a:xfrm>
          <a:prstGeom prst="roundRect">
            <a:avLst>
              <a:gd name="adj" fmla="val 496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2" name="모서리가 둥근 직사각형 71"/>
          <p:cNvSpPr/>
          <p:nvPr/>
        </p:nvSpPr>
        <p:spPr>
          <a:xfrm>
            <a:off x="1799014" y="1821057"/>
            <a:ext cx="3294436" cy="1454800"/>
          </a:xfrm>
          <a:prstGeom prst="roundRect">
            <a:avLst>
              <a:gd name="adj" fmla="val 3882"/>
            </a:avLst>
          </a:prstGeom>
          <a:solidFill>
            <a:schemeClr val="bg1">
              <a:lumMod val="50000"/>
              <a:alpha val="7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ko-KR" sz="1200" dirty="0" smtClean="0"/>
          </a:p>
          <a:p>
            <a:pPr algn="ctr"/>
            <a:endParaRPr lang="en-US" altLang="ko-KR" sz="1200" dirty="0"/>
          </a:p>
          <a:p>
            <a:pPr algn="ctr"/>
            <a:endParaRPr lang="en-US" altLang="ko-KR" sz="1200" dirty="0" smtClean="0"/>
          </a:p>
          <a:p>
            <a:pPr algn="ctr"/>
            <a:endParaRPr lang="en-US" altLang="ko-KR" sz="1200" dirty="0"/>
          </a:p>
          <a:p>
            <a:pPr algn="ctr"/>
            <a:endParaRPr lang="en-US" altLang="ko-KR" sz="1200" dirty="0" smtClean="0"/>
          </a:p>
          <a:p>
            <a:pPr algn="ctr"/>
            <a:r>
              <a:rPr lang="ko-KR" altLang="en-US" sz="1200" dirty="0" smtClean="0"/>
              <a:t>친구의 활약은 큰 도움이 될 수 있습니다</a:t>
            </a:r>
            <a:r>
              <a:rPr lang="en-US" altLang="ko-KR" sz="1200" dirty="0" smtClean="0"/>
              <a:t>.</a:t>
            </a:r>
          </a:p>
          <a:p>
            <a:pPr algn="ctr"/>
            <a:r>
              <a:rPr lang="ko-KR" altLang="en-US" sz="1200" dirty="0" smtClean="0"/>
              <a:t>정말로 삭제하시겠습니까</a:t>
            </a:r>
            <a:r>
              <a:rPr lang="en-US" altLang="ko-KR" sz="1200" dirty="0" smtClean="0"/>
              <a:t>?</a:t>
            </a:r>
            <a:endParaRPr lang="en-US" altLang="ko-KR" sz="1200" dirty="0" smtClean="0"/>
          </a:p>
        </p:txBody>
      </p:sp>
      <p:sp>
        <p:nvSpPr>
          <p:cNvPr id="73" name="모서리가 둥근 직사각형 72"/>
          <p:cNvSpPr/>
          <p:nvPr/>
        </p:nvSpPr>
        <p:spPr>
          <a:xfrm>
            <a:off x="2239078" y="3353465"/>
            <a:ext cx="1190066" cy="276994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삭제</a:t>
            </a:r>
            <a:endParaRPr lang="ko-KR" altLang="en-US" sz="1050" dirty="0"/>
          </a:p>
        </p:txBody>
      </p:sp>
      <p:sp>
        <p:nvSpPr>
          <p:cNvPr id="74" name="모서리가 둥근 직사각형 73"/>
          <p:cNvSpPr/>
          <p:nvPr/>
        </p:nvSpPr>
        <p:spPr>
          <a:xfrm>
            <a:off x="3674984" y="3353465"/>
            <a:ext cx="1190066" cy="276994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취소</a:t>
            </a:r>
            <a:endParaRPr lang="ko-KR" altLang="en-US" sz="1050" dirty="0"/>
          </a:p>
        </p:txBody>
      </p:sp>
      <p:pic>
        <p:nvPicPr>
          <p:cNvPr id="87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33400" y="2107949"/>
            <a:ext cx="564795" cy="56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8" name="모서리가 둥근 직사각형 87"/>
          <p:cNvSpPr/>
          <p:nvPr/>
        </p:nvSpPr>
        <p:spPr>
          <a:xfrm>
            <a:off x="2698195" y="2058240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레벨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89" name="모서리가 둥근 직사각형 88"/>
          <p:cNvSpPr/>
          <p:nvPr/>
        </p:nvSpPr>
        <p:spPr>
          <a:xfrm>
            <a:off x="2698195" y="2243208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캐릭</a:t>
            </a:r>
            <a:r>
              <a:rPr lang="ko-KR" altLang="en-US" sz="1000" b="1" dirty="0">
                <a:ln w="3175">
                  <a:solidFill>
                    <a:sysClr val="windowText" lastClr="000000"/>
                  </a:solidFill>
                </a:ln>
              </a:rPr>
              <a:t>터</a:t>
            </a:r>
          </a:p>
        </p:txBody>
      </p:sp>
      <p:sp>
        <p:nvSpPr>
          <p:cNvPr id="90" name="모서리가 둥근 직사각형 89"/>
          <p:cNvSpPr/>
          <p:nvPr/>
        </p:nvSpPr>
        <p:spPr>
          <a:xfrm>
            <a:off x="2698195" y="2436643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길드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91" name="모서리가 둥근 직사각형 90"/>
          <p:cNvSpPr/>
          <p:nvPr/>
        </p:nvSpPr>
        <p:spPr>
          <a:xfrm>
            <a:off x="3305217" y="2051720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50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92" name="모서리가 둥근 직사각형 91"/>
          <p:cNvSpPr/>
          <p:nvPr/>
        </p:nvSpPr>
        <p:spPr>
          <a:xfrm>
            <a:off x="3305217" y="2236688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아머킹은아머아머해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93" name="모서리가 둥근 직사각형 92"/>
          <p:cNvSpPr/>
          <p:nvPr/>
        </p:nvSpPr>
        <p:spPr>
          <a:xfrm>
            <a:off x="3305217" y="2430123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&lt;</a:t>
            </a:r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기도하는 </a:t>
            </a:r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프레이</a:t>
            </a:r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&gt;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1541364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16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친구 목록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친구 메인 메뉴 탭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친구 정보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캐릭터 종류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레벨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이름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길드명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전투력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접속 현황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이번 주 누적 된 내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FP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쌍방 친구라는 의미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나만 친구를 연결한 경우 아무 표시도 나오지 않습니다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친구 삭제 버튼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재소환 대기 시간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[ (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현재 친구 수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) / (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친구 최대 제한 수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) ]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400" b="1" dirty="0" smtClean="0">
                <a:solidFill>
                  <a:sysClr val="windowText" lastClr="000000"/>
                </a:solidFill>
              </a:rPr>
              <a:t>UI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  <p:pic>
        <p:nvPicPr>
          <p:cNvPr id="8" name="Picture 2" descr="C:\Users\Helpas\Pictures\Screenshot_2015-08-05-14-35-57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803" y="1835696"/>
            <a:ext cx="6382950" cy="3590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모서리가 둥근 직사각형 8"/>
          <p:cNvSpPr/>
          <p:nvPr/>
        </p:nvSpPr>
        <p:spPr>
          <a:xfrm>
            <a:off x="338715" y="2087151"/>
            <a:ext cx="6211013" cy="3132921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338715" y="2087152"/>
            <a:ext cx="6211013" cy="288032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친   구</a:t>
            </a:r>
            <a:endParaRPr lang="ko-KR" altLang="en-US" sz="1200" dirty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6238852" y="2087883"/>
            <a:ext cx="263252" cy="28730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/>
              <a:t>X</a:t>
            </a:r>
            <a:endParaRPr lang="ko-KR" altLang="en-US" sz="2000" b="1" dirty="0"/>
          </a:p>
        </p:txBody>
      </p:sp>
      <p:sp>
        <p:nvSpPr>
          <p:cNvPr id="106" name="모서리가 둥근 직사각형 105"/>
          <p:cNvSpPr/>
          <p:nvPr/>
        </p:nvSpPr>
        <p:spPr>
          <a:xfrm>
            <a:off x="429049" y="2447192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친구 목록</a:t>
            </a:r>
            <a:endParaRPr lang="ko-KR" altLang="en-US" sz="1050" dirty="0"/>
          </a:p>
        </p:txBody>
      </p:sp>
      <p:sp>
        <p:nvSpPr>
          <p:cNvPr id="114" name="모서리가 둥근 직사각형 113"/>
          <p:cNvSpPr/>
          <p:nvPr/>
        </p:nvSpPr>
        <p:spPr>
          <a:xfrm>
            <a:off x="1400746" y="2447192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친구 검색</a:t>
            </a:r>
            <a:endParaRPr lang="ko-KR" altLang="en-US" sz="1050" dirty="0"/>
          </a:p>
        </p:txBody>
      </p:sp>
      <p:sp>
        <p:nvSpPr>
          <p:cNvPr id="125" name="모서리가 둥근 직사각형 124"/>
          <p:cNvSpPr/>
          <p:nvPr/>
        </p:nvSpPr>
        <p:spPr>
          <a:xfrm>
            <a:off x="2372443" y="2447192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신청 대기</a:t>
            </a:r>
            <a:endParaRPr lang="ko-KR" altLang="en-US" sz="1050" dirty="0"/>
          </a:p>
        </p:txBody>
      </p:sp>
      <p:sp>
        <p:nvSpPr>
          <p:cNvPr id="126" name="모서리가 둥근 직사각형 125"/>
          <p:cNvSpPr/>
          <p:nvPr/>
        </p:nvSpPr>
        <p:spPr>
          <a:xfrm>
            <a:off x="3344140" y="2447192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친구 초대</a:t>
            </a:r>
            <a:endParaRPr lang="ko-KR" altLang="en-US" sz="1050" dirty="0"/>
          </a:p>
        </p:txBody>
      </p:sp>
      <p:sp>
        <p:nvSpPr>
          <p:cNvPr id="127" name="모서리가 둥근 직사각형 126"/>
          <p:cNvSpPr/>
          <p:nvPr/>
        </p:nvSpPr>
        <p:spPr>
          <a:xfrm>
            <a:off x="5296193" y="2391208"/>
            <a:ext cx="776495" cy="31776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 smtClean="0">
                <a:ln w="3175">
                  <a:solidFill>
                    <a:sysClr val="windowText" lastClr="000000"/>
                  </a:solidFill>
                </a:ln>
              </a:rPr>
              <a:t>내 </a:t>
            </a:r>
            <a:r>
              <a:rPr lang="en-US" altLang="ko-KR" sz="1100" b="1" dirty="0" smtClean="0">
                <a:ln w="3175">
                  <a:solidFill>
                    <a:sysClr val="windowText" lastClr="000000"/>
                  </a:solidFill>
                </a:ln>
              </a:rPr>
              <a:t>FP</a:t>
            </a:r>
            <a:endParaRPr lang="ko-KR" altLang="en-US" sz="11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28" name="모서리가 둥근 직사각형 127"/>
          <p:cNvSpPr/>
          <p:nvPr/>
        </p:nvSpPr>
        <p:spPr>
          <a:xfrm>
            <a:off x="5804591" y="2403400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ln w="3175">
                  <a:solidFill>
                    <a:sysClr val="windowText" lastClr="000000"/>
                  </a:solidFill>
                </a:ln>
              </a:rPr>
              <a:t>: 302</a:t>
            </a:r>
            <a:endParaRPr lang="ko-KR" altLang="en-US" sz="11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404665" y="2702455"/>
            <a:ext cx="6060863" cy="2409605"/>
          </a:xfrm>
          <a:prstGeom prst="roundRect">
            <a:avLst>
              <a:gd name="adj" fmla="val 1151"/>
            </a:avLst>
          </a:prstGeom>
          <a:solidFill>
            <a:schemeClr val="bg1">
              <a:lumMod val="65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26" name="모서리가 둥근 직사각형 25"/>
          <p:cNvSpPr/>
          <p:nvPr/>
        </p:nvSpPr>
        <p:spPr>
          <a:xfrm>
            <a:off x="404666" y="2702456"/>
            <a:ext cx="5965812" cy="6454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79" name="모서리가 둥근 직사각형 78"/>
          <p:cNvSpPr/>
          <p:nvPr/>
        </p:nvSpPr>
        <p:spPr>
          <a:xfrm>
            <a:off x="404666" y="3379059"/>
            <a:ext cx="5965812" cy="6454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80" name="모서리가 둥근 직사각형 79"/>
          <p:cNvSpPr/>
          <p:nvPr/>
        </p:nvSpPr>
        <p:spPr>
          <a:xfrm>
            <a:off x="404666" y="4044246"/>
            <a:ext cx="5965812" cy="6454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cxnSp>
        <p:nvCxnSpPr>
          <p:cNvPr id="17" name="직선 연결선 16"/>
          <p:cNvCxnSpPr/>
          <p:nvPr/>
        </p:nvCxnSpPr>
        <p:spPr>
          <a:xfrm>
            <a:off x="6423174" y="2702456"/>
            <a:ext cx="0" cy="240960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타원 17"/>
          <p:cNvSpPr/>
          <p:nvPr/>
        </p:nvSpPr>
        <p:spPr>
          <a:xfrm>
            <a:off x="6356944" y="399860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403" y="2758685"/>
            <a:ext cx="564795" cy="56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403" y="3431557"/>
            <a:ext cx="564795" cy="56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403" y="4097287"/>
            <a:ext cx="564795" cy="56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" name="모서리가 둥근 직사각형 93"/>
          <p:cNvSpPr/>
          <p:nvPr/>
        </p:nvSpPr>
        <p:spPr>
          <a:xfrm>
            <a:off x="1088438" y="4364505"/>
            <a:ext cx="2287988" cy="29407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95" name="모서리가 둥근 직사각형 94"/>
          <p:cNvSpPr/>
          <p:nvPr/>
        </p:nvSpPr>
        <p:spPr>
          <a:xfrm>
            <a:off x="1073198" y="2708976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레벨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96" name="모서리가 둥근 직사각형 95"/>
          <p:cNvSpPr/>
          <p:nvPr/>
        </p:nvSpPr>
        <p:spPr>
          <a:xfrm>
            <a:off x="1073198" y="2893944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캐릭</a:t>
            </a:r>
            <a:r>
              <a:rPr lang="ko-KR" altLang="en-US" sz="1000" b="1" dirty="0">
                <a:ln w="3175">
                  <a:solidFill>
                    <a:sysClr val="windowText" lastClr="000000"/>
                  </a:solidFill>
                </a:ln>
              </a:rPr>
              <a:t>터</a:t>
            </a:r>
          </a:p>
        </p:txBody>
      </p:sp>
      <p:sp>
        <p:nvSpPr>
          <p:cNvPr id="97" name="모서리가 둥근 직사각형 96"/>
          <p:cNvSpPr/>
          <p:nvPr/>
        </p:nvSpPr>
        <p:spPr>
          <a:xfrm>
            <a:off x="1073198" y="3087379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길드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98" name="모서리가 둥근 직사각형 97"/>
          <p:cNvSpPr/>
          <p:nvPr/>
        </p:nvSpPr>
        <p:spPr>
          <a:xfrm>
            <a:off x="1073198" y="3369657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레벨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99" name="모서리가 둥근 직사각형 98"/>
          <p:cNvSpPr/>
          <p:nvPr/>
        </p:nvSpPr>
        <p:spPr>
          <a:xfrm>
            <a:off x="1073198" y="3554625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캐릭터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0" name="모서리가 둥근 직사각형 99"/>
          <p:cNvSpPr/>
          <p:nvPr/>
        </p:nvSpPr>
        <p:spPr>
          <a:xfrm>
            <a:off x="1073198" y="3748060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길드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1" name="모서리가 둥근 직사각형 100"/>
          <p:cNvSpPr/>
          <p:nvPr/>
        </p:nvSpPr>
        <p:spPr>
          <a:xfrm>
            <a:off x="1073198" y="4034844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레벨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2" name="모서리가 둥근 직사각형 101"/>
          <p:cNvSpPr/>
          <p:nvPr/>
        </p:nvSpPr>
        <p:spPr>
          <a:xfrm>
            <a:off x="1073198" y="4219812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캐릭터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3" name="모서리가 둥근 직사각형 102"/>
          <p:cNvSpPr/>
          <p:nvPr/>
        </p:nvSpPr>
        <p:spPr>
          <a:xfrm>
            <a:off x="1073198" y="4413247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길드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4" name="모서리가 둥근 직사각형 103"/>
          <p:cNvSpPr/>
          <p:nvPr/>
        </p:nvSpPr>
        <p:spPr>
          <a:xfrm>
            <a:off x="1680220" y="4028512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48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5" name="모서리가 둥근 직사각형 104"/>
          <p:cNvSpPr/>
          <p:nvPr/>
        </p:nvSpPr>
        <p:spPr>
          <a:xfrm>
            <a:off x="1680220" y="4213480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진실의트루</a:t>
            </a:r>
            <a:r>
              <a:rPr lang="ko-KR" altLang="en-US" sz="1000" b="1" dirty="0" err="1">
                <a:ln w="3175">
                  <a:solidFill>
                    <a:sysClr val="windowText" lastClr="000000"/>
                  </a:solidFill>
                </a:ln>
              </a:rPr>
              <a:t>스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7" name="모서리가 둥근 직사각형 106"/>
          <p:cNvSpPr/>
          <p:nvPr/>
        </p:nvSpPr>
        <p:spPr>
          <a:xfrm>
            <a:off x="1680220" y="3355603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49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8" name="모서리가 둥근 직사각형 107"/>
          <p:cNvSpPr/>
          <p:nvPr/>
        </p:nvSpPr>
        <p:spPr>
          <a:xfrm>
            <a:off x="1680220" y="3540571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파스타와함께라면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9" name="모서리가 둥근 직사각형 108"/>
          <p:cNvSpPr/>
          <p:nvPr/>
        </p:nvSpPr>
        <p:spPr>
          <a:xfrm>
            <a:off x="1680220" y="3734006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&lt;</a:t>
            </a:r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다키스트</a:t>
            </a:r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 </a:t>
            </a:r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던전</a:t>
            </a:r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&gt;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10" name="모서리가 둥근 직사각형 109"/>
          <p:cNvSpPr/>
          <p:nvPr/>
        </p:nvSpPr>
        <p:spPr>
          <a:xfrm>
            <a:off x="1680220" y="2702456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50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11" name="모서리가 둥근 직사각형 110"/>
          <p:cNvSpPr/>
          <p:nvPr/>
        </p:nvSpPr>
        <p:spPr>
          <a:xfrm>
            <a:off x="1680220" y="2887424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아머킹은아머아머해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12" name="모서리가 둥근 직사각형 111"/>
          <p:cNvSpPr/>
          <p:nvPr/>
        </p:nvSpPr>
        <p:spPr>
          <a:xfrm>
            <a:off x="1680220" y="3080859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&lt;</a:t>
            </a:r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기도하는 </a:t>
            </a:r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프레이</a:t>
            </a:r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&gt;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20" name="모서리가 둥근 직사각형 119"/>
          <p:cNvSpPr/>
          <p:nvPr/>
        </p:nvSpPr>
        <p:spPr>
          <a:xfrm>
            <a:off x="5875059" y="2832544"/>
            <a:ext cx="434261" cy="385232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삭제</a:t>
            </a:r>
            <a:endParaRPr lang="ko-KR" altLang="en-US" sz="1000" dirty="0"/>
          </a:p>
        </p:txBody>
      </p:sp>
      <p:sp>
        <p:nvSpPr>
          <p:cNvPr id="122" name="모서리가 둥근 직사각형 121"/>
          <p:cNvSpPr/>
          <p:nvPr/>
        </p:nvSpPr>
        <p:spPr>
          <a:xfrm>
            <a:off x="5875059" y="3516794"/>
            <a:ext cx="434261" cy="385232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삭제</a:t>
            </a:r>
            <a:endParaRPr lang="ko-KR" altLang="en-US" sz="1000" dirty="0"/>
          </a:p>
        </p:txBody>
      </p:sp>
      <p:sp>
        <p:nvSpPr>
          <p:cNvPr id="55" name="모서리가 둥근 직사각형 54"/>
          <p:cNvSpPr/>
          <p:nvPr/>
        </p:nvSpPr>
        <p:spPr>
          <a:xfrm>
            <a:off x="3474736" y="2887424"/>
            <a:ext cx="945416" cy="286216"/>
          </a:xfrm>
          <a:prstGeom prst="roundRect">
            <a:avLst>
              <a:gd name="adj" fmla="val 3854"/>
            </a:avLst>
          </a:prstGeom>
          <a:solidFill>
            <a:schemeClr val="bg1">
              <a:lumMod val="50000"/>
              <a:alpha val="7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4,502</a:t>
            </a:r>
            <a:endParaRPr lang="ko-KR" altLang="en-US" sz="1200" dirty="0"/>
          </a:p>
        </p:txBody>
      </p:sp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0968" y="2885475"/>
            <a:ext cx="318286" cy="31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모서리가 둥근 직사각형 56"/>
          <p:cNvSpPr/>
          <p:nvPr/>
        </p:nvSpPr>
        <p:spPr>
          <a:xfrm>
            <a:off x="3474736" y="3558118"/>
            <a:ext cx="945416" cy="286216"/>
          </a:xfrm>
          <a:prstGeom prst="roundRect">
            <a:avLst>
              <a:gd name="adj" fmla="val 3854"/>
            </a:avLst>
          </a:prstGeom>
          <a:solidFill>
            <a:schemeClr val="bg1">
              <a:lumMod val="50000"/>
              <a:alpha val="7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3,946</a:t>
            </a:r>
            <a:endParaRPr lang="ko-KR" altLang="en-US" sz="1200" dirty="0"/>
          </a:p>
        </p:txBody>
      </p:sp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0968" y="3556169"/>
            <a:ext cx="318286" cy="31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모서리가 둥근 직사각형 58"/>
          <p:cNvSpPr/>
          <p:nvPr/>
        </p:nvSpPr>
        <p:spPr>
          <a:xfrm>
            <a:off x="3474736" y="4236576"/>
            <a:ext cx="945416" cy="286216"/>
          </a:xfrm>
          <a:prstGeom prst="roundRect">
            <a:avLst>
              <a:gd name="adj" fmla="val 3854"/>
            </a:avLst>
          </a:prstGeom>
          <a:solidFill>
            <a:schemeClr val="bg1">
              <a:lumMod val="50000"/>
              <a:alpha val="7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2,185</a:t>
            </a:r>
            <a:endParaRPr lang="ko-KR" altLang="en-US" sz="1200" dirty="0"/>
          </a:p>
        </p:txBody>
      </p:sp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0968" y="4234627"/>
            <a:ext cx="318286" cy="31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0" name="모서리가 둥근 직사각형 129"/>
          <p:cNvSpPr/>
          <p:nvPr/>
        </p:nvSpPr>
        <p:spPr>
          <a:xfrm>
            <a:off x="5593983" y="4794292"/>
            <a:ext cx="776495" cy="31776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ln w="3175">
                  <a:solidFill>
                    <a:sysClr val="windowText" lastClr="000000"/>
                  </a:solidFill>
                </a:ln>
              </a:rPr>
              <a:t>3 /20</a:t>
            </a:r>
            <a:endParaRPr lang="ko-KR" altLang="en-US" sz="11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62" name="타원 61"/>
          <p:cNvSpPr/>
          <p:nvPr/>
        </p:nvSpPr>
        <p:spPr>
          <a:xfrm>
            <a:off x="158695" y="2190052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64" name="타원 63"/>
          <p:cNvSpPr/>
          <p:nvPr/>
        </p:nvSpPr>
        <p:spPr>
          <a:xfrm>
            <a:off x="148363" y="2843269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65" name="타원 64"/>
          <p:cNvSpPr/>
          <p:nvPr/>
        </p:nvSpPr>
        <p:spPr>
          <a:xfrm>
            <a:off x="5444551" y="2127291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66" name="타원 65"/>
          <p:cNvSpPr/>
          <p:nvPr/>
        </p:nvSpPr>
        <p:spPr>
          <a:xfrm>
            <a:off x="5324400" y="4752020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7</a:t>
            </a:r>
            <a:endParaRPr lang="ko-KR" altLang="en-US" dirty="0"/>
          </a:p>
        </p:txBody>
      </p:sp>
      <p:sp>
        <p:nvSpPr>
          <p:cNvPr id="72" name="타원 71"/>
          <p:cNvSpPr/>
          <p:nvPr/>
        </p:nvSpPr>
        <p:spPr>
          <a:xfrm>
            <a:off x="6235804" y="2597090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5</a:t>
            </a:r>
            <a:endParaRPr lang="ko-KR" altLang="en-US" dirty="0"/>
          </a:p>
        </p:txBody>
      </p:sp>
      <p:grpSp>
        <p:nvGrpSpPr>
          <p:cNvPr id="71" name="그룹 70"/>
          <p:cNvGrpSpPr/>
          <p:nvPr/>
        </p:nvGrpSpPr>
        <p:grpSpPr>
          <a:xfrm>
            <a:off x="5813350" y="4187068"/>
            <a:ext cx="569320" cy="385232"/>
            <a:chOff x="5813350" y="4187068"/>
            <a:chExt cx="569320" cy="385232"/>
          </a:xfrm>
        </p:grpSpPr>
        <p:sp>
          <p:nvSpPr>
            <p:cNvPr id="73" name="모서리가 둥근 직사각형 72"/>
            <p:cNvSpPr/>
            <p:nvPr/>
          </p:nvSpPr>
          <p:spPr>
            <a:xfrm>
              <a:off x="5875059" y="4187068"/>
              <a:ext cx="434261" cy="385232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F7923F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74" name="모서리가 둥근 직사각형 73"/>
            <p:cNvSpPr/>
            <p:nvPr/>
          </p:nvSpPr>
          <p:spPr>
            <a:xfrm>
              <a:off x="5813350" y="4219812"/>
              <a:ext cx="569320" cy="326735"/>
            </a:xfrm>
            <a:prstGeom prst="roundRect">
              <a:avLst>
                <a:gd name="adj" fmla="val 1151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 smtClean="0">
                  <a:ln w="3175"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24:32</a:t>
              </a:r>
              <a:endParaRPr lang="ko-KR" altLang="en-US" sz="1000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sp>
        <p:nvSpPr>
          <p:cNvPr id="75" name="타원 74"/>
          <p:cNvSpPr/>
          <p:nvPr/>
        </p:nvSpPr>
        <p:spPr>
          <a:xfrm>
            <a:off x="5525066" y="4056556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6</a:t>
            </a:r>
            <a:endParaRPr lang="ko-KR" altLang="en-US" dirty="0"/>
          </a:p>
        </p:txBody>
      </p:sp>
      <p:pic>
        <p:nvPicPr>
          <p:cNvPr id="76" name="Picture 2" descr="https://cdn0.iconfinder.com/data/icons/modern-life/512/handshake-512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136" y="2832544"/>
            <a:ext cx="422176" cy="42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2" descr="https://cdn0.iconfinder.com/data/icons/modern-life/512/handshake-512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136" y="4172091"/>
            <a:ext cx="422176" cy="42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8" name="타원 77"/>
          <p:cNvSpPr/>
          <p:nvPr/>
        </p:nvSpPr>
        <p:spPr>
          <a:xfrm>
            <a:off x="4321894" y="2597090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  <p:sp>
        <p:nvSpPr>
          <p:cNvPr id="67" name="타원 66"/>
          <p:cNvSpPr/>
          <p:nvPr/>
        </p:nvSpPr>
        <p:spPr>
          <a:xfrm>
            <a:off x="187841" y="2224573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68" name="타원 67"/>
          <p:cNvSpPr/>
          <p:nvPr/>
        </p:nvSpPr>
        <p:spPr>
          <a:xfrm>
            <a:off x="177509" y="2877790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sp>
        <p:nvSpPr>
          <p:cNvPr id="69" name="타원 68"/>
          <p:cNvSpPr/>
          <p:nvPr/>
        </p:nvSpPr>
        <p:spPr>
          <a:xfrm>
            <a:off x="5473697" y="2161812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3</a:t>
            </a:r>
            <a:endParaRPr lang="ko-KR" altLang="en-US" dirty="0"/>
          </a:p>
        </p:txBody>
      </p:sp>
      <p:sp>
        <p:nvSpPr>
          <p:cNvPr id="70" name="타원 69"/>
          <p:cNvSpPr/>
          <p:nvPr/>
        </p:nvSpPr>
        <p:spPr>
          <a:xfrm>
            <a:off x="4351040" y="2631611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4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910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17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친구 검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색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친구 검색을 위한 텍스트 입력 칸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해당 캐릭터를 친구로 추가하는 버튼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400" b="1" dirty="0" smtClean="0">
                <a:solidFill>
                  <a:sysClr val="windowText" lastClr="000000"/>
                </a:solidFill>
              </a:rPr>
              <a:t>UI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  <p:pic>
        <p:nvPicPr>
          <p:cNvPr id="71" name="Picture 2" descr="C:\Users\Helpas\Pictures\Screenshot_2015-08-05-14-35-57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803" y="1835696"/>
            <a:ext cx="6382950" cy="3590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모서리가 둥근 직사각형 72"/>
          <p:cNvSpPr/>
          <p:nvPr/>
        </p:nvSpPr>
        <p:spPr>
          <a:xfrm>
            <a:off x="338715" y="2087151"/>
            <a:ext cx="6211013" cy="3132921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4" name="모서리가 둥근 직사각형 73"/>
          <p:cNvSpPr/>
          <p:nvPr/>
        </p:nvSpPr>
        <p:spPr>
          <a:xfrm>
            <a:off x="338715" y="2087152"/>
            <a:ext cx="6211013" cy="288032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친   구</a:t>
            </a:r>
            <a:endParaRPr lang="ko-KR" altLang="en-US" sz="1200" dirty="0"/>
          </a:p>
        </p:txBody>
      </p:sp>
      <p:sp>
        <p:nvSpPr>
          <p:cNvPr id="75" name="모서리가 둥근 직사각형 74"/>
          <p:cNvSpPr/>
          <p:nvPr/>
        </p:nvSpPr>
        <p:spPr>
          <a:xfrm>
            <a:off x="6238852" y="2087883"/>
            <a:ext cx="263252" cy="28730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/>
              <a:t>X</a:t>
            </a:r>
            <a:endParaRPr lang="ko-KR" altLang="en-US" sz="2000" b="1" dirty="0"/>
          </a:p>
        </p:txBody>
      </p:sp>
      <p:sp>
        <p:nvSpPr>
          <p:cNvPr id="76" name="모서리가 둥근 직사각형 75"/>
          <p:cNvSpPr/>
          <p:nvPr/>
        </p:nvSpPr>
        <p:spPr>
          <a:xfrm>
            <a:off x="429049" y="2447192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/>
              <a:t>친구 목록</a:t>
            </a:r>
          </a:p>
        </p:txBody>
      </p:sp>
      <p:sp>
        <p:nvSpPr>
          <p:cNvPr id="77" name="모서리가 둥근 직사각형 76"/>
          <p:cNvSpPr/>
          <p:nvPr/>
        </p:nvSpPr>
        <p:spPr>
          <a:xfrm>
            <a:off x="1400746" y="2447192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/>
              <a:t>친구 검색</a:t>
            </a:r>
          </a:p>
        </p:txBody>
      </p:sp>
      <p:sp>
        <p:nvSpPr>
          <p:cNvPr id="78" name="모서리가 둥근 직사각형 77"/>
          <p:cNvSpPr/>
          <p:nvPr/>
        </p:nvSpPr>
        <p:spPr>
          <a:xfrm>
            <a:off x="2372443" y="2447192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신청 대기</a:t>
            </a:r>
            <a:endParaRPr lang="ko-KR" altLang="en-US" sz="1050" dirty="0"/>
          </a:p>
        </p:txBody>
      </p:sp>
      <p:sp>
        <p:nvSpPr>
          <p:cNvPr id="81" name="모서리가 둥근 직사각형 80"/>
          <p:cNvSpPr/>
          <p:nvPr/>
        </p:nvSpPr>
        <p:spPr>
          <a:xfrm>
            <a:off x="3344140" y="2447192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친구 초대</a:t>
            </a:r>
            <a:endParaRPr lang="ko-KR" altLang="en-US" sz="1050" dirty="0"/>
          </a:p>
        </p:txBody>
      </p:sp>
      <p:sp>
        <p:nvSpPr>
          <p:cNvPr id="82" name="모서리가 둥근 직사각형 81"/>
          <p:cNvSpPr/>
          <p:nvPr/>
        </p:nvSpPr>
        <p:spPr>
          <a:xfrm>
            <a:off x="5296193" y="2391208"/>
            <a:ext cx="776495" cy="31776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 smtClean="0">
                <a:ln w="3175">
                  <a:solidFill>
                    <a:sysClr val="windowText" lastClr="000000"/>
                  </a:solidFill>
                </a:ln>
              </a:rPr>
              <a:t>내 </a:t>
            </a:r>
            <a:r>
              <a:rPr lang="en-US" altLang="ko-KR" sz="1100" b="1" dirty="0" smtClean="0">
                <a:ln w="3175">
                  <a:solidFill>
                    <a:sysClr val="windowText" lastClr="000000"/>
                  </a:solidFill>
                </a:ln>
              </a:rPr>
              <a:t>FP</a:t>
            </a:r>
            <a:endParaRPr lang="ko-KR" altLang="en-US" sz="11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83" name="모서리가 둥근 직사각형 82"/>
          <p:cNvSpPr/>
          <p:nvPr/>
        </p:nvSpPr>
        <p:spPr>
          <a:xfrm>
            <a:off x="5804591" y="2403400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ln w="3175">
                  <a:solidFill>
                    <a:sysClr val="windowText" lastClr="000000"/>
                  </a:solidFill>
                </a:ln>
              </a:rPr>
              <a:t>: 302</a:t>
            </a:r>
            <a:endParaRPr lang="ko-KR" altLang="en-US" sz="11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85" name="모서리가 둥근 직사각형 84"/>
          <p:cNvSpPr/>
          <p:nvPr/>
        </p:nvSpPr>
        <p:spPr>
          <a:xfrm>
            <a:off x="404665" y="2702455"/>
            <a:ext cx="6060863" cy="2409605"/>
          </a:xfrm>
          <a:prstGeom prst="roundRect">
            <a:avLst>
              <a:gd name="adj" fmla="val 1151"/>
            </a:avLst>
          </a:prstGeom>
          <a:solidFill>
            <a:schemeClr val="bg1">
              <a:lumMod val="65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86" name="모서리가 둥근 직사각형 85"/>
          <p:cNvSpPr/>
          <p:nvPr/>
        </p:nvSpPr>
        <p:spPr>
          <a:xfrm>
            <a:off x="404666" y="3025286"/>
            <a:ext cx="5965812" cy="6454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87" name="모서리가 둥근 직사각형 86"/>
          <p:cNvSpPr/>
          <p:nvPr/>
        </p:nvSpPr>
        <p:spPr>
          <a:xfrm>
            <a:off x="404666" y="3701889"/>
            <a:ext cx="5965812" cy="6454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88" name="모서리가 둥근 직사각형 87"/>
          <p:cNvSpPr/>
          <p:nvPr/>
        </p:nvSpPr>
        <p:spPr>
          <a:xfrm>
            <a:off x="404666" y="4367076"/>
            <a:ext cx="5965812" cy="6454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cxnSp>
        <p:nvCxnSpPr>
          <p:cNvPr id="89" name="직선 연결선 88"/>
          <p:cNvCxnSpPr/>
          <p:nvPr/>
        </p:nvCxnSpPr>
        <p:spPr>
          <a:xfrm>
            <a:off x="6423174" y="3031806"/>
            <a:ext cx="0" cy="208025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타원 89"/>
          <p:cNvSpPr/>
          <p:nvPr/>
        </p:nvSpPr>
        <p:spPr>
          <a:xfrm>
            <a:off x="6356944" y="399860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1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403" y="3081515"/>
            <a:ext cx="564795" cy="56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403" y="3754387"/>
            <a:ext cx="564795" cy="56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403" y="4420117"/>
            <a:ext cx="564795" cy="56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" name="모서리가 둥근 직사각형 112"/>
          <p:cNvSpPr/>
          <p:nvPr/>
        </p:nvSpPr>
        <p:spPr>
          <a:xfrm>
            <a:off x="1088438" y="4687335"/>
            <a:ext cx="2287988" cy="29407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15" name="모서리가 둥근 직사각형 114"/>
          <p:cNvSpPr/>
          <p:nvPr/>
        </p:nvSpPr>
        <p:spPr>
          <a:xfrm>
            <a:off x="1073198" y="3031806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레벨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16" name="모서리가 둥근 직사각형 115"/>
          <p:cNvSpPr/>
          <p:nvPr/>
        </p:nvSpPr>
        <p:spPr>
          <a:xfrm>
            <a:off x="1073198" y="3216774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캐릭</a:t>
            </a:r>
            <a:r>
              <a:rPr lang="ko-KR" altLang="en-US" sz="1000" b="1" dirty="0">
                <a:ln w="3175">
                  <a:solidFill>
                    <a:sysClr val="windowText" lastClr="000000"/>
                  </a:solidFill>
                </a:ln>
              </a:rPr>
              <a:t>터</a:t>
            </a:r>
          </a:p>
        </p:txBody>
      </p:sp>
      <p:sp>
        <p:nvSpPr>
          <p:cNvPr id="117" name="모서리가 둥근 직사각형 116"/>
          <p:cNvSpPr/>
          <p:nvPr/>
        </p:nvSpPr>
        <p:spPr>
          <a:xfrm>
            <a:off x="1073198" y="3410209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길드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18" name="모서리가 둥근 직사각형 117"/>
          <p:cNvSpPr/>
          <p:nvPr/>
        </p:nvSpPr>
        <p:spPr>
          <a:xfrm>
            <a:off x="1073198" y="3692487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레벨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19" name="모서리가 둥근 직사각형 118"/>
          <p:cNvSpPr/>
          <p:nvPr/>
        </p:nvSpPr>
        <p:spPr>
          <a:xfrm>
            <a:off x="1073198" y="3877455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캐릭터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21" name="모서리가 둥근 직사각형 120"/>
          <p:cNvSpPr/>
          <p:nvPr/>
        </p:nvSpPr>
        <p:spPr>
          <a:xfrm>
            <a:off x="1073198" y="4070890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길드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23" name="모서리가 둥근 직사각형 122"/>
          <p:cNvSpPr/>
          <p:nvPr/>
        </p:nvSpPr>
        <p:spPr>
          <a:xfrm>
            <a:off x="1073198" y="4357674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레벨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1" name="모서리가 둥근 직사각형 130"/>
          <p:cNvSpPr/>
          <p:nvPr/>
        </p:nvSpPr>
        <p:spPr>
          <a:xfrm>
            <a:off x="1073198" y="4542642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캐릭터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2" name="모서리가 둥근 직사각형 131"/>
          <p:cNvSpPr/>
          <p:nvPr/>
        </p:nvSpPr>
        <p:spPr>
          <a:xfrm>
            <a:off x="1073198" y="4736077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길드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3" name="모서리가 둥근 직사각형 132"/>
          <p:cNvSpPr/>
          <p:nvPr/>
        </p:nvSpPr>
        <p:spPr>
          <a:xfrm>
            <a:off x="1680220" y="4351342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48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4" name="모서리가 둥근 직사각형 133"/>
          <p:cNvSpPr/>
          <p:nvPr/>
        </p:nvSpPr>
        <p:spPr>
          <a:xfrm>
            <a:off x="1680220" y="4536310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사랑사랑사랑사랑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5" name="모서리가 둥근 직사각형 134"/>
          <p:cNvSpPr/>
          <p:nvPr/>
        </p:nvSpPr>
        <p:spPr>
          <a:xfrm>
            <a:off x="1680220" y="3678433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49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6" name="모서리가 둥근 직사각형 135"/>
          <p:cNvSpPr/>
          <p:nvPr/>
        </p:nvSpPr>
        <p:spPr>
          <a:xfrm>
            <a:off x="1680220" y="3863401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사랑의러블리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7" name="모서리가 둥근 직사각형 136"/>
          <p:cNvSpPr/>
          <p:nvPr/>
        </p:nvSpPr>
        <p:spPr>
          <a:xfrm>
            <a:off x="1680220" y="4056836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&lt;</a:t>
            </a:r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다키스트</a:t>
            </a:r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 </a:t>
            </a:r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던전</a:t>
            </a:r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&gt;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8" name="모서리가 둥근 직사각형 137"/>
          <p:cNvSpPr/>
          <p:nvPr/>
        </p:nvSpPr>
        <p:spPr>
          <a:xfrm>
            <a:off x="1680220" y="3025286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50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9" name="모서리가 둥근 직사각형 138"/>
          <p:cNvSpPr/>
          <p:nvPr/>
        </p:nvSpPr>
        <p:spPr>
          <a:xfrm>
            <a:off x="1680220" y="3210254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사랑하는우리엄마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0" name="모서리가 둥근 직사각형 139"/>
          <p:cNvSpPr/>
          <p:nvPr/>
        </p:nvSpPr>
        <p:spPr>
          <a:xfrm>
            <a:off x="1680220" y="3403689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&lt;</a:t>
            </a:r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기도하는 </a:t>
            </a:r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프레이</a:t>
            </a:r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&gt;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1" name="모서리가 둥근 직사각형 140"/>
          <p:cNvSpPr/>
          <p:nvPr/>
        </p:nvSpPr>
        <p:spPr>
          <a:xfrm>
            <a:off x="3474736" y="3210254"/>
            <a:ext cx="945416" cy="286216"/>
          </a:xfrm>
          <a:prstGeom prst="roundRect">
            <a:avLst>
              <a:gd name="adj" fmla="val 3854"/>
            </a:avLst>
          </a:prstGeom>
          <a:solidFill>
            <a:schemeClr val="bg1">
              <a:lumMod val="50000"/>
              <a:alpha val="7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4,502</a:t>
            </a:r>
            <a:endParaRPr lang="ko-KR" altLang="en-US" sz="1200" dirty="0"/>
          </a:p>
        </p:txBody>
      </p:sp>
      <p:pic>
        <p:nvPicPr>
          <p:cNvPr id="142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0968" y="3208305"/>
            <a:ext cx="318286" cy="31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" name="모서리가 둥근 직사각형 142"/>
          <p:cNvSpPr/>
          <p:nvPr/>
        </p:nvSpPr>
        <p:spPr>
          <a:xfrm>
            <a:off x="3474736" y="3880948"/>
            <a:ext cx="945416" cy="286216"/>
          </a:xfrm>
          <a:prstGeom prst="roundRect">
            <a:avLst>
              <a:gd name="adj" fmla="val 3854"/>
            </a:avLst>
          </a:prstGeom>
          <a:solidFill>
            <a:schemeClr val="bg1">
              <a:lumMod val="50000"/>
              <a:alpha val="7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3,946</a:t>
            </a:r>
            <a:endParaRPr lang="ko-KR" altLang="en-US" sz="1200" dirty="0"/>
          </a:p>
        </p:txBody>
      </p:sp>
      <p:pic>
        <p:nvPicPr>
          <p:cNvPr id="144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0968" y="3878999"/>
            <a:ext cx="318286" cy="31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5" name="모서리가 둥근 직사각형 144"/>
          <p:cNvSpPr/>
          <p:nvPr/>
        </p:nvSpPr>
        <p:spPr>
          <a:xfrm>
            <a:off x="3474736" y="4559406"/>
            <a:ext cx="945416" cy="286216"/>
          </a:xfrm>
          <a:prstGeom prst="roundRect">
            <a:avLst>
              <a:gd name="adj" fmla="val 3854"/>
            </a:avLst>
          </a:prstGeom>
          <a:solidFill>
            <a:schemeClr val="bg1">
              <a:lumMod val="50000"/>
              <a:alpha val="7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2,185</a:t>
            </a:r>
            <a:endParaRPr lang="ko-KR" altLang="en-US" sz="1200" dirty="0"/>
          </a:p>
        </p:txBody>
      </p:sp>
      <p:pic>
        <p:nvPicPr>
          <p:cNvPr id="146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0968" y="4557457"/>
            <a:ext cx="318286" cy="31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7" name="모서리가 둥근 직사각형 146"/>
          <p:cNvSpPr/>
          <p:nvPr/>
        </p:nvSpPr>
        <p:spPr>
          <a:xfrm>
            <a:off x="445576" y="2726840"/>
            <a:ext cx="2941995" cy="286216"/>
          </a:xfrm>
          <a:prstGeom prst="roundRect">
            <a:avLst>
              <a:gd name="adj" fmla="val 3854"/>
            </a:avLst>
          </a:prstGeom>
          <a:solidFill>
            <a:schemeClr val="bg1">
              <a:lumMod val="95000"/>
              <a:alpha val="7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dirty="0" smtClean="0">
                <a:solidFill>
                  <a:sysClr val="windowText" lastClr="000000"/>
                </a:solidFill>
              </a:rPr>
              <a:t>사랑</a:t>
            </a:r>
            <a:endParaRPr lang="ko-KR" altLang="en-US" sz="1200" dirty="0">
              <a:solidFill>
                <a:sysClr val="windowText" lastClr="000000"/>
              </a:solidFill>
            </a:endParaRPr>
          </a:p>
        </p:txBody>
      </p:sp>
      <p:pic>
        <p:nvPicPr>
          <p:cNvPr id="148" name="Picture 2" descr="https://pixabay.com/static/uploads/photo/2014/04/03/00/31/00-31-59-62_640.png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091387" y="2744100"/>
            <a:ext cx="269799" cy="2689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9" name="모서리가 둥근 직사각형 148"/>
          <p:cNvSpPr/>
          <p:nvPr/>
        </p:nvSpPr>
        <p:spPr>
          <a:xfrm>
            <a:off x="5875059" y="3144660"/>
            <a:ext cx="434261" cy="385232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추가</a:t>
            </a:r>
            <a:endParaRPr lang="ko-KR" altLang="en-US" sz="1000" dirty="0"/>
          </a:p>
        </p:txBody>
      </p:sp>
      <p:sp>
        <p:nvSpPr>
          <p:cNvPr id="150" name="모서리가 둥근 직사각형 149"/>
          <p:cNvSpPr/>
          <p:nvPr/>
        </p:nvSpPr>
        <p:spPr>
          <a:xfrm>
            <a:off x="5875059" y="3828910"/>
            <a:ext cx="434261" cy="385232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추가</a:t>
            </a:r>
            <a:endParaRPr lang="ko-KR" altLang="en-US" sz="1000" dirty="0"/>
          </a:p>
        </p:txBody>
      </p:sp>
      <p:sp>
        <p:nvSpPr>
          <p:cNvPr id="152" name="타원 151"/>
          <p:cNvSpPr/>
          <p:nvPr/>
        </p:nvSpPr>
        <p:spPr>
          <a:xfrm>
            <a:off x="158695" y="2587921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  <p:sp>
        <p:nvSpPr>
          <p:cNvPr id="153" name="타원 152"/>
          <p:cNvSpPr/>
          <p:nvPr/>
        </p:nvSpPr>
        <p:spPr>
          <a:xfrm>
            <a:off x="5503655" y="3025286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2</a:t>
            </a:r>
            <a:endParaRPr lang="ko-KR" altLang="en-US" dirty="0"/>
          </a:p>
        </p:txBody>
      </p:sp>
      <p:grpSp>
        <p:nvGrpSpPr>
          <p:cNvPr id="56" name="그룹 55"/>
          <p:cNvGrpSpPr/>
          <p:nvPr/>
        </p:nvGrpSpPr>
        <p:grpSpPr>
          <a:xfrm>
            <a:off x="5813350" y="4511376"/>
            <a:ext cx="569320" cy="385232"/>
            <a:chOff x="5813350" y="4187068"/>
            <a:chExt cx="569320" cy="385232"/>
          </a:xfrm>
        </p:grpSpPr>
        <p:sp>
          <p:nvSpPr>
            <p:cNvPr id="57" name="모서리가 둥근 직사각형 56"/>
            <p:cNvSpPr/>
            <p:nvPr/>
          </p:nvSpPr>
          <p:spPr>
            <a:xfrm>
              <a:off x="5875059" y="4187068"/>
              <a:ext cx="434261" cy="385232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F7923F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58" name="모서리가 둥근 직사각형 57"/>
            <p:cNvSpPr/>
            <p:nvPr/>
          </p:nvSpPr>
          <p:spPr>
            <a:xfrm>
              <a:off x="5813350" y="4219812"/>
              <a:ext cx="569320" cy="326735"/>
            </a:xfrm>
            <a:prstGeom prst="roundRect">
              <a:avLst>
                <a:gd name="adj" fmla="val 1151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 smtClean="0">
                  <a:ln w="3175"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24:32</a:t>
              </a:r>
              <a:endParaRPr lang="ko-KR" altLang="en-US" sz="1000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1701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18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신청 대기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친구 요청을 받은 경우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수락 할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수 있는 버튼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400" b="1" dirty="0" smtClean="0">
                <a:solidFill>
                  <a:sysClr val="windowText" lastClr="000000"/>
                </a:solidFill>
              </a:rPr>
              <a:t>UI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  <p:pic>
        <p:nvPicPr>
          <p:cNvPr id="71" name="Picture 2" descr="C:\Users\Helpas\Pictures\Screenshot_2015-08-05-14-35-57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803" y="1835696"/>
            <a:ext cx="6382950" cy="3590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모서리가 둥근 직사각형 72"/>
          <p:cNvSpPr/>
          <p:nvPr/>
        </p:nvSpPr>
        <p:spPr>
          <a:xfrm>
            <a:off x="338715" y="2087151"/>
            <a:ext cx="6211013" cy="3132921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74" name="모서리가 둥근 직사각형 73"/>
          <p:cNvSpPr/>
          <p:nvPr/>
        </p:nvSpPr>
        <p:spPr>
          <a:xfrm>
            <a:off x="338715" y="2087152"/>
            <a:ext cx="6211013" cy="288032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친   구</a:t>
            </a:r>
            <a:endParaRPr lang="ko-KR" altLang="en-US" sz="1200" dirty="0"/>
          </a:p>
        </p:txBody>
      </p:sp>
      <p:sp>
        <p:nvSpPr>
          <p:cNvPr id="75" name="모서리가 둥근 직사각형 74"/>
          <p:cNvSpPr/>
          <p:nvPr/>
        </p:nvSpPr>
        <p:spPr>
          <a:xfrm>
            <a:off x="6238852" y="2087883"/>
            <a:ext cx="263252" cy="28730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/>
              <a:t>X</a:t>
            </a:r>
            <a:endParaRPr lang="ko-KR" altLang="en-US" sz="2000" b="1" dirty="0"/>
          </a:p>
        </p:txBody>
      </p:sp>
      <p:sp>
        <p:nvSpPr>
          <p:cNvPr id="76" name="모서리가 둥근 직사각형 75"/>
          <p:cNvSpPr/>
          <p:nvPr/>
        </p:nvSpPr>
        <p:spPr>
          <a:xfrm>
            <a:off x="429049" y="2447192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/>
              <a:t>친구 목록</a:t>
            </a:r>
          </a:p>
        </p:txBody>
      </p:sp>
      <p:sp>
        <p:nvSpPr>
          <p:cNvPr id="77" name="모서리가 둥근 직사각형 76"/>
          <p:cNvSpPr/>
          <p:nvPr/>
        </p:nvSpPr>
        <p:spPr>
          <a:xfrm>
            <a:off x="1400746" y="2447192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친구 검색</a:t>
            </a:r>
            <a:endParaRPr lang="ko-KR" altLang="en-US" sz="1050" dirty="0"/>
          </a:p>
        </p:txBody>
      </p:sp>
      <p:sp>
        <p:nvSpPr>
          <p:cNvPr id="78" name="모서리가 둥근 직사각형 77"/>
          <p:cNvSpPr/>
          <p:nvPr/>
        </p:nvSpPr>
        <p:spPr>
          <a:xfrm>
            <a:off x="2372443" y="2447192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/>
              <a:t>신청 대기</a:t>
            </a:r>
          </a:p>
        </p:txBody>
      </p:sp>
      <p:sp>
        <p:nvSpPr>
          <p:cNvPr id="81" name="모서리가 둥근 직사각형 80"/>
          <p:cNvSpPr/>
          <p:nvPr/>
        </p:nvSpPr>
        <p:spPr>
          <a:xfrm>
            <a:off x="3344140" y="2447192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친구 초대</a:t>
            </a:r>
            <a:endParaRPr lang="ko-KR" altLang="en-US" sz="1050" dirty="0"/>
          </a:p>
        </p:txBody>
      </p:sp>
      <p:sp>
        <p:nvSpPr>
          <p:cNvPr id="82" name="모서리가 둥근 직사각형 81"/>
          <p:cNvSpPr/>
          <p:nvPr/>
        </p:nvSpPr>
        <p:spPr>
          <a:xfrm>
            <a:off x="5296193" y="2391208"/>
            <a:ext cx="776495" cy="31776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 smtClean="0">
                <a:ln w="3175">
                  <a:solidFill>
                    <a:sysClr val="windowText" lastClr="000000"/>
                  </a:solidFill>
                </a:ln>
              </a:rPr>
              <a:t>내 </a:t>
            </a:r>
            <a:r>
              <a:rPr lang="en-US" altLang="ko-KR" sz="1100" b="1" dirty="0" smtClean="0">
                <a:ln w="3175">
                  <a:solidFill>
                    <a:sysClr val="windowText" lastClr="000000"/>
                  </a:solidFill>
                </a:ln>
              </a:rPr>
              <a:t>FP</a:t>
            </a:r>
            <a:endParaRPr lang="ko-KR" altLang="en-US" sz="11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83" name="모서리가 둥근 직사각형 82"/>
          <p:cNvSpPr/>
          <p:nvPr/>
        </p:nvSpPr>
        <p:spPr>
          <a:xfrm>
            <a:off x="5804591" y="2403400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ln w="3175">
                  <a:solidFill>
                    <a:sysClr val="windowText" lastClr="000000"/>
                  </a:solidFill>
                </a:ln>
              </a:rPr>
              <a:t>: 302</a:t>
            </a:r>
            <a:endParaRPr lang="ko-KR" altLang="en-US" sz="11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85" name="모서리가 둥근 직사각형 84"/>
          <p:cNvSpPr/>
          <p:nvPr/>
        </p:nvSpPr>
        <p:spPr>
          <a:xfrm>
            <a:off x="404665" y="2702455"/>
            <a:ext cx="6060863" cy="2409605"/>
          </a:xfrm>
          <a:prstGeom prst="roundRect">
            <a:avLst>
              <a:gd name="adj" fmla="val 1151"/>
            </a:avLst>
          </a:prstGeom>
          <a:solidFill>
            <a:schemeClr val="bg1">
              <a:lumMod val="65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86" name="모서리가 둥근 직사각형 85"/>
          <p:cNvSpPr/>
          <p:nvPr/>
        </p:nvSpPr>
        <p:spPr>
          <a:xfrm>
            <a:off x="404666" y="2702456"/>
            <a:ext cx="5965812" cy="6454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87" name="모서리가 둥근 직사각형 86"/>
          <p:cNvSpPr/>
          <p:nvPr/>
        </p:nvSpPr>
        <p:spPr>
          <a:xfrm>
            <a:off x="404666" y="3379059"/>
            <a:ext cx="5965812" cy="6454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88" name="모서리가 둥근 직사각형 87"/>
          <p:cNvSpPr/>
          <p:nvPr/>
        </p:nvSpPr>
        <p:spPr>
          <a:xfrm>
            <a:off x="404666" y="4044246"/>
            <a:ext cx="5965812" cy="6454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cxnSp>
        <p:nvCxnSpPr>
          <p:cNvPr id="89" name="직선 연결선 88"/>
          <p:cNvCxnSpPr/>
          <p:nvPr/>
        </p:nvCxnSpPr>
        <p:spPr>
          <a:xfrm>
            <a:off x="6423174" y="2702456"/>
            <a:ext cx="0" cy="240960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타원 89"/>
          <p:cNvSpPr/>
          <p:nvPr/>
        </p:nvSpPr>
        <p:spPr>
          <a:xfrm>
            <a:off x="6356944" y="399860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91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403" y="2758685"/>
            <a:ext cx="564795" cy="56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403" y="3431557"/>
            <a:ext cx="564795" cy="56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3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403" y="4097287"/>
            <a:ext cx="564795" cy="56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3" name="모서리가 둥근 직사각형 112"/>
          <p:cNvSpPr/>
          <p:nvPr/>
        </p:nvSpPr>
        <p:spPr>
          <a:xfrm>
            <a:off x="1088438" y="4364505"/>
            <a:ext cx="2287988" cy="29407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15" name="모서리가 둥근 직사각형 114"/>
          <p:cNvSpPr/>
          <p:nvPr/>
        </p:nvSpPr>
        <p:spPr>
          <a:xfrm>
            <a:off x="1073198" y="2708976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레벨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16" name="모서리가 둥근 직사각형 115"/>
          <p:cNvSpPr/>
          <p:nvPr/>
        </p:nvSpPr>
        <p:spPr>
          <a:xfrm>
            <a:off x="1073198" y="2893944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캐릭</a:t>
            </a:r>
            <a:r>
              <a:rPr lang="ko-KR" altLang="en-US" sz="1000" b="1" dirty="0">
                <a:ln w="3175">
                  <a:solidFill>
                    <a:sysClr val="windowText" lastClr="000000"/>
                  </a:solidFill>
                </a:ln>
              </a:rPr>
              <a:t>터</a:t>
            </a:r>
          </a:p>
        </p:txBody>
      </p:sp>
      <p:sp>
        <p:nvSpPr>
          <p:cNvPr id="117" name="모서리가 둥근 직사각형 116"/>
          <p:cNvSpPr/>
          <p:nvPr/>
        </p:nvSpPr>
        <p:spPr>
          <a:xfrm>
            <a:off x="1073198" y="3087379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길드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18" name="모서리가 둥근 직사각형 117"/>
          <p:cNvSpPr/>
          <p:nvPr/>
        </p:nvSpPr>
        <p:spPr>
          <a:xfrm>
            <a:off x="1073198" y="3369657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레벨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19" name="모서리가 둥근 직사각형 118"/>
          <p:cNvSpPr/>
          <p:nvPr/>
        </p:nvSpPr>
        <p:spPr>
          <a:xfrm>
            <a:off x="1073198" y="3554625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캐릭터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21" name="모서리가 둥근 직사각형 120"/>
          <p:cNvSpPr/>
          <p:nvPr/>
        </p:nvSpPr>
        <p:spPr>
          <a:xfrm>
            <a:off x="1073198" y="3748060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길드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23" name="모서리가 둥근 직사각형 122"/>
          <p:cNvSpPr/>
          <p:nvPr/>
        </p:nvSpPr>
        <p:spPr>
          <a:xfrm>
            <a:off x="1073198" y="4034844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레벨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1" name="모서리가 둥근 직사각형 130"/>
          <p:cNvSpPr/>
          <p:nvPr/>
        </p:nvSpPr>
        <p:spPr>
          <a:xfrm>
            <a:off x="1073198" y="4219812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캐릭터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2" name="모서리가 둥근 직사각형 131"/>
          <p:cNvSpPr/>
          <p:nvPr/>
        </p:nvSpPr>
        <p:spPr>
          <a:xfrm>
            <a:off x="1073198" y="4413247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길드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3" name="모서리가 둥근 직사각형 132"/>
          <p:cNvSpPr/>
          <p:nvPr/>
        </p:nvSpPr>
        <p:spPr>
          <a:xfrm>
            <a:off x="1680220" y="4028512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48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4" name="모서리가 둥근 직사각형 133"/>
          <p:cNvSpPr/>
          <p:nvPr/>
        </p:nvSpPr>
        <p:spPr>
          <a:xfrm>
            <a:off x="1680220" y="4213480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진실의트루</a:t>
            </a:r>
            <a:r>
              <a:rPr lang="ko-KR" altLang="en-US" sz="1000" b="1" dirty="0" err="1">
                <a:ln w="3175">
                  <a:solidFill>
                    <a:sysClr val="windowText" lastClr="000000"/>
                  </a:solidFill>
                </a:ln>
              </a:rPr>
              <a:t>스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5" name="모서리가 둥근 직사각형 134"/>
          <p:cNvSpPr/>
          <p:nvPr/>
        </p:nvSpPr>
        <p:spPr>
          <a:xfrm>
            <a:off x="1680220" y="3355603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49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6" name="모서리가 둥근 직사각형 135"/>
          <p:cNvSpPr/>
          <p:nvPr/>
        </p:nvSpPr>
        <p:spPr>
          <a:xfrm>
            <a:off x="1680220" y="3540571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파스타와함께라면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7" name="모서리가 둥근 직사각형 136"/>
          <p:cNvSpPr/>
          <p:nvPr/>
        </p:nvSpPr>
        <p:spPr>
          <a:xfrm>
            <a:off x="1680220" y="3734006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&lt;</a:t>
            </a:r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다키스트</a:t>
            </a:r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 </a:t>
            </a:r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던전</a:t>
            </a:r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&gt;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8" name="모서리가 둥근 직사각형 137"/>
          <p:cNvSpPr/>
          <p:nvPr/>
        </p:nvSpPr>
        <p:spPr>
          <a:xfrm>
            <a:off x="1680220" y="2702456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50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9" name="모서리가 둥근 직사각형 138"/>
          <p:cNvSpPr/>
          <p:nvPr/>
        </p:nvSpPr>
        <p:spPr>
          <a:xfrm>
            <a:off x="1680220" y="2887424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아머킹은아머아머해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0" name="모서리가 둥근 직사각형 139"/>
          <p:cNvSpPr/>
          <p:nvPr/>
        </p:nvSpPr>
        <p:spPr>
          <a:xfrm>
            <a:off x="1680220" y="3080859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&lt;</a:t>
            </a:r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기도하는 </a:t>
            </a:r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프레이</a:t>
            </a:r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&gt;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1" name="모서리가 둥근 직사각형 140"/>
          <p:cNvSpPr/>
          <p:nvPr/>
        </p:nvSpPr>
        <p:spPr>
          <a:xfrm>
            <a:off x="3474736" y="2887424"/>
            <a:ext cx="945416" cy="286216"/>
          </a:xfrm>
          <a:prstGeom prst="roundRect">
            <a:avLst>
              <a:gd name="adj" fmla="val 3854"/>
            </a:avLst>
          </a:prstGeom>
          <a:solidFill>
            <a:schemeClr val="bg1">
              <a:lumMod val="50000"/>
              <a:alpha val="7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4,502</a:t>
            </a:r>
            <a:endParaRPr lang="ko-KR" altLang="en-US" sz="1200" dirty="0"/>
          </a:p>
        </p:txBody>
      </p:sp>
      <p:pic>
        <p:nvPicPr>
          <p:cNvPr id="142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0968" y="2885475"/>
            <a:ext cx="318286" cy="31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" name="모서리가 둥근 직사각형 142"/>
          <p:cNvSpPr/>
          <p:nvPr/>
        </p:nvSpPr>
        <p:spPr>
          <a:xfrm>
            <a:off x="3474736" y="3558118"/>
            <a:ext cx="945416" cy="286216"/>
          </a:xfrm>
          <a:prstGeom prst="roundRect">
            <a:avLst>
              <a:gd name="adj" fmla="val 3854"/>
            </a:avLst>
          </a:prstGeom>
          <a:solidFill>
            <a:schemeClr val="bg1">
              <a:lumMod val="50000"/>
              <a:alpha val="7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3,946</a:t>
            </a:r>
            <a:endParaRPr lang="ko-KR" altLang="en-US" sz="1200" dirty="0"/>
          </a:p>
        </p:txBody>
      </p:sp>
      <p:pic>
        <p:nvPicPr>
          <p:cNvPr id="144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0968" y="3556169"/>
            <a:ext cx="318286" cy="31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5" name="모서리가 둥근 직사각형 144"/>
          <p:cNvSpPr/>
          <p:nvPr/>
        </p:nvSpPr>
        <p:spPr>
          <a:xfrm>
            <a:off x="3474736" y="4236576"/>
            <a:ext cx="945416" cy="286216"/>
          </a:xfrm>
          <a:prstGeom prst="roundRect">
            <a:avLst>
              <a:gd name="adj" fmla="val 3854"/>
            </a:avLst>
          </a:prstGeom>
          <a:solidFill>
            <a:schemeClr val="bg1">
              <a:lumMod val="50000"/>
              <a:alpha val="7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2,185</a:t>
            </a:r>
            <a:endParaRPr lang="ko-KR" altLang="en-US" sz="1200" dirty="0"/>
          </a:p>
        </p:txBody>
      </p:sp>
      <p:pic>
        <p:nvPicPr>
          <p:cNvPr id="146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0968" y="4234627"/>
            <a:ext cx="318286" cy="31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7" name="모서리가 둥근 직사각형 146"/>
          <p:cNvSpPr/>
          <p:nvPr/>
        </p:nvSpPr>
        <p:spPr>
          <a:xfrm>
            <a:off x="4540161" y="3516794"/>
            <a:ext cx="1180856" cy="31776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9" name="모서리가 둥근 직사각형 148"/>
          <p:cNvSpPr/>
          <p:nvPr/>
        </p:nvSpPr>
        <p:spPr>
          <a:xfrm>
            <a:off x="5875059" y="3516794"/>
            <a:ext cx="434261" cy="385232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수락</a:t>
            </a:r>
            <a:endParaRPr lang="ko-KR" altLang="en-US" sz="1000" dirty="0"/>
          </a:p>
        </p:txBody>
      </p:sp>
      <p:sp>
        <p:nvSpPr>
          <p:cNvPr id="150" name="모서리가 둥근 직사각형 149"/>
          <p:cNvSpPr/>
          <p:nvPr/>
        </p:nvSpPr>
        <p:spPr>
          <a:xfrm>
            <a:off x="5875059" y="4187068"/>
            <a:ext cx="434261" cy="385232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수락</a:t>
            </a:r>
            <a:endParaRPr lang="ko-KR" altLang="en-US" sz="1000" dirty="0"/>
          </a:p>
        </p:txBody>
      </p:sp>
      <p:sp>
        <p:nvSpPr>
          <p:cNvPr id="156" name="모서리가 둥근 직사각형 155"/>
          <p:cNvSpPr/>
          <p:nvPr/>
        </p:nvSpPr>
        <p:spPr>
          <a:xfrm>
            <a:off x="5593983" y="4794292"/>
            <a:ext cx="776495" cy="31776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ln w="3175">
                  <a:solidFill>
                    <a:sysClr val="windowText" lastClr="000000"/>
                  </a:solidFill>
                </a:ln>
              </a:rPr>
              <a:t>3 /10</a:t>
            </a:r>
            <a:endParaRPr lang="ko-KR" altLang="en-US" sz="11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61" name="모서리가 둥근 직사각형 60"/>
          <p:cNvSpPr/>
          <p:nvPr/>
        </p:nvSpPr>
        <p:spPr>
          <a:xfrm>
            <a:off x="5875059" y="2856113"/>
            <a:ext cx="434261" cy="385232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수락</a:t>
            </a:r>
            <a:endParaRPr lang="ko-KR" altLang="en-US" sz="1000" dirty="0"/>
          </a:p>
        </p:txBody>
      </p:sp>
      <p:sp>
        <p:nvSpPr>
          <p:cNvPr id="158" name="타원 157"/>
          <p:cNvSpPr/>
          <p:nvPr/>
        </p:nvSpPr>
        <p:spPr>
          <a:xfrm>
            <a:off x="5595182" y="3180531"/>
            <a:ext cx="360040" cy="36004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dirty="0" smtClean="0"/>
              <a:t>1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17018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19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 startAt="4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친구 초대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en-US" altLang="ko-KR" sz="1400" b="1" dirty="0" smtClean="0">
                <a:solidFill>
                  <a:sysClr val="windowText" lastClr="000000"/>
                </a:solidFill>
              </a:rPr>
              <a:t>UI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790800" y="2555776"/>
            <a:ext cx="5448052" cy="23762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 smtClean="0"/>
              <a:t>SNS  </a:t>
            </a:r>
            <a:r>
              <a:rPr lang="ko-KR" altLang="en-US" sz="1600" dirty="0" smtClean="0"/>
              <a:t>사용</a:t>
            </a:r>
            <a:r>
              <a:rPr lang="en-US" altLang="ko-KR" sz="1600" dirty="0"/>
              <a:t> </a:t>
            </a:r>
            <a:r>
              <a:rPr lang="ko-KR" altLang="en-US" sz="1600" dirty="0" smtClean="0"/>
              <a:t>및 종류 여부가 결정되면 작성 합니다</a:t>
            </a:r>
            <a:r>
              <a:rPr lang="en-US" altLang="ko-KR" sz="1600" dirty="0" smtClean="0"/>
              <a:t>.</a:t>
            </a:r>
          </a:p>
          <a:p>
            <a:pPr algn="ctr"/>
            <a:r>
              <a:rPr lang="ko-KR" altLang="en-US" sz="1600" dirty="0" smtClean="0"/>
              <a:t>그 전까지는 빠져도 무방한 메뉴 임을 알려드립니다</a:t>
            </a:r>
            <a:r>
              <a:rPr lang="en-US" altLang="ko-KR" sz="1600" dirty="0" smtClean="0"/>
              <a:t>.</a:t>
            </a:r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78254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2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2015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년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8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월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11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일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초안 작성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2015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년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8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월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21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일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FP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보상에 대한 변경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기존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: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랭킹에 따른 보상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변경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: FP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에 따른 지정 된 보상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FP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보상 테이블 설정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어뷰즈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방지를 위한 삭제 조건 설정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친구 소환 대기시간 설정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쌍방 친구 기준에서 일방 친구 기준으로 변경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이에 따른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UI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일부 변경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및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FP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누적 설정 변경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2015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년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9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월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17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일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성소 시스템 추가로 인한 선물함 삭제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버전 관리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3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개요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친구 시스템 설정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친구 시스템 사용 방법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UI</a:t>
            </a:r>
            <a:endParaRPr lang="ko-KR" altLang="en-US" sz="1000" dirty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목차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877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4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문서의 목적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친구 시스템에 대한 설명을 하고자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게임 진행 중 내가 친구로 등록한 캐릭터를 소환하는 기능을 친구 시스템과 연계하여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소셜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네트워크로 확장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소셜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기능을 활용하여 성소 시스템으로 유도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친구 시스템 설정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친구 시스템의 목적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친구 초대 설정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친구 설정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친구 포인트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재소환 대기 시간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친구 시스템 사용 방법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친구 창 입장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친구 목록 관리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친구 검색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친구 신청 대기자 관리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친구 초대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친구 삭제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성</a:t>
            </a:r>
            <a:r>
              <a:rPr lang="ko-KR" altLang="en-US" sz="1000" dirty="0">
                <a:solidFill>
                  <a:sysClr val="windowText" lastClr="000000"/>
                </a:solidFill>
              </a:rPr>
              <a:t>소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UI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개요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491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5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친구 시스템의 목적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친구 시스템은 이용 빈도수와 상관 없이 게임 내 </a:t>
            </a: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소셜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네트워크를 육안으로 보여주는 기능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게임 내에서는 친구의 캐릭터를 소환하여 전투에 참가시킬 수 있기 때문에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,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친구 시스템을 이용하는데 중요한 동기 부여를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전투에서 한 번 소환한 친구의 캐릭터는 일정 시간 동안 재소환 대기시간을 갖게 되어 다수의 친구를 맺는데 목적을 두게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친구 초대 설정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SNS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계정 연동을 이용 할 경우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,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이와 연결 된 계정의 초대가 가능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rgbClr val="FF0000"/>
                </a:solidFill>
              </a:rPr>
              <a:t>현재 적용 여부 및 </a:t>
            </a:r>
            <a:r>
              <a:rPr lang="en-US" altLang="ko-KR" sz="1000" dirty="0" smtClean="0">
                <a:solidFill>
                  <a:srgbClr val="FF0000"/>
                </a:solidFill>
              </a:rPr>
              <a:t>SNS </a:t>
            </a:r>
            <a:r>
              <a:rPr lang="ko-KR" altLang="en-US" sz="1000" dirty="0" smtClean="0">
                <a:solidFill>
                  <a:srgbClr val="FF0000"/>
                </a:solidFill>
              </a:rPr>
              <a:t>종류는 결정되지 않았습니다</a:t>
            </a:r>
            <a:r>
              <a:rPr lang="en-US" altLang="ko-KR" sz="1000" dirty="0" smtClean="0">
                <a:solidFill>
                  <a:srgbClr val="FF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rgbClr val="FF0000"/>
                </a:solidFill>
              </a:rPr>
              <a:t>향후 결정에 따라 초대 관련 시스템 자체가 삭제 될 수도 있음을 참고해 주시기 바랍니다</a:t>
            </a:r>
            <a:r>
              <a:rPr lang="en-US" altLang="ko-KR" sz="1000" dirty="0" smtClean="0">
                <a:solidFill>
                  <a:srgbClr val="FF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친구 설정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친구 추가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자신과 비슷한 레벨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(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캐릭터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)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플레이어를 자동 검색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err="1" smtClean="0">
                <a:solidFill>
                  <a:sysClr val="windowText" lastClr="000000"/>
                </a:solidFill>
              </a:rPr>
              <a:t>검색어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입력을 통해 플레이어 닉네임을 검색 할 수 있습니다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쌍방 친구가 아니라도 내가 친구를 추가 하기만 한다면 게임 중 소환이 가능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친구 관리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친구 추가를 한 캐릭터는 게임 중 캐릭터를 소환해 함께 전투를 할 수 있습니다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상대방 대표 캐릭터와 레벨을 확인 할 수 있습니다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재소환 대기시간을 확인 할 수 있습니다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친구로 등록할 수 있는 수는 최대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20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명 입니다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 </a:t>
            </a:r>
            <a:r>
              <a:rPr lang="en-US" altLang="ko-KR" sz="1000" dirty="0" smtClean="0">
                <a:solidFill>
                  <a:srgbClr val="FF0000"/>
                </a:solidFill>
              </a:rPr>
              <a:t>(</a:t>
            </a:r>
            <a:r>
              <a:rPr lang="ko-KR" altLang="en-US" sz="1000" dirty="0" smtClean="0">
                <a:solidFill>
                  <a:srgbClr val="FF0000"/>
                </a:solidFill>
              </a:rPr>
              <a:t>미정</a:t>
            </a:r>
            <a:r>
              <a:rPr lang="en-US" altLang="ko-KR" sz="1000" dirty="0" smtClean="0">
                <a:solidFill>
                  <a:srgbClr val="FF0000"/>
                </a:solidFill>
              </a:rPr>
              <a:t>)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친구 삭제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쌍방 친구라도 친구 삭제는 한쪽에서 일방적으로 진행할 수 있습니다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쌍방 친구의 경우 어느 한 쪽에서 친구 삭제가 이루어지더라도 반대쪽은 남아있습니다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영구적인 차단이 아니므로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,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차후 다시 추가하여 서로 친구가 될 수 있습니다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친구를 게임 중 소환을 했을 때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,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재소환 대기시간에 걸리게 되는데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,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이때는 삭제를 할 수 없습니다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친구 시스템 설정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300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6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 startAt="4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친구 포인트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(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이하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FP)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게임 중 친구 캐릭터를 소환하면 플레이어와 소환 당한 친구의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FP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가 서로 상승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일방적인 친구인 경우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	= 1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포인트 상승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서로 쌍방 친구인 경우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	= 5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포인트 상승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FP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는 다음과 같은 기능이 있습니다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FP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를 소비하여 뽑기를 진행 할 수 있습니다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ea"/>
              <a:buAutoNum type="arabicParenR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FP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설정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100 =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매일 획득 가능한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FP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의 최대 양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500 =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최대 모아 놓을 수 있는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FP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의 양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rgbClr val="FF0000"/>
                </a:solidFill>
              </a:rPr>
              <a:t>위 포인트 </a:t>
            </a:r>
            <a:r>
              <a:rPr lang="ko-KR" altLang="en-US" sz="1000" dirty="0" err="1" smtClean="0">
                <a:solidFill>
                  <a:srgbClr val="FF0000"/>
                </a:solidFill>
              </a:rPr>
              <a:t>습득량</a:t>
            </a:r>
            <a:r>
              <a:rPr lang="en-US" altLang="ko-KR" sz="1000" dirty="0" smtClean="0">
                <a:solidFill>
                  <a:srgbClr val="FF0000"/>
                </a:solidFill>
              </a:rPr>
              <a:t>, </a:t>
            </a:r>
            <a:r>
              <a:rPr lang="ko-KR" altLang="en-US" sz="1000" dirty="0" smtClean="0">
                <a:solidFill>
                  <a:srgbClr val="FF0000"/>
                </a:solidFill>
              </a:rPr>
              <a:t>최대 제한 내용은 미정 입니다</a:t>
            </a:r>
            <a:r>
              <a:rPr lang="en-US" altLang="ko-KR" sz="1000" dirty="0" smtClean="0">
                <a:solidFill>
                  <a:srgbClr val="FF0000"/>
                </a:solidFill>
              </a:rPr>
              <a:t>.</a:t>
            </a:r>
          </a:p>
          <a:p>
            <a:pPr marL="228600" indent="-228600">
              <a:lnSpc>
                <a:spcPct val="150000"/>
              </a:lnSpc>
              <a:buFont typeface="+mj-lt"/>
              <a:buAutoNum type="arabicPeriod" startAt="5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5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재소환 대기 시간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게임 중 친구 소환 시 한 번 소환 한 친구 캐릭터는 재소환 대기시간이 적용 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최소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2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분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,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최대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720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분까지 적용되며 친구의 레벨이 높아질수록 대기시간은 증가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재소환 대기 시간 수식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재소환 대기시간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(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분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) = ( 0.25 * (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친구레벨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*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친구레벨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) ) + ( 1.9 *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친구레벨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)</a:t>
            </a: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소수점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반올림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rgbClr val="FF0000"/>
                </a:solidFill>
              </a:rPr>
              <a:t>해당 내용은 예시이며 미정입니다</a:t>
            </a:r>
            <a:r>
              <a:rPr lang="en-US" altLang="ko-KR" sz="1000" dirty="0" smtClean="0">
                <a:solidFill>
                  <a:srgbClr val="FF0000"/>
                </a:solidFill>
              </a:rPr>
              <a:t>.</a:t>
            </a:r>
            <a:endParaRPr lang="ko-KR" altLang="en-US" sz="1000" dirty="0" smtClean="0">
              <a:solidFill>
                <a:srgbClr val="FF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친구 시스템 설정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5844981"/>
              </p:ext>
            </p:extLst>
          </p:nvPr>
        </p:nvGraphicFramePr>
        <p:xfrm>
          <a:off x="371128" y="4788024"/>
          <a:ext cx="1761728" cy="2914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1152128"/>
              </a:tblGrid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</a:rPr>
                        <a:t>친구 레벨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</a:rPr>
                        <a:t>재소환 대기시간</a:t>
                      </a:r>
                      <a:r>
                        <a:rPr lang="en-US" altLang="ko-KR" sz="1000" u="none" strike="noStrike" dirty="0">
                          <a:effectLst/>
                        </a:rPr>
                        <a:t>(</a:t>
                      </a:r>
                      <a:r>
                        <a:rPr lang="ko-KR" altLang="en-US" sz="1000" u="none" strike="noStrike" dirty="0">
                          <a:effectLst/>
                        </a:rPr>
                        <a:t>분</a:t>
                      </a:r>
                      <a:r>
                        <a:rPr lang="en-US" altLang="ko-KR" sz="1000" u="none" strike="noStrike" dirty="0">
                          <a:effectLst/>
                        </a:rPr>
                        <a:t>)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1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2 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2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5 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3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8 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1957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4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12 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5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16 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6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20 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7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26 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8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31 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9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37 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10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44 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11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51 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12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59 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13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67 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14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76 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15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85 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16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94 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17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105 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2610704"/>
              </p:ext>
            </p:extLst>
          </p:nvPr>
        </p:nvGraphicFramePr>
        <p:xfrm>
          <a:off x="2539376" y="4788024"/>
          <a:ext cx="1761728" cy="29146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09600"/>
                <a:gridCol w="1152128"/>
              </a:tblGrid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</a:rPr>
                        <a:t>친구 레벨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</a:rPr>
                        <a:t>재소환 대기시간</a:t>
                      </a:r>
                      <a:r>
                        <a:rPr lang="en-US" altLang="ko-KR" sz="1000" u="none" strike="noStrike" dirty="0">
                          <a:effectLst/>
                        </a:rPr>
                        <a:t>(</a:t>
                      </a:r>
                      <a:r>
                        <a:rPr lang="ko-KR" altLang="en-US" sz="1000" u="none" strike="noStrike" dirty="0">
                          <a:effectLst/>
                        </a:rPr>
                        <a:t>분</a:t>
                      </a:r>
                      <a:r>
                        <a:rPr lang="en-US" altLang="ko-KR" sz="1000" u="none" strike="noStrike" dirty="0">
                          <a:effectLst/>
                        </a:rPr>
                        <a:t>)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18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115 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19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126 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20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138 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21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150 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22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163 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23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176 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24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190 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25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204 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26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218 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27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234 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28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249 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29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265 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30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282 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31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299 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32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317 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33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335 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34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354 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4051135"/>
              </p:ext>
            </p:extLst>
          </p:nvPr>
        </p:nvGraphicFramePr>
        <p:xfrm>
          <a:off x="4725144" y="4788024"/>
          <a:ext cx="1761728" cy="27527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76064"/>
                <a:gridCol w="1185664"/>
              </a:tblGrid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</a:rPr>
                        <a:t>친구 레벨</a:t>
                      </a:r>
                      <a:endParaRPr lang="ko-KR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000" u="none" strike="noStrike" dirty="0">
                          <a:effectLst/>
                        </a:rPr>
                        <a:t>재소환 대기시간</a:t>
                      </a:r>
                      <a:r>
                        <a:rPr lang="en-US" altLang="ko-KR" sz="1000" u="none" strike="noStrike" dirty="0">
                          <a:effectLst/>
                        </a:rPr>
                        <a:t>(</a:t>
                      </a:r>
                      <a:r>
                        <a:rPr lang="ko-KR" altLang="en-US" sz="1000" u="none" strike="noStrike" dirty="0">
                          <a:effectLst/>
                        </a:rPr>
                        <a:t>분</a:t>
                      </a:r>
                      <a:r>
                        <a:rPr lang="en-US" altLang="ko-KR" sz="1000" u="none" strike="noStrike" dirty="0">
                          <a:effectLst/>
                        </a:rPr>
                        <a:t>)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35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373 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36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392 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37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413 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38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433 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39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454 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40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476 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41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498 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42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521 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43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544 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44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568 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45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592 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46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616 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47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642 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48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667 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49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>
                          <a:effectLst/>
                        </a:rPr>
                        <a:t>693 </a:t>
                      </a:r>
                      <a:endParaRPr lang="en-US" altLang="ko-KR" sz="10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50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u="none" strike="noStrike" dirty="0">
                          <a:effectLst/>
                        </a:rPr>
                        <a:t>720 </a:t>
                      </a:r>
                      <a:endParaRPr lang="en-US" altLang="ko-KR" sz="10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178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7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친구 창 입장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메인 메뉴에서 친구 메뉴를 터치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친구 시스템 사용 방법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  <p:pic>
        <p:nvPicPr>
          <p:cNvPr id="5" name="Picture 2" descr="C:\Users\Helpas\Pictures\Screenshot_2015-08-05-14-35-57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803" y="2051720"/>
            <a:ext cx="6382950" cy="3590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cache2.asset-cache.net/xc/464895243.jpg?v=2&amp;c=IWSAsset&amp;k=2&amp;d=uoupicVpbaUjsiieuPnSeIUhvROXosCgdilVabAWwnYS_SMgNu8uYX2VgdqoLUax0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64570" y="5452615"/>
            <a:ext cx="316027" cy="541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모서리가 둥근 사각형 설명선 6"/>
          <p:cNvSpPr/>
          <p:nvPr/>
        </p:nvSpPr>
        <p:spPr>
          <a:xfrm>
            <a:off x="6080597" y="5982343"/>
            <a:ext cx="648072" cy="327438"/>
          </a:xfrm>
          <a:prstGeom prst="wedgeRoundRectCallout">
            <a:avLst>
              <a:gd name="adj1" fmla="val -67306"/>
              <a:gd name="adj2" fmla="val -114373"/>
              <a:gd name="adj3" fmla="val 1666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smtClean="0">
                <a:solidFill>
                  <a:sysClr val="windowText" lastClr="000000"/>
                </a:solidFill>
              </a:rPr>
              <a:t>터치</a:t>
            </a:r>
            <a:endParaRPr lang="ko-KR" altLang="en-US" sz="1000" dirty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2471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8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친구 목록 확인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2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터치 등 효과 없이 현 화면에서 친구 정보를 모두 확인할 수 있습니다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친구 목록 정렬 순서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1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순위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레벨 순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2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순위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전투력 순</a:t>
            </a: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1143000" lvl="2" indent="-228600">
              <a:lnSpc>
                <a:spcPct val="150000"/>
              </a:lnSpc>
              <a:buFont typeface="+mj-ea"/>
              <a:buAutoNum type="circleNumDbPlain"/>
            </a:pPr>
            <a:r>
              <a:rPr lang="en-US" altLang="ko-KR" sz="1000" dirty="0" smtClean="0">
                <a:solidFill>
                  <a:sysClr val="windowText" lastClr="000000"/>
                </a:solidFill>
              </a:rPr>
              <a:t>3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순위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1600200" lvl="3" indent="-2286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해당 캐릭터의 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FP 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순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친구 목록 최대 제한 및 현재 친구 수가 표시 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친구 시스템 사용 방법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  <p:pic>
        <p:nvPicPr>
          <p:cNvPr id="8" name="Picture 2" descr="C:\Users\Helpas\Pictures\Screenshot_2015-08-05-14-35-57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803" y="1835696"/>
            <a:ext cx="6382950" cy="3590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모서리가 둥근 직사각형 8"/>
          <p:cNvSpPr/>
          <p:nvPr/>
        </p:nvSpPr>
        <p:spPr>
          <a:xfrm>
            <a:off x="338715" y="2087151"/>
            <a:ext cx="6211013" cy="3132921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0" name="모서리가 둥근 직사각형 9"/>
          <p:cNvSpPr/>
          <p:nvPr/>
        </p:nvSpPr>
        <p:spPr>
          <a:xfrm>
            <a:off x="338715" y="2087152"/>
            <a:ext cx="6211013" cy="288032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친   구</a:t>
            </a:r>
            <a:endParaRPr lang="ko-KR" altLang="en-US" sz="1200" dirty="0"/>
          </a:p>
        </p:txBody>
      </p:sp>
      <p:sp>
        <p:nvSpPr>
          <p:cNvPr id="11" name="모서리가 둥근 직사각형 10"/>
          <p:cNvSpPr/>
          <p:nvPr/>
        </p:nvSpPr>
        <p:spPr>
          <a:xfrm>
            <a:off x="6238852" y="2087883"/>
            <a:ext cx="263252" cy="28730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/>
              <a:t>X</a:t>
            </a:r>
            <a:endParaRPr lang="ko-KR" altLang="en-US" sz="2000" b="1" dirty="0"/>
          </a:p>
        </p:txBody>
      </p:sp>
      <p:sp>
        <p:nvSpPr>
          <p:cNvPr id="106" name="모서리가 둥근 직사각형 105"/>
          <p:cNvSpPr/>
          <p:nvPr/>
        </p:nvSpPr>
        <p:spPr>
          <a:xfrm>
            <a:off x="429049" y="2447192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친구 목록</a:t>
            </a:r>
            <a:endParaRPr lang="ko-KR" altLang="en-US" sz="1050" dirty="0"/>
          </a:p>
        </p:txBody>
      </p:sp>
      <p:sp>
        <p:nvSpPr>
          <p:cNvPr id="114" name="모서리가 둥근 직사각형 113"/>
          <p:cNvSpPr/>
          <p:nvPr/>
        </p:nvSpPr>
        <p:spPr>
          <a:xfrm>
            <a:off x="1400746" y="2447192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친구 검색</a:t>
            </a:r>
            <a:endParaRPr lang="ko-KR" altLang="en-US" sz="1050" dirty="0"/>
          </a:p>
        </p:txBody>
      </p:sp>
      <p:sp>
        <p:nvSpPr>
          <p:cNvPr id="125" name="모서리가 둥근 직사각형 124"/>
          <p:cNvSpPr/>
          <p:nvPr/>
        </p:nvSpPr>
        <p:spPr>
          <a:xfrm>
            <a:off x="2372443" y="2447192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신청 대기</a:t>
            </a:r>
            <a:endParaRPr lang="ko-KR" altLang="en-US" sz="1050" dirty="0"/>
          </a:p>
        </p:txBody>
      </p:sp>
      <p:sp>
        <p:nvSpPr>
          <p:cNvPr id="126" name="모서리가 둥근 직사각형 125"/>
          <p:cNvSpPr/>
          <p:nvPr/>
        </p:nvSpPr>
        <p:spPr>
          <a:xfrm>
            <a:off x="3344140" y="2447192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친구 초대</a:t>
            </a:r>
            <a:endParaRPr lang="ko-KR" altLang="en-US" sz="1050" dirty="0"/>
          </a:p>
        </p:txBody>
      </p:sp>
      <p:sp>
        <p:nvSpPr>
          <p:cNvPr id="127" name="모서리가 둥근 직사각형 126"/>
          <p:cNvSpPr/>
          <p:nvPr/>
        </p:nvSpPr>
        <p:spPr>
          <a:xfrm>
            <a:off x="5296193" y="2391208"/>
            <a:ext cx="776495" cy="31776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 smtClean="0">
                <a:ln w="3175">
                  <a:solidFill>
                    <a:sysClr val="windowText" lastClr="000000"/>
                  </a:solidFill>
                </a:ln>
              </a:rPr>
              <a:t>내 </a:t>
            </a:r>
            <a:r>
              <a:rPr lang="en-US" altLang="ko-KR" sz="1100" b="1" dirty="0" smtClean="0">
                <a:ln w="3175">
                  <a:solidFill>
                    <a:sysClr val="windowText" lastClr="000000"/>
                  </a:solidFill>
                </a:ln>
              </a:rPr>
              <a:t>FP</a:t>
            </a:r>
            <a:endParaRPr lang="ko-KR" altLang="en-US" sz="11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28" name="모서리가 둥근 직사각형 127"/>
          <p:cNvSpPr/>
          <p:nvPr/>
        </p:nvSpPr>
        <p:spPr>
          <a:xfrm>
            <a:off x="5804591" y="2403400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ln w="3175">
                  <a:solidFill>
                    <a:sysClr val="windowText" lastClr="000000"/>
                  </a:solidFill>
                </a:ln>
              </a:rPr>
              <a:t>: 302</a:t>
            </a:r>
            <a:endParaRPr lang="ko-KR" altLang="en-US" sz="11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" name="모서리가 둥근 직사각형 13"/>
          <p:cNvSpPr/>
          <p:nvPr/>
        </p:nvSpPr>
        <p:spPr>
          <a:xfrm>
            <a:off x="404665" y="2702455"/>
            <a:ext cx="6060863" cy="2409605"/>
          </a:xfrm>
          <a:prstGeom prst="roundRect">
            <a:avLst>
              <a:gd name="adj" fmla="val 1151"/>
            </a:avLst>
          </a:prstGeom>
          <a:solidFill>
            <a:schemeClr val="bg1">
              <a:lumMod val="65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26" name="모서리가 둥근 직사각형 25"/>
          <p:cNvSpPr/>
          <p:nvPr/>
        </p:nvSpPr>
        <p:spPr>
          <a:xfrm>
            <a:off x="404666" y="2702456"/>
            <a:ext cx="5965812" cy="6454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79" name="모서리가 둥근 직사각형 78"/>
          <p:cNvSpPr/>
          <p:nvPr/>
        </p:nvSpPr>
        <p:spPr>
          <a:xfrm>
            <a:off x="404666" y="3379059"/>
            <a:ext cx="5965812" cy="6454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80" name="모서리가 둥근 직사각형 79"/>
          <p:cNvSpPr/>
          <p:nvPr/>
        </p:nvSpPr>
        <p:spPr>
          <a:xfrm>
            <a:off x="404666" y="4044246"/>
            <a:ext cx="5965812" cy="6454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cxnSp>
        <p:nvCxnSpPr>
          <p:cNvPr id="17" name="직선 연결선 16"/>
          <p:cNvCxnSpPr/>
          <p:nvPr/>
        </p:nvCxnSpPr>
        <p:spPr>
          <a:xfrm>
            <a:off x="6423174" y="2702456"/>
            <a:ext cx="0" cy="240960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타원 17"/>
          <p:cNvSpPr/>
          <p:nvPr/>
        </p:nvSpPr>
        <p:spPr>
          <a:xfrm>
            <a:off x="6356944" y="399860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403" y="2758685"/>
            <a:ext cx="564795" cy="56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403" y="3431557"/>
            <a:ext cx="564795" cy="56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403" y="4097287"/>
            <a:ext cx="564795" cy="56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4" name="모서리가 둥근 직사각형 93"/>
          <p:cNvSpPr/>
          <p:nvPr/>
        </p:nvSpPr>
        <p:spPr>
          <a:xfrm>
            <a:off x="1088438" y="4364505"/>
            <a:ext cx="2287988" cy="29407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95" name="모서리가 둥근 직사각형 94"/>
          <p:cNvSpPr/>
          <p:nvPr/>
        </p:nvSpPr>
        <p:spPr>
          <a:xfrm>
            <a:off x="1073198" y="2708976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레벨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96" name="모서리가 둥근 직사각형 95"/>
          <p:cNvSpPr/>
          <p:nvPr/>
        </p:nvSpPr>
        <p:spPr>
          <a:xfrm>
            <a:off x="1073198" y="2893944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캐릭</a:t>
            </a:r>
            <a:r>
              <a:rPr lang="ko-KR" altLang="en-US" sz="1000" b="1" dirty="0">
                <a:ln w="3175">
                  <a:solidFill>
                    <a:sysClr val="windowText" lastClr="000000"/>
                  </a:solidFill>
                </a:ln>
              </a:rPr>
              <a:t>터</a:t>
            </a:r>
          </a:p>
        </p:txBody>
      </p:sp>
      <p:sp>
        <p:nvSpPr>
          <p:cNvPr id="97" name="모서리가 둥근 직사각형 96"/>
          <p:cNvSpPr/>
          <p:nvPr/>
        </p:nvSpPr>
        <p:spPr>
          <a:xfrm>
            <a:off x="1073198" y="3087379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길드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98" name="모서리가 둥근 직사각형 97"/>
          <p:cNvSpPr/>
          <p:nvPr/>
        </p:nvSpPr>
        <p:spPr>
          <a:xfrm>
            <a:off x="1073198" y="3369657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레벨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99" name="모서리가 둥근 직사각형 98"/>
          <p:cNvSpPr/>
          <p:nvPr/>
        </p:nvSpPr>
        <p:spPr>
          <a:xfrm>
            <a:off x="1073198" y="3554625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캐릭터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0" name="모서리가 둥근 직사각형 99"/>
          <p:cNvSpPr/>
          <p:nvPr/>
        </p:nvSpPr>
        <p:spPr>
          <a:xfrm>
            <a:off x="1073198" y="3748060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길드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1" name="모서리가 둥근 직사각형 100"/>
          <p:cNvSpPr/>
          <p:nvPr/>
        </p:nvSpPr>
        <p:spPr>
          <a:xfrm>
            <a:off x="1073198" y="4034844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레벨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2" name="모서리가 둥근 직사각형 101"/>
          <p:cNvSpPr/>
          <p:nvPr/>
        </p:nvSpPr>
        <p:spPr>
          <a:xfrm>
            <a:off x="1073198" y="4219812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캐릭터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3" name="모서리가 둥근 직사각형 102"/>
          <p:cNvSpPr/>
          <p:nvPr/>
        </p:nvSpPr>
        <p:spPr>
          <a:xfrm>
            <a:off x="1073198" y="4413247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길드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4" name="모서리가 둥근 직사각형 103"/>
          <p:cNvSpPr/>
          <p:nvPr/>
        </p:nvSpPr>
        <p:spPr>
          <a:xfrm>
            <a:off x="1680220" y="4028512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48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5" name="모서리가 둥근 직사각형 104"/>
          <p:cNvSpPr/>
          <p:nvPr/>
        </p:nvSpPr>
        <p:spPr>
          <a:xfrm>
            <a:off x="1680220" y="4213480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진실의트루</a:t>
            </a:r>
            <a:r>
              <a:rPr lang="ko-KR" altLang="en-US" sz="1000" b="1" dirty="0" err="1">
                <a:ln w="3175">
                  <a:solidFill>
                    <a:sysClr val="windowText" lastClr="000000"/>
                  </a:solidFill>
                </a:ln>
              </a:rPr>
              <a:t>스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7" name="모서리가 둥근 직사각형 106"/>
          <p:cNvSpPr/>
          <p:nvPr/>
        </p:nvSpPr>
        <p:spPr>
          <a:xfrm>
            <a:off x="1680220" y="3355603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49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8" name="모서리가 둥근 직사각형 107"/>
          <p:cNvSpPr/>
          <p:nvPr/>
        </p:nvSpPr>
        <p:spPr>
          <a:xfrm>
            <a:off x="1680220" y="3540571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파스타와함께라면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09" name="모서리가 둥근 직사각형 108"/>
          <p:cNvSpPr/>
          <p:nvPr/>
        </p:nvSpPr>
        <p:spPr>
          <a:xfrm>
            <a:off x="1680220" y="3734006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&lt;</a:t>
            </a:r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다키스트</a:t>
            </a:r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 </a:t>
            </a:r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던전</a:t>
            </a:r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&gt;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10" name="모서리가 둥근 직사각형 109"/>
          <p:cNvSpPr/>
          <p:nvPr/>
        </p:nvSpPr>
        <p:spPr>
          <a:xfrm>
            <a:off x="1680220" y="2702456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50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11" name="모서리가 둥근 직사각형 110"/>
          <p:cNvSpPr/>
          <p:nvPr/>
        </p:nvSpPr>
        <p:spPr>
          <a:xfrm>
            <a:off x="1680220" y="2887424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아머킹은아머아머해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12" name="모서리가 둥근 직사각형 111"/>
          <p:cNvSpPr/>
          <p:nvPr/>
        </p:nvSpPr>
        <p:spPr>
          <a:xfrm>
            <a:off x="1680220" y="3080859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&lt;</a:t>
            </a:r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기도하는 </a:t>
            </a:r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프레이</a:t>
            </a:r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&gt;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20" name="모서리가 둥근 직사각형 119"/>
          <p:cNvSpPr/>
          <p:nvPr/>
        </p:nvSpPr>
        <p:spPr>
          <a:xfrm>
            <a:off x="5875059" y="2832544"/>
            <a:ext cx="434261" cy="385232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삭제</a:t>
            </a:r>
            <a:endParaRPr lang="ko-KR" altLang="en-US" sz="1000" dirty="0"/>
          </a:p>
        </p:txBody>
      </p:sp>
      <p:sp>
        <p:nvSpPr>
          <p:cNvPr id="122" name="모서리가 둥근 직사각형 121"/>
          <p:cNvSpPr/>
          <p:nvPr/>
        </p:nvSpPr>
        <p:spPr>
          <a:xfrm>
            <a:off x="5875059" y="3516794"/>
            <a:ext cx="434261" cy="385232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삭제</a:t>
            </a:r>
            <a:endParaRPr lang="ko-KR" altLang="en-US" sz="1000" dirty="0"/>
          </a:p>
        </p:txBody>
      </p:sp>
      <p:sp>
        <p:nvSpPr>
          <p:cNvPr id="55" name="모서리가 둥근 직사각형 54"/>
          <p:cNvSpPr/>
          <p:nvPr/>
        </p:nvSpPr>
        <p:spPr>
          <a:xfrm>
            <a:off x="3474736" y="2887424"/>
            <a:ext cx="945416" cy="286216"/>
          </a:xfrm>
          <a:prstGeom prst="roundRect">
            <a:avLst>
              <a:gd name="adj" fmla="val 3854"/>
            </a:avLst>
          </a:prstGeom>
          <a:solidFill>
            <a:schemeClr val="bg1">
              <a:lumMod val="50000"/>
              <a:alpha val="7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4,502</a:t>
            </a:r>
            <a:endParaRPr lang="ko-KR" altLang="en-US" sz="1200" dirty="0"/>
          </a:p>
        </p:txBody>
      </p:sp>
      <p:pic>
        <p:nvPicPr>
          <p:cNvPr id="56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0968" y="2885475"/>
            <a:ext cx="318286" cy="31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7" name="모서리가 둥근 직사각형 56"/>
          <p:cNvSpPr/>
          <p:nvPr/>
        </p:nvSpPr>
        <p:spPr>
          <a:xfrm>
            <a:off x="3474736" y="3558118"/>
            <a:ext cx="945416" cy="286216"/>
          </a:xfrm>
          <a:prstGeom prst="roundRect">
            <a:avLst>
              <a:gd name="adj" fmla="val 3854"/>
            </a:avLst>
          </a:prstGeom>
          <a:solidFill>
            <a:schemeClr val="bg1">
              <a:lumMod val="50000"/>
              <a:alpha val="7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3,946</a:t>
            </a:r>
            <a:endParaRPr lang="ko-KR" altLang="en-US" sz="1200" dirty="0"/>
          </a:p>
        </p:txBody>
      </p:sp>
      <p:pic>
        <p:nvPicPr>
          <p:cNvPr id="58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0968" y="3556169"/>
            <a:ext cx="318286" cy="31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9" name="모서리가 둥근 직사각형 58"/>
          <p:cNvSpPr/>
          <p:nvPr/>
        </p:nvSpPr>
        <p:spPr>
          <a:xfrm>
            <a:off x="3474736" y="4236576"/>
            <a:ext cx="945416" cy="286216"/>
          </a:xfrm>
          <a:prstGeom prst="roundRect">
            <a:avLst>
              <a:gd name="adj" fmla="val 3854"/>
            </a:avLst>
          </a:prstGeom>
          <a:solidFill>
            <a:schemeClr val="bg1">
              <a:lumMod val="50000"/>
              <a:alpha val="7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2,185</a:t>
            </a:r>
            <a:endParaRPr lang="ko-KR" altLang="en-US" sz="1200" dirty="0"/>
          </a:p>
        </p:txBody>
      </p:sp>
      <p:pic>
        <p:nvPicPr>
          <p:cNvPr id="60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0968" y="4234627"/>
            <a:ext cx="318286" cy="31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0" name="모서리가 둥근 직사각형 129"/>
          <p:cNvSpPr/>
          <p:nvPr/>
        </p:nvSpPr>
        <p:spPr>
          <a:xfrm>
            <a:off x="5593983" y="4794292"/>
            <a:ext cx="776495" cy="31776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ln w="3175">
                  <a:solidFill>
                    <a:sysClr val="windowText" lastClr="000000"/>
                  </a:solidFill>
                </a:ln>
              </a:rPr>
              <a:t>3 /20</a:t>
            </a:r>
            <a:endParaRPr lang="ko-KR" altLang="en-US" sz="11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grpSp>
        <p:nvGrpSpPr>
          <p:cNvPr id="5" name="그룹 4"/>
          <p:cNvGrpSpPr/>
          <p:nvPr/>
        </p:nvGrpSpPr>
        <p:grpSpPr>
          <a:xfrm>
            <a:off x="5813350" y="4187068"/>
            <a:ext cx="569320" cy="385232"/>
            <a:chOff x="5813350" y="4187068"/>
            <a:chExt cx="569320" cy="385232"/>
          </a:xfrm>
        </p:grpSpPr>
        <p:sp>
          <p:nvSpPr>
            <p:cNvPr id="124" name="모서리가 둥근 직사각형 123"/>
            <p:cNvSpPr/>
            <p:nvPr/>
          </p:nvSpPr>
          <p:spPr>
            <a:xfrm>
              <a:off x="5875059" y="4187068"/>
              <a:ext cx="434261" cy="385232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F7923F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2" name="모서리가 둥근 직사각형 61"/>
            <p:cNvSpPr/>
            <p:nvPr/>
          </p:nvSpPr>
          <p:spPr>
            <a:xfrm>
              <a:off x="5813350" y="4219812"/>
              <a:ext cx="569320" cy="326735"/>
            </a:xfrm>
            <a:prstGeom prst="roundRect">
              <a:avLst>
                <a:gd name="adj" fmla="val 1151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 smtClean="0">
                  <a:ln w="3175"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24:32</a:t>
              </a:r>
              <a:endParaRPr lang="ko-KR" altLang="en-US" sz="1000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pic>
        <p:nvPicPr>
          <p:cNvPr id="6" name="Picture 2" descr="https://cdn0.iconfinder.com/data/icons/modern-life/512/handshake-512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136" y="2832544"/>
            <a:ext cx="422176" cy="42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https://cdn0.iconfinder.com/data/icons/modern-life/512/handshake-512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136" y="4172091"/>
            <a:ext cx="422176" cy="42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27805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번호 개체 틀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ko-KR" smtClean="0"/>
              <a:t>- </a:t>
            </a:r>
            <a:fld id="{7E1A555B-76B7-46FE-AF91-10880C785833}" type="slidenum">
              <a:rPr lang="ko-KR" altLang="en-US" smtClean="0"/>
              <a:pPr/>
              <a:t>9</a:t>
            </a:fld>
            <a:r>
              <a:rPr lang="ko-KR" altLang="en-US" smtClean="0"/>
              <a:t> </a:t>
            </a:r>
            <a:r>
              <a:rPr lang="en-US" altLang="ko-KR" smtClean="0"/>
              <a:t>-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116632" y="1475656"/>
            <a:ext cx="6624736" cy="72728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친구 검색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 smtClean="0">
              <a:solidFill>
                <a:sysClr val="windowText" lastClr="000000"/>
              </a:solidFill>
            </a:endParaRPr>
          </a:p>
          <a:p>
            <a:pPr marL="228600" indent="-228600">
              <a:lnSpc>
                <a:spcPct val="150000"/>
              </a:lnSpc>
              <a:buFont typeface="+mj-lt"/>
              <a:buAutoNum type="arabicPeriod" startAt="3"/>
            </a:pPr>
            <a:endParaRPr lang="en-US" altLang="ko-KR" sz="1000" dirty="0">
              <a:solidFill>
                <a:sysClr val="windowText" lastClr="000000"/>
              </a:solidFill>
            </a:endParaRPr>
          </a:p>
          <a:p>
            <a:pPr marL="685800" lvl="1" indent="-228600">
              <a:lnSpc>
                <a:spcPct val="150000"/>
              </a:lnSpc>
              <a:buFont typeface="+mj-lt"/>
              <a:buAutoNum type="arabicParenR"/>
            </a:pPr>
            <a:r>
              <a:rPr lang="ko-KR" altLang="en-US" sz="1000" dirty="0" smtClean="0">
                <a:solidFill>
                  <a:sysClr val="windowText" lastClr="000000"/>
                </a:solidFill>
              </a:rPr>
              <a:t>친구 검색 탭을 눌러 이동 합니다</a:t>
            </a:r>
            <a:r>
              <a:rPr lang="en-US" altLang="ko-KR" sz="1000" dirty="0" smtClean="0">
                <a:solidFill>
                  <a:sysClr val="windowText" lastClr="000000"/>
                </a:solidFill>
              </a:rPr>
              <a:t>.</a:t>
            </a:r>
            <a:r>
              <a:rPr lang="ko-KR" altLang="en-US" sz="1000" dirty="0" smtClean="0">
                <a:solidFill>
                  <a:sysClr val="windowText" lastClr="000000"/>
                </a:solidFill>
              </a:rPr>
              <a:t> </a:t>
            </a:r>
            <a:endParaRPr lang="en-US" altLang="ko-KR" sz="1000" dirty="0" smtClean="0">
              <a:solidFill>
                <a:sysClr val="windowText" lastClr="000000"/>
              </a:solidFill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116632" y="971600"/>
            <a:ext cx="662473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lang="ko-KR" altLang="en-US" sz="1400" b="1" dirty="0" smtClean="0">
                <a:solidFill>
                  <a:sysClr val="windowText" lastClr="000000"/>
                </a:solidFill>
              </a:rPr>
              <a:t>친구 시스템 사용 방법</a:t>
            </a:r>
            <a:endParaRPr lang="ko-KR" altLang="en-US" sz="1400" b="1" dirty="0">
              <a:solidFill>
                <a:sysClr val="windowText" lastClr="000000"/>
              </a:solidFill>
            </a:endParaRPr>
          </a:p>
        </p:txBody>
      </p:sp>
      <p:pic>
        <p:nvPicPr>
          <p:cNvPr id="76" name="Picture 2" descr="C:\Users\Helpas\Pictures\Screenshot_2015-08-05-14-35-57.pn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39803" y="1835696"/>
            <a:ext cx="6382950" cy="3590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모서리가 둥근 직사각형 80"/>
          <p:cNvSpPr/>
          <p:nvPr/>
        </p:nvSpPr>
        <p:spPr>
          <a:xfrm>
            <a:off x="338715" y="2087151"/>
            <a:ext cx="6211013" cy="3132921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82" name="모서리가 둥근 직사각형 81"/>
          <p:cNvSpPr/>
          <p:nvPr/>
        </p:nvSpPr>
        <p:spPr>
          <a:xfrm>
            <a:off x="338715" y="2087152"/>
            <a:ext cx="6211013" cy="288032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200" dirty="0" smtClean="0"/>
              <a:t>친   구</a:t>
            </a:r>
            <a:endParaRPr lang="ko-KR" altLang="en-US" sz="1200" dirty="0"/>
          </a:p>
        </p:txBody>
      </p:sp>
      <p:sp>
        <p:nvSpPr>
          <p:cNvPr id="83" name="모서리가 둥근 직사각형 82"/>
          <p:cNvSpPr/>
          <p:nvPr/>
        </p:nvSpPr>
        <p:spPr>
          <a:xfrm>
            <a:off x="6238852" y="2087883"/>
            <a:ext cx="263252" cy="287301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2000" b="1" dirty="0"/>
              <a:t>X</a:t>
            </a:r>
            <a:endParaRPr lang="ko-KR" altLang="en-US" sz="2000" b="1" dirty="0"/>
          </a:p>
        </p:txBody>
      </p:sp>
      <p:sp>
        <p:nvSpPr>
          <p:cNvPr id="84" name="모서리가 둥근 직사각형 83"/>
          <p:cNvSpPr/>
          <p:nvPr/>
        </p:nvSpPr>
        <p:spPr>
          <a:xfrm>
            <a:off x="429049" y="2447192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친구 목록</a:t>
            </a:r>
            <a:endParaRPr lang="ko-KR" altLang="en-US" sz="1050" dirty="0"/>
          </a:p>
        </p:txBody>
      </p:sp>
      <p:sp>
        <p:nvSpPr>
          <p:cNvPr id="85" name="모서리가 둥근 직사각형 84"/>
          <p:cNvSpPr/>
          <p:nvPr/>
        </p:nvSpPr>
        <p:spPr>
          <a:xfrm>
            <a:off x="1400746" y="2447192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친구 검색</a:t>
            </a:r>
            <a:endParaRPr lang="ko-KR" altLang="en-US" sz="1050" dirty="0"/>
          </a:p>
        </p:txBody>
      </p:sp>
      <p:sp>
        <p:nvSpPr>
          <p:cNvPr id="86" name="모서리가 둥근 직사각형 85"/>
          <p:cNvSpPr/>
          <p:nvPr/>
        </p:nvSpPr>
        <p:spPr>
          <a:xfrm>
            <a:off x="2372443" y="2447192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신청 대기</a:t>
            </a:r>
            <a:endParaRPr lang="ko-KR" altLang="en-US" sz="1050" dirty="0"/>
          </a:p>
        </p:txBody>
      </p:sp>
      <p:sp>
        <p:nvSpPr>
          <p:cNvPr id="106" name="모서리가 둥근 직사각형 105"/>
          <p:cNvSpPr/>
          <p:nvPr/>
        </p:nvSpPr>
        <p:spPr>
          <a:xfrm>
            <a:off x="3344140" y="2447192"/>
            <a:ext cx="927719" cy="27964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50" dirty="0" smtClean="0"/>
              <a:t>친구 초대</a:t>
            </a:r>
            <a:endParaRPr lang="ko-KR" altLang="en-US" sz="1050" dirty="0"/>
          </a:p>
        </p:txBody>
      </p:sp>
      <p:sp>
        <p:nvSpPr>
          <p:cNvPr id="145" name="모서리가 둥근 직사각형 144"/>
          <p:cNvSpPr/>
          <p:nvPr/>
        </p:nvSpPr>
        <p:spPr>
          <a:xfrm>
            <a:off x="5296193" y="2391208"/>
            <a:ext cx="776495" cy="31776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100" b="1" dirty="0" smtClean="0">
                <a:ln w="3175">
                  <a:solidFill>
                    <a:sysClr val="windowText" lastClr="000000"/>
                  </a:solidFill>
                </a:ln>
              </a:rPr>
              <a:t>내 </a:t>
            </a:r>
            <a:r>
              <a:rPr lang="en-US" altLang="ko-KR" sz="1100" b="1" dirty="0" smtClean="0">
                <a:ln w="3175">
                  <a:solidFill>
                    <a:sysClr val="windowText" lastClr="000000"/>
                  </a:solidFill>
                </a:ln>
              </a:rPr>
              <a:t>FP</a:t>
            </a:r>
            <a:endParaRPr lang="ko-KR" altLang="en-US" sz="11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6" name="모서리가 둥근 직사각형 145"/>
          <p:cNvSpPr/>
          <p:nvPr/>
        </p:nvSpPr>
        <p:spPr>
          <a:xfrm>
            <a:off x="5804591" y="2403400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ln w="3175">
                  <a:solidFill>
                    <a:sysClr val="windowText" lastClr="000000"/>
                  </a:solidFill>
                </a:ln>
              </a:rPr>
              <a:t>: 302</a:t>
            </a:r>
            <a:endParaRPr lang="ko-KR" altLang="en-US" sz="11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14" name="모서리가 둥근 직사각형 113"/>
          <p:cNvSpPr/>
          <p:nvPr/>
        </p:nvSpPr>
        <p:spPr>
          <a:xfrm>
            <a:off x="404665" y="2702455"/>
            <a:ext cx="6060863" cy="2409605"/>
          </a:xfrm>
          <a:prstGeom prst="roundRect">
            <a:avLst>
              <a:gd name="adj" fmla="val 1151"/>
            </a:avLst>
          </a:prstGeom>
          <a:solidFill>
            <a:schemeClr val="bg1">
              <a:lumMod val="65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116" name="모서리가 둥근 직사각형 115"/>
          <p:cNvSpPr/>
          <p:nvPr/>
        </p:nvSpPr>
        <p:spPr>
          <a:xfrm>
            <a:off x="404666" y="2702456"/>
            <a:ext cx="5965812" cy="6454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117" name="모서리가 둥근 직사각형 116"/>
          <p:cNvSpPr/>
          <p:nvPr/>
        </p:nvSpPr>
        <p:spPr>
          <a:xfrm>
            <a:off x="404666" y="3379059"/>
            <a:ext cx="5965812" cy="6454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sp>
        <p:nvSpPr>
          <p:cNvPr id="118" name="모서리가 둥근 직사각형 117"/>
          <p:cNvSpPr/>
          <p:nvPr/>
        </p:nvSpPr>
        <p:spPr>
          <a:xfrm>
            <a:off x="404666" y="4044246"/>
            <a:ext cx="5965812" cy="645408"/>
          </a:xfrm>
          <a:prstGeom prst="roundRect">
            <a:avLst>
              <a:gd name="adj" fmla="val 1151"/>
            </a:avLst>
          </a:prstGeom>
          <a:solidFill>
            <a:schemeClr val="bg1">
              <a:lumMod val="50000"/>
            </a:schemeClr>
          </a:solidFill>
          <a:ln w="3175"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cxnSp>
        <p:nvCxnSpPr>
          <p:cNvPr id="119" name="직선 연결선 118"/>
          <p:cNvCxnSpPr/>
          <p:nvPr/>
        </p:nvCxnSpPr>
        <p:spPr>
          <a:xfrm>
            <a:off x="6423174" y="2702456"/>
            <a:ext cx="0" cy="240960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타원 120"/>
          <p:cNvSpPr/>
          <p:nvPr/>
        </p:nvSpPr>
        <p:spPr>
          <a:xfrm>
            <a:off x="6356944" y="3998600"/>
            <a:ext cx="144016" cy="144016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3" name="Picture 2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403" y="2758685"/>
            <a:ext cx="564795" cy="56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" name="Picture 3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403" y="3431557"/>
            <a:ext cx="564795" cy="56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" name="Picture 4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8403" y="4097287"/>
            <a:ext cx="564795" cy="5647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7" name="모서리가 둥근 직사각형 126"/>
          <p:cNvSpPr/>
          <p:nvPr/>
        </p:nvSpPr>
        <p:spPr>
          <a:xfrm>
            <a:off x="1088438" y="4364505"/>
            <a:ext cx="2287988" cy="29407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28" name="모서리가 둥근 직사각형 127"/>
          <p:cNvSpPr/>
          <p:nvPr/>
        </p:nvSpPr>
        <p:spPr>
          <a:xfrm>
            <a:off x="1073198" y="2708976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레벨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29" name="모서리가 둥근 직사각형 128"/>
          <p:cNvSpPr/>
          <p:nvPr/>
        </p:nvSpPr>
        <p:spPr>
          <a:xfrm>
            <a:off x="1073198" y="2893944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캐릭</a:t>
            </a:r>
            <a:r>
              <a:rPr lang="ko-KR" altLang="en-US" sz="1000" b="1" dirty="0">
                <a:ln w="3175">
                  <a:solidFill>
                    <a:sysClr val="windowText" lastClr="000000"/>
                  </a:solidFill>
                </a:ln>
              </a:rPr>
              <a:t>터</a:t>
            </a:r>
          </a:p>
        </p:txBody>
      </p:sp>
      <p:sp>
        <p:nvSpPr>
          <p:cNvPr id="130" name="모서리가 둥근 직사각형 129"/>
          <p:cNvSpPr/>
          <p:nvPr/>
        </p:nvSpPr>
        <p:spPr>
          <a:xfrm>
            <a:off x="1073198" y="3087379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길드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1" name="모서리가 둥근 직사각형 130"/>
          <p:cNvSpPr/>
          <p:nvPr/>
        </p:nvSpPr>
        <p:spPr>
          <a:xfrm>
            <a:off x="1073198" y="3369657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레벨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2" name="모서리가 둥근 직사각형 131"/>
          <p:cNvSpPr/>
          <p:nvPr/>
        </p:nvSpPr>
        <p:spPr>
          <a:xfrm>
            <a:off x="1073198" y="3554625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캐릭터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3" name="모서리가 둥근 직사각형 132"/>
          <p:cNvSpPr/>
          <p:nvPr/>
        </p:nvSpPr>
        <p:spPr>
          <a:xfrm>
            <a:off x="1073198" y="3748060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길드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4" name="모서리가 둥근 직사각형 133"/>
          <p:cNvSpPr/>
          <p:nvPr/>
        </p:nvSpPr>
        <p:spPr>
          <a:xfrm>
            <a:off x="1073198" y="4034844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레벨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5" name="모서리가 둥근 직사각형 134"/>
          <p:cNvSpPr/>
          <p:nvPr/>
        </p:nvSpPr>
        <p:spPr>
          <a:xfrm>
            <a:off x="1073198" y="4219812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캐릭터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6" name="모서리가 둥근 직사각형 135"/>
          <p:cNvSpPr/>
          <p:nvPr/>
        </p:nvSpPr>
        <p:spPr>
          <a:xfrm>
            <a:off x="1073198" y="4413247"/>
            <a:ext cx="687610" cy="294275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길드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7" name="모서리가 둥근 직사각형 136"/>
          <p:cNvSpPr/>
          <p:nvPr/>
        </p:nvSpPr>
        <p:spPr>
          <a:xfrm>
            <a:off x="1680220" y="4028512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48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8" name="모서리가 둥근 직사각형 137"/>
          <p:cNvSpPr/>
          <p:nvPr/>
        </p:nvSpPr>
        <p:spPr>
          <a:xfrm>
            <a:off x="1680220" y="4213480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진실의트루</a:t>
            </a:r>
            <a:r>
              <a:rPr lang="ko-KR" altLang="en-US" sz="1000" b="1" dirty="0" err="1">
                <a:ln w="3175">
                  <a:solidFill>
                    <a:sysClr val="windowText" lastClr="000000"/>
                  </a:solidFill>
                </a:ln>
              </a:rPr>
              <a:t>스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39" name="모서리가 둥근 직사각형 138"/>
          <p:cNvSpPr/>
          <p:nvPr/>
        </p:nvSpPr>
        <p:spPr>
          <a:xfrm>
            <a:off x="1680220" y="3355603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49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0" name="모서리가 둥근 직사각형 139"/>
          <p:cNvSpPr/>
          <p:nvPr/>
        </p:nvSpPr>
        <p:spPr>
          <a:xfrm>
            <a:off x="1680220" y="3540571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파스타와함께라면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1" name="모서리가 둥근 직사각형 140"/>
          <p:cNvSpPr/>
          <p:nvPr/>
        </p:nvSpPr>
        <p:spPr>
          <a:xfrm>
            <a:off x="1680220" y="3734006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&lt;</a:t>
            </a:r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다키스트</a:t>
            </a:r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 </a:t>
            </a:r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던전</a:t>
            </a:r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&gt;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2" name="모서리가 둥근 직사각형 141"/>
          <p:cNvSpPr/>
          <p:nvPr/>
        </p:nvSpPr>
        <p:spPr>
          <a:xfrm>
            <a:off x="1680220" y="2702456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50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3" name="모서리가 둥근 직사각형 142"/>
          <p:cNvSpPr/>
          <p:nvPr/>
        </p:nvSpPr>
        <p:spPr>
          <a:xfrm>
            <a:off x="1680220" y="2887424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아머킹은아머아머해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44" name="모서리가 둥근 직사각형 143"/>
          <p:cNvSpPr/>
          <p:nvPr/>
        </p:nvSpPr>
        <p:spPr>
          <a:xfrm>
            <a:off x="1680220" y="3080859"/>
            <a:ext cx="1631305" cy="30060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&lt;</a:t>
            </a:r>
            <a:r>
              <a:rPr lang="ko-KR" altLang="en-US" sz="1000" b="1" dirty="0" smtClean="0">
                <a:ln w="3175">
                  <a:solidFill>
                    <a:sysClr val="windowText" lastClr="000000"/>
                  </a:solidFill>
                </a:ln>
              </a:rPr>
              <a:t>기도하는 </a:t>
            </a:r>
            <a:r>
              <a:rPr lang="ko-KR" altLang="en-US" sz="1000" b="1" dirty="0" err="1" smtClean="0">
                <a:ln w="3175">
                  <a:solidFill>
                    <a:sysClr val="windowText" lastClr="000000"/>
                  </a:solidFill>
                </a:ln>
              </a:rPr>
              <a:t>프레이</a:t>
            </a:r>
            <a:r>
              <a:rPr lang="en-US" altLang="ko-KR" sz="1000" b="1" dirty="0" smtClean="0">
                <a:ln w="3175">
                  <a:solidFill>
                    <a:sysClr val="windowText" lastClr="000000"/>
                  </a:solidFill>
                </a:ln>
              </a:rPr>
              <a:t>&gt;</a:t>
            </a:r>
            <a:endParaRPr lang="ko-KR" altLang="en-US" sz="10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50" name="모서리가 둥근 직사각형 149"/>
          <p:cNvSpPr/>
          <p:nvPr/>
        </p:nvSpPr>
        <p:spPr>
          <a:xfrm>
            <a:off x="3474736" y="2887424"/>
            <a:ext cx="945416" cy="286216"/>
          </a:xfrm>
          <a:prstGeom prst="roundRect">
            <a:avLst>
              <a:gd name="adj" fmla="val 3854"/>
            </a:avLst>
          </a:prstGeom>
          <a:solidFill>
            <a:schemeClr val="bg1">
              <a:lumMod val="50000"/>
              <a:alpha val="7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4,502</a:t>
            </a:r>
            <a:endParaRPr lang="ko-KR" altLang="en-US" sz="1200" dirty="0"/>
          </a:p>
        </p:txBody>
      </p:sp>
      <p:pic>
        <p:nvPicPr>
          <p:cNvPr id="151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0968" y="2885475"/>
            <a:ext cx="318286" cy="31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2" name="모서리가 둥근 직사각형 151"/>
          <p:cNvSpPr/>
          <p:nvPr/>
        </p:nvSpPr>
        <p:spPr>
          <a:xfrm>
            <a:off x="3474736" y="3558118"/>
            <a:ext cx="945416" cy="286216"/>
          </a:xfrm>
          <a:prstGeom prst="roundRect">
            <a:avLst>
              <a:gd name="adj" fmla="val 3854"/>
            </a:avLst>
          </a:prstGeom>
          <a:solidFill>
            <a:schemeClr val="bg1">
              <a:lumMod val="50000"/>
              <a:alpha val="7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3,946</a:t>
            </a:r>
            <a:endParaRPr lang="ko-KR" altLang="en-US" sz="1200" dirty="0"/>
          </a:p>
        </p:txBody>
      </p:sp>
      <p:pic>
        <p:nvPicPr>
          <p:cNvPr id="153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0968" y="3556169"/>
            <a:ext cx="318286" cy="31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4" name="모서리가 둥근 직사각형 153"/>
          <p:cNvSpPr/>
          <p:nvPr/>
        </p:nvSpPr>
        <p:spPr>
          <a:xfrm>
            <a:off x="3474736" y="4236576"/>
            <a:ext cx="945416" cy="286216"/>
          </a:xfrm>
          <a:prstGeom prst="roundRect">
            <a:avLst>
              <a:gd name="adj" fmla="val 3854"/>
            </a:avLst>
          </a:prstGeom>
          <a:solidFill>
            <a:schemeClr val="bg1">
              <a:lumMod val="50000"/>
              <a:alpha val="70000"/>
            </a:schemeClr>
          </a:solidFill>
          <a:ln>
            <a:solidFill>
              <a:srgbClr val="F7923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200" dirty="0" smtClean="0"/>
              <a:t>2,185</a:t>
            </a:r>
            <a:endParaRPr lang="ko-KR" altLang="en-US" sz="1200" dirty="0"/>
          </a:p>
        </p:txBody>
      </p:sp>
      <p:pic>
        <p:nvPicPr>
          <p:cNvPr id="155" name="Picture 2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40968" y="4234627"/>
            <a:ext cx="318286" cy="3119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2" name="Picture 2" descr="http://cache2.asset-cache.net/xc/464895243.jpg?v=2&amp;c=IWSAsset&amp;k=2&amp;d=uoupicVpbaUjsiieuPnSeIUhvROXosCgdilVabAWwnYS_SMgNu8uYX2VgdqoLUax0"/>
          <p:cNvPicPr>
            <a:picLocks noChangeAspect="1" noChangeArrowheads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76133" y="2578616"/>
            <a:ext cx="316027" cy="541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5" name="모서리가 둥근 직사각형 164"/>
          <p:cNvSpPr/>
          <p:nvPr/>
        </p:nvSpPr>
        <p:spPr>
          <a:xfrm>
            <a:off x="5593983" y="4794292"/>
            <a:ext cx="776495" cy="317768"/>
          </a:xfrm>
          <a:prstGeom prst="roundRect">
            <a:avLst>
              <a:gd name="adj" fmla="val 1151"/>
            </a:avLst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100" b="1" dirty="0" smtClean="0">
                <a:ln w="3175">
                  <a:solidFill>
                    <a:sysClr val="windowText" lastClr="000000"/>
                  </a:solidFill>
                </a:ln>
              </a:rPr>
              <a:t>3 /20</a:t>
            </a:r>
            <a:endParaRPr lang="ko-KR" altLang="en-US" sz="1100" b="1" dirty="0">
              <a:ln w="3175">
                <a:solidFill>
                  <a:sysClr val="windowText" lastClr="000000"/>
                </a:solidFill>
              </a:ln>
            </a:endParaRPr>
          </a:p>
        </p:txBody>
      </p:sp>
      <p:sp>
        <p:nvSpPr>
          <p:cNvPr id="166" name="모서리가 둥근 직사각형 165"/>
          <p:cNvSpPr/>
          <p:nvPr/>
        </p:nvSpPr>
        <p:spPr>
          <a:xfrm>
            <a:off x="5875059" y="2832544"/>
            <a:ext cx="434261" cy="385232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삭제</a:t>
            </a:r>
            <a:endParaRPr lang="ko-KR" altLang="en-US" sz="1000" dirty="0"/>
          </a:p>
        </p:txBody>
      </p:sp>
      <p:sp>
        <p:nvSpPr>
          <p:cNvPr id="167" name="모서리가 둥근 직사각형 166"/>
          <p:cNvSpPr/>
          <p:nvPr/>
        </p:nvSpPr>
        <p:spPr>
          <a:xfrm>
            <a:off x="5875059" y="3516794"/>
            <a:ext cx="434261" cy="385232"/>
          </a:xfrm>
          <a:prstGeom prst="roundRect">
            <a:avLst/>
          </a:prstGeom>
          <a:solidFill>
            <a:schemeClr val="accent2"/>
          </a:solidFill>
          <a:ln>
            <a:solidFill>
              <a:srgbClr val="F7923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1000" dirty="0" smtClean="0"/>
              <a:t>삭제</a:t>
            </a:r>
            <a:endParaRPr lang="ko-KR" altLang="en-US" sz="1000" dirty="0"/>
          </a:p>
        </p:txBody>
      </p:sp>
      <p:grpSp>
        <p:nvGrpSpPr>
          <p:cNvPr id="60" name="그룹 59"/>
          <p:cNvGrpSpPr/>
          <p:nvPr/>
        </p:nvGrpSpPr>
        <p:grpSpPr>
          <a:xfrm>
            <a:off x="5813350" y="4187068"/>
            <a:ext cx="569320" cy="385232"/>
            <a:chOff x="5813350" y="4187068"/>
            <a:chExt cx="569320" cy="385232"/>
          </a:xfrm>
        </p:grpSpPr>
        <p:sp>
          <p:nvSpPr>
            <p:cNvPr id="61" name="모서리가 둥근 직사각형 60"/>
            <p:cNvSpPr/>
            <p:nvPr/>
          </p:nvSpPr>
          <p:spPr>
            <a:xfrm>
              <a:off x="5875059" y="4187068"/>
              <a:ext cx="434261" cy="385232"/>
            </a:xfrm>
            <a:prstGeom prst="roundRect">
              <a:avLst/>
            </a:prstGeom>
            <a:solidFill>
              <a:schemeClr val="bg1">
                <a:lumMod val="65000"/>
              </a:schemeClr>
            </a:solidFill>
            <a:ln>
              <a:solidFill>
                <a:srgbClr val="F7923F"/>
              </a:solidFill>
            </a:ln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1000" dirty="0"/>
            </a:p>
          </p:txBody>
        </p:sp>
        <p:sp>
          <p:nvSpPr>
            <p:cNvPr id="62" name="모서리가 둥근 직사각형 61"/>
            <p:cNvSpPr/>
            <p:nvPr/>
          </p:nvSpPr>
          <p:spPr>
            <a:xfrm>
              <a:off x="5813350" y="4219812"/>
              <a:ext cx="569320" cy="326735"/>
            </a:xfrm>
            <a:prstGeom prst="roundRect">
              <a:avLst>
                <a:gd name="adj" fmla="val 1151"/>
              </a:avLst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ko-KR" sz="1000" dirty="0" smtClean="0">
                  <a:ln w="3175">
                    <a:solidFill>
                      <a:schemeClr val="bg1"/>
                    </a:solidFill>
                  </a:ln>
                  <a:solidFill>
                    <a:schemeClr val="bg1"/>
                  </a:solidFill>
                </a:rPr>
                <a:t>24:32</a:t>
              </a:r>
              <a:endParaRPr lang="ko-KR" altLang="en-US" sz="1000" dirty="0">
                <a:ln w="3175">
                  <a:solidFill>
                    <a:schemeClr val="bg1"/>
                  </a:solidFill>
                </a:ln>
                <a:solidFill>
                  <a:schemeClr val="bg1"/>
                </a:solidFill>
              </a:endParaRPr>
            </a:p>
          </p:txBody>
        </p:sp>
      </p:grpSp>
      <p:pic>
        <p:nvPicPr>
          <p:cNvPr id="63" name="Picture 2" descr="https://cdn0.iconfinder.com/data/icons/modern-life/512/handshake-512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136" y="2832544"/>
            <a:ext cx="422176" cy="42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4" name="Picture 2" descr="https://cdn0.iconfinder.com/data/icons/modern-life/512/handshake-512.pn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136" y="4172091"/>
            <a:ext cx="422176" cy="422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54488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31594</TotalTime>
  <Words>1514</Words>
  <Application>Microsoft Office PowerPoint</Application>
  <PresentationFormat>화면 슬라이드 쇼(4:3)</PresentationFormat>
  <Paragraphs>834</Paragraphs>
  <Slides>19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3" baseType="lpstr">
      <vt:lpstr>Arial Unicode MS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Community Design Document</dc:title>
  <dc:creator>김양래</dc:creator>
  <cp:lastModifiedBy>김양래</cp:lastModifiedBy>
  <cp:revision>868</cp:revision>
  <cp:lastPrinted>2014-07-09T11:41:09Z</cp:lastPrinted>
  <dcterms:created xsi:type="dcterms:W3CDTF">2011-08-28T08:04:15Z</dcterms:created>
  <dcterms:modified xsi:type="dcterms:W3CDTF">2015-10-26T02:18:41Z</dcterms:modified>
</cp:coreProperties>
</file>