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1" r:id="rId3"/>
    <p:sldId id="263" r:id="rId4"/>
    <p:sldId id="265" r:id="rId5"/>
    <p:sldId id="266" r:id="rId6"/>
    <p:sldId id="277" r:id="rId7"/>
    <p:sldId id="267" r:id="rId8"/>
    <p:sldId id="269" r:id="rId9"/>
    <p:sldId id="268" r:id="rId10"/>
    <p:sldId id="270" r:id="rId11"/>
    <p:sldId id="271" r:id="rId12"/>
    <p:sldId id="273" r:id="rId13"/>
    <p:sldId id="272" r:id="rId14"/>
    <p:sldId id="274" r:id="rId15"/>
    <p:sldId id="275" r:id="rId16"/>
    <p:sldId id="276" r:id="rId17"/>
    <p:sldId id="278" r:id="rId18"/>
    <p:sldId id="279" r:id="rId19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  <a:srgbClr val="F7923F"/>
    <a:srgbClr val="21C5FF"/>
    <a:srgbClr val="FFFF99"/>
    <a:srgbClr val="CA88FC"/>
    <a:srgbClr val="CC0000"/>
    <a:srgbClr val="932503"/>
    <a:srgbClr val="FFCC00"/>
    <a:srgbClr val="B3EDB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4359" autoAdjust="0"/>
  </p:normalViewPr>
  <p:slideViewPr>
    <p:cSldViewPr>
      <p:cViewPr varScale="1">
        <p:scale>
          <a:sx n="80" d="100"/>
          <a:sy n="80" d="100"/>
        </p:scale>
        <p:origin x="39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D070-620C-4544-ABD3-70F25BDFA150}" type="datetimeFigureOut">
              <a:rPr lang="ko-KR" altLang="en-US" smtClean="0"/>
              <a:pPr/>
              <a:t>2015-10-26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07E65-7DFC-4ED6-B34E-9234471D10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10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576D-BF28-4121-A38C-895B0E27FC13}" type="datetimeFigureOut">
              <a:rPr lang="ko-KR" altLang="en-US" smtClean="0"/>
              <a:pPr/>
              <a:t>2015-10-26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6AB7-3C7D-404B-B910-B38EDF2FBF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6AB7-3C7D-404B-B910-B38EDF2FBF8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15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6AB7-3C7D-404B-B910-B38EDF2FBF8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15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6AB7-3C7D-404B-B910-B38EDF2FBF86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15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6632" y="200473"/>
            <a:ext cx="1440160" cy="6480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33256" y="632521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2015.08.04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733256" y="200472"/>
            <a:ext cx="1008112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TF</a:t>
            </a:r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팀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33256" y="416497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김  양 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래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57192" y="632520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작성일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157192" y="20047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   속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57192" y="416496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작성자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32856" y="63252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32856" y="20047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Community System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37111" y="416496"/>
            <a:ext cx="720081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1.0.0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56792" y="200472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제  목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33056" y="416496"/>
            <a:ext cx="504055" cy="2160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Ver.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56792" y="416497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  류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556792" y="63252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  고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132857" y="416495"/>
            <a:ext cx="1800200" cy="216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Mail System</a:t>
            </a:r>
            <a:endParaRPr lang="ko-KR" altLang="en-US" sz="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116632" y="88670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16632" y="88924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674" y="362581"/>
            <a:ext cx="1362075" cy="323850"/>
          </a:xfrm>
          <a:prstGeom prst="rect">
            <a:avLst/>
          </a:prstGeom>
        </p:spPr>
      </p:pic>
      <p:sp>
        <p:nvSpPr>
          <p:cNvPr id="2" name="직사각형 1"/>
          <p:cNvSpPr/>
          <p:nvPr userDrawn="1"/>
        </p:nvSpPr>
        <p:spPr>
          <a:xfrm>
            <a:off x="116632" y="971600"/>
            <a:ext cx="6624736" cy="7776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3779912"/>
            <a:ext cx="66247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ysClr val="windowText" lastClr="000000"/>
                </a:solidFill>
              </a:rPr>
              <a:t>커뮤니티 시스템</a:t>
            </a:r>
            <a:endParaRPr lang="en-US" altLang="ko-KR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ysClr val="windowText" lastClr="000000"/>
                </a:solidFill>
              </a:rPr>
              <a:t>메</a:t>
            </a:r>
            <a:r>
              <a:rPr lang="ko-KR" altLang="en-US" sz="4000" dirty="0">
                <a:solidFill>
                  <a:sysClr val="windowText" lastClr="000000"/>
                </a:solidFill>
              </a:rPr>
              <a:t>일</a:t>
            </a:r>
            <a:r>
              <a:rPr lang="ko-KR" altLang="en-US" sz="4000" dirty="0" smtClean="0">
                <a:solidFill>
                  <a:sysClr val="windowText" lastClr="000000"/>
                </a:solidFill>
              </a:rPr>
              <a:t> 시스템</a:t>
            </a:r>
            <a:endParaRPr lang="ko-KR" altLang="en-US" sz="4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8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10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쓰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쓰기 탭 화면으로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2061711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338715" y="2313166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313167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238852" y="2313898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657615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657615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04665" y="2901423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2332299" y="2601199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04666" y="3197330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6459750" y="2895277"/>
            <a:ext cx="0" cy="2328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6393520" y="419142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45260" y="3299229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45260" y="2948954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80540" y="2899951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보낸 사람</a:t>
            </a:r>
            <a:endParaRPr lang="ko-KR" altLang="en-US" sz="800" dirty="0"/>
          </a:p>
        </p:txBody>
      </p:sp>
      <p:cxnSp>
        <p:nvCxnSpPr>
          <p:cNvPr id="23" name="직선 연결선 22"/>
          <p:cNvCxnSpPr/>
          <p:nvPr/>
        </p:nvCxnSpPr>
        <p:spPr>
          <a:xfrm>
            <a:off x="1916832" y="2937263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2284487" y="2899951"/>
            <a:ext cx="2610039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제목</a:t>
            </a:r>
            <a:endParaRPr lang="ko-KR" altLang="en-US" sz="800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012088" y="2899951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남은 보관일</a:t>
            </a:r>
            <a:endParaRPr lang="ko-KR" altLang="en-US" sz="800" dirty="0"/>
          </a:p>
        </p:txBody>
      </p:sp>
      <p:cxnSp>
        <p:nvCxnSpPr>
          <p:cNvPr id="26" name="직선 연결선 25"/>
          <p:cNvCxnSpPr/>
          <p:nvPr/>
        </p:nvCxnSpPr>
        <p:spPr>
          <a:xfrm>
            <a:off x="5017724" y="2937263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680540" y="3197330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911196" y="3197330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012088" y="3197330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404666" y="3599292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80540" y="3599292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1911196" y="3599292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012088" y="3599292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4666" y="4006743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680540" y="4006743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1911196" y="4006743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5012088" y="4006743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404666" y="4418949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680540" y="4418949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1911196" y="4418949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5012088" y="4418949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2" name="직사각형 41"/>
          <p:cNvSpPr/>
          <p:nvPr/>
        </p:nvSpPr>
        <p:spPr>
          <a:xfrm>
            <a:off x="445260" y="3701191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445260" y="4108642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445260" y="4520848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1984350" y="3246598"/>
            <a:ext cx="310364" cy="31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5758290" y="3197330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758290" y="3599292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758290" y="4006743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5758290" y="4418949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50" name="직선 연결선 49"/>
          <p:cNvCxnSpPr/>
          <p:nvPr/>
        </p:nvCxnSpPr>
        <p:spPr>
          <a:xfrm>
            <a:off x="5758290" y="2937263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>
            <a:off x="680540" y="3253090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80540" y="3654090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패륜왕리치킹</a:t>
            </a:r>
            <a:endParaRPr lang="ko-KR" altLang="en-US" sz="1000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680540" y="4056157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0540" y="4468363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6" name="모서리가 둥근 직사각형 55"/>
          <p:cNvSpPr/>
          <p:nvPr/>
        </p:nvSpPr>
        <p:spPr>
          <a:xfrm>
            <a:off x="2396504" y="3253090"/>
            <a:ext cx="261558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2396504" y="3655199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야</a:t>
            </a:r>
            <a:r>
              <a:rPr lang="en-US" altLang="ko-KR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쳐 받아라</a:t>
            </a:r>
            <a:endParaRPr lang="ko-KR" altLang="en-US" sz="1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2396504" y="4062650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어린이 날 특별 선물</a:t>
            </a:r>
            <a:r>
              <a:rPr lang="en-US" altLang="ko-KR" sz="1000" dirty="0" smtClean="0"/>
              <a:t>!!</a:t>
            </a:r>
            <a:endParaRPr lang="ko-KR" altLang="en-US" sz="1000" dirty="0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2396504" y="4468362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점검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/>
              <a:t> 3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14</a:t>
            </a:r>
            <a:r>
              <a:rPr lang="ko-KR" altLang="en-US" sz="1000" dirty="0" smtClean="0"/>
              <a:t>일 </a:t>
            </a:r>
            <a:r>
              <a:rPr lang="en-US" altLang="ko-KR" sz="1000" dirty="0" smtClean="0"/>
              <a:t>14:00 </a:t>
            </a:r>
            <a:r>
              <a:rPr lang="ko-KR" altLang="en-US" sz="1000" dirty="0" smtClean="0"/>
              <a:t>정기 점검</a:t>
            </a:r>
            <a:endParaRPr lang="ko-KR" altLang="en-US" sz="100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5012088" y="3253090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8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5012088" y="3655199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5012088" y="4056157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5012088" y="4468361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5794738" y="3295258"/>
            <a:ext cx="517835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389264" y="5266587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선택 삭제</a:t>
            </a:r>
            <a:endParaRPr lang="ko-KR" altLang="en-US" sz="1000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2206191" y="5266587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&lt;</a:t>
            </a:r>
            <a:endParaRPr lang="ko-KR" altLang="en-US" sz="1000" b="1" dirty="0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2489696" y="5266587"/>
            <a:ext cx="2235448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1 2 3 4 5</a:t>
            </a:r>
            <a:endParaRPr lang="ko-KR" altLang="en-US" sz="1000" dirty="0"/>
          </a:p>
        </p:txBody>
      </p:sp>
      <p:sp>
        <p:nvSpPr>
          <p:cNvPr id="69" name="모서리가 둥근 직사각형 68"/>
          <p:cNvSpPr/>
          <p:nvPr/>
        </p:nvSpPr>
        <p:spPr>
          <a:xfrm>
            <a:off x="4797152" y="5266587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404666" y="4815157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680540" y="4815157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1911196" y="4815157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5012088" y="4815157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4" name="직사각형 73"/>
          <p:cNvSpPr/>
          <p:nvPr/>
        </p:nvSpPr>
        <p:spPr>
          <a:xfrm>
            <a:off x="445260" y="4917056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5758290" y="4815157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680540" y="4864571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욕설왕퍼킹</a:t>
            </a:r>
            <a:endParaRPr lang="ko-KR" altLang="en-US" sz="10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2396504" y="4864570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/>
              <a:t>[</a:t>
            </a:r>
            <a:r>
              <a:rPr lang="ko-KR" altLang="en-US" sz="1000" dirty="0" smtClean="0"/>
              <a:t>길드</a:t>
            </a:r>
            <a:r>
              <a:rPr lang="en-US" altLang="ko-KR" sz="1000" dirty="0" smtClean="0"/>
              <a:t>] </a:t>
            </a:r>
            <a:r>
              <a:rPr lang="ko-KR" altLang="en-US" sz="1000" dirty="0" smtClean="0"/>
              <a:t>내일 </a:t>
            </a:r>
            <a:r>
              <a:rPr lang="ko-KR" altLang="en-US" sz="1000" dirty="0" err="1" smtClean="0"/>
              <a:t>길드전</a:t>
            </a:r>
            <a:r>
              <a:rPr lang="ko-KR" altLang="en-US" sz="1000" dirty="0" smtClean="0"/>
              <a:t> 합니다</a:t>
            </a:r>
            <a:endParaRPr lang="ko-KR" altLang="en-US" sz="1000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5012088" y="4864569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79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0477" y="2797439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5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11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쓰기 기본 화면이 나옵니다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받는사람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옆 공란을 터치하면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키패드가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올라와 타이핑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친구발송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터치 시 현재 내 친구들 목록 팝업이 발생합니다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그 중 한 명을 선택하면 이름이 자동 완성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이름은 가나다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&gt;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영문 순서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제목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내용 모두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키패드가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나오고 타이핑이 가능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보내기 버튼으로 발송 완료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404666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받는사람</a:t>
            </a:r>
            <a:endParaRPr lang="ko-KR" altLang="en-US" sz="1000" dirty="0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2284487" y="5064955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보내기</a:t>
            </a:r>
            <a:endParaRPr lang="ko-KR" altLang="en-US" sz="1000" dirty="0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1368004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_</a:t>
            </a:r>
            <a:endParaRPr lang="ko-KR" altLang="en-US" sz="1000" dirty="0"/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404666" y="2977892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제목</a:t>
            </a:r>
            <a:endParaRPr lang="ko-KR" altLang="en-US" sz="1000" dirty="0"/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1368004" y="2971315"/>
            <a:ext cx="499028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/>
              <a:t>_</a:t>
            </a:r>
            <a:endParaRPr lang="ko-KR" altLang="en-US" sz="1000" dirty="0"/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404666" y="3267222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내용</a:t>
            </a:r>
            <a:endParaRPr lang="ko-KR" altLang="en-US" sz="1000" dirty="0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1368004" y="3267223"/>
            <a:ext cx="4990282" cy="1730320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/>
              <a:t>_</a:t>
            </a:r>
            <a:endParaRPr lang="ko-KR" altLang="en-US" sz="1000" dirty="0"/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3876606" y="5064956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닫기</a:t>
            </a:r>
            <a:endParaRPr lang="ko-KR" altLang="en-US" sz="10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3447258" y="2715297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친구 발송</a:t>
            </a:r>
            <a:endParaRPr lang="ko-KR" altLang="en-US" sz="10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291300" y="6169784"/>
            <a:ext cx="2465308" cy="2369055"/>
          </a:xfrm>
          <a:prstGeom prst="roundRect">
            <a:avLst>
              <a:gd name="adj" fmla="val 216"/>
            </a:avLst>
          </a:prstGeom>
          <a:solidFill>
            <a:schemeClr val="bg1">
              <a:lumMod val="7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4298950" y="6198247"/>
            <a:ext cx="2440416" cy="295023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친구 목록</a:t>
            </a:r>
            <a:endParaRPr lang="en-US" altLang="ko-KR" sz="12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4316192" y="6516216"/>
            <a:ext cx="2185912" cy="326895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b="1" dirty="0" smtClean="0">
                <a:ln w="3175">
                  <a:noFill/>
                </a:ln>
                <a:solidFill>
                  <a:schemeClr val="bg1"/>
                </a:solidFill>
              </a:rPr>
              <a:t>강남엄마</a:t>
            </a:r>
            <a:endParaRPr lang="en-US" altLang="ko-KR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6476114" y="6198247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cxnSp>
        <p:nvCxnSpPr>
          <p:cNvPr id="44" name="직선 연결선 43"/>
          <p:cNvCxnSpPr/>
          <p:nvPr/>
        </p:nvCxnSpPr>
        <p:spPr>
          <a:xfrm>
            <a:off x="6278490" y="3421382"/>
            <a:ext cx="0" cy="1366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타원 44"/>
          <p:cNvSpPr/>
          <p:nvPr/>
        </p:nvSpPr>
        <p:spPr>
          <a:xfrm>
            <a:off x="6212260" y="375588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직선 연결선 45"/>
          <p:cNvCxnSpPr/>
          <p:nvPr/>
        </p:nvCxnSpPr>
        <p:spPr>
          <a:xfrm>
            <a:off x="6616975" y="6508605"/>
            <a:ext cx="0" cy="20302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타원 46"/>
          <p:cNvSpPr/>
          <p:nvPr/>
        </p:nvSpPr>
        <p:spPr>
          <a:xfrm>
            <a:off x="6550745" y="684311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4316192" y="6853750"/>
            <a:ext cx="2185912" cy="326895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b="1" dirty="0" smtClean="0">
                <a:ln w="3175">
                  <a:noFill/>
                </a:ln>
                <a:solidFill>
                  <a:schemeClr val="bg1"/>
                </a:solidFill>
              </a:rPr>
              <a:t>아수라백작</a:t>
            </a:r>
            <a:endParaRPr lang="en-US" altLang="ko-KR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4316192" y="7187442"/>
            <a:ext cx="2185912" cy="326895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b="1" dirty="0" err="1" smtClean="0">
                <a:ln w="3175">
                  <a:noFill/>
                </a:ln>
                <a:solidFill>
                  <a:schemeClr val="bg1"/>
                </a:solidFill>
              </a:rPr>
              <a:t>오렌지엘프</a:t>
            </a:r>
            <a:endParaRPr lang="en-US" altLang="ko-KR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4316192" y="7537834"/>
            <a:ext cx="2185912" cy="326895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b="1" dirty="0" err="1" smtClean="0">
                <a:ln w="3175">
                  <a:noFill/>
                </a:ln>
                <a:solidFill>
                  <a:schemeClr val="bg1"/>
                </a:solidFill>
              </a:rPr>
              <a:t>장사하면물장사</a:t>
            </a:r>
            <a:endParaRPr lang="en-US" altLang="ko-KR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4316192" y="7872858"/>
            <a:ext cx="2185912" cy="326895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b="1" dirty="0" err="1" smtClean="0">
                <a:ln w="3175">
                  <a:noFill/>
                </a:ln>
                <a:solidFill>
                  <a:schemeClr val="bg1"/>
                </a:solidFill>
              </a:rPr>
              <a:t>진격의독침</a:t>
            </a:r>
            <a:endParaRPr lang="en-US" altLang="ko-KR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4316192" y="8211945"/>
            <a:ext cx="2185912" cy="326895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b="1" dirty="0" err="1" smtClean="0">
                <a:ln w="3175">
                  <a:noFill/>
                </a:ln>
                <a:solidFill>
                  <a:schemeClr val="bg1"/>
                </a:solidFill>
              </a:rPr>
              <a:t>하정우의먹방방송</a:t>
            </a:r>
            <a:endParaRPr lang="en-US" altLang="ko-KR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삭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받은 편지함에 선택 삭제 기능이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먼저 삭제하고자 하는 우편의 체크박스를 터치하여 체크 시킵니다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2061711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338715" y="2313166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313167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238852" y="2313898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657615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657615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04665" y="2901423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2332299" y="2601199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04666" y="3197330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6459750" y="2895277"/>
            <a:ext cx="0" cy="2328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6393520" y="419142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45260" y="3299229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45260" y="2948954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80540" y="2899951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보낸 사람</a:t>
            </a:r>
            <a:endParaRPr lang="ko-KR" altLang="en-US" sz="800" dirty="0"/>
          </a:p>
        </p:txBody>
      </p:sp>
      <p:cxnSp>
        <p:nvCxnSpPr>
          <p:cNvPr id="23" name="직선 연결선 22"/>
          <p:cNvCxnSpPr/>
          <p:nvPr/>
        </p:nvCxnSpPr>
        <p:spPr>
          <a:xfrm>
            <a:off x="1916832" y="2937263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2284487" y="2899951"/>
            <a:ext cx="2610039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제목</a:t>
            </a:r>
            <a:endParaRPr lang="ko-KR" altLang="en-US" sz="800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012088" y="2899951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남은 보관일</a:t>
            </a:r>
            <a:endParaRPr lang="ko-KR" altLang="en-US" sz="800" dirty="0"/>
          </a:p>
        </p:txBody>
      </p:sp>
      <p:cxnSp>
        <p:nvCxnSpPr>
          <p:cNvPr id="26" name="직선 연결선 25"/>
          <p:cNvCxnSpPr/>
          <p:nvPr/>
        </p:nvCxnSpPr>
        <p:spPr>
          <a:xfrm>
            <a:off x="5017724" y="2937263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680540" y="3197330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911196" y="3197330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012088" y="3197330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404666" y="3599292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80540" y="3599292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1911196" y="3599292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012088" y="3599292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4666" y="4006743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680540" y="4006743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1911196" y="4006743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5012088" y="4006743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404666" y="4418949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680540" y="4418949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1911196" y="4418949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5012088" y="4418949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2" name="직사각형 41"/>
          <p:cNvSpPr/>
          <p:nvPr/>
        </p:nvSpPr>
        <p:spPr>
          <a:xfrm>
            <a:off x="445260" y="3701191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445260" y="4108642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445260" y="4520848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1984350" y="3246598"/>
            <a:ext cx="310364" cy="31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5758290" y="3197330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758290" y="3599292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758290" y="4006743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5758290" y="4418949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50" name="직선 연결선 49"/>
          <p:cNvCxnSpPr/>
          <p:nvPr/>
        </p:nvCxnSpPr>
        <p:spPr>
          <a:xfrm>
            <a:off x="5758290" y="2937263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>
            <a:off x="680540" y="3253090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80540" y="3654090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패륜왕리치킹</a:t>
            </a:r>
            <a:endParaRPr lang="ko-KR" altLang="en-US" sz="1000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680540" y="4056157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0540" y="4468363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6" name="모서리가 둥근 직사각형 55"/>
          <p:cNvSpPr/>
          <p:nvPr/>
        </p:nvSpPr>
        <p:spPr>
          <a:xfrm>
            <a:off x="2396504" y="3253090"/>
            <a:ext cx="261558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2396504" y="3655199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야</a:t>
            </a:r>
            <a:r>
              <a:rPr lang="en-US" altLang="ko-KR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쳐 받아라</a:t>
            </a:r>
            <a:endParaRPr lang="ko-KR" altLang="en-US" sz="1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2396504" y="4062650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어린이 날 특별 선물</a:t>
            </a:r>
            <a:r>
              <a:rPr lang="en-US" altLang="ko-KR" sz="1000" dirty="0" smtClean="0"/>
              <a:t>!!</a:t>
            </a:r>
            <a:endParaRPr lang="ko-KR" altLang="en-US" sz="1000" dirty="0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2396504" y="4468362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점검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/>
              <a:t> 3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14</a:t>
            </a:r>
            <a:r>
              <a:rPr lang="ko-KR" altLang="en-US" sz="1000" dirty="0" smtClean="0"/>
              <a:t>일 </a:t>
            </a:r>
            <a:r>
              <a:rPr lang="en-US" altLang="ko-KR" sz="1000" dirty="0" smtClean="0"/>
              <a:t>14:00 </a:t>
            </a:r>
            <a:r>
              <a:rPr lang="ko-KR" altLang="en-US" sz="1000" dirty="0" smtClean="0"/>
              <a:t>정기 점검</a:t>
            </a:r>
            <a:endParaRPr lang="ko-KR" altLang="en-US" sz="100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5012088" y="3253090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8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5012088" y="3655199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5012088" y="4056157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5012088" y="4468361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5794738" y="3295258"/>
            <a:ext cx="517835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389264" y="5266587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선택 삭제</a:t>
            </a:r>
            <a:endParaRPr lang="ko-KR" altLang="en-US" sz="1000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2206191" y="5266587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&lt;</a:t>
            </a:r>
            <a:endParaRPr lang="ko-KR" altLang="en-US" sz="1000" b="1" dirty="0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2489696" y="5266587"/>
            <a:ext cx="2235448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1 2 3 4 5</a:t>
            </a:r>
            <a:endParaRPr lang="ko-KR" altLang="en-US" sz="1000" dirty="0"/>
          </a:p>
        </p:txBody>
      </p:sp>
      <p:sp>
        <p:nvSpPr>
          <p:cNvPr id="69" name="모서리가 둥근 직사각형 68"/>
          <p:cNvSpPr/>
          <p:nvPr/>
        </p:nvSpPr>
        <p:spPr>
          <a:xfrm>
            <a:off x="4797152" y="5266587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404666" y="4815157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680540" y="4815157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1911196" y="4815157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5012088" y="4815157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4" name="직사각형 73"/>
          <p:cNvSpPr/>
          <p:nvPr/>
        </p:nvSpPr>
        <p:spPr>
          <a:xfrm>
            <a:off x="445260" y="4917056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5758290" y="4815157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680540" y="4864571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욕설왕퍼킹</a:t>
            </a:r>
            <a:endParaRPr lang="ko-KR" altLang="en-US" sz="10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2396504" y="4864570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/>
              <a:t>[</a:t>
            </a:r>
            <a:r>
              <a:rPr lang="ko-KR" altLang="en-US" sz="1000" dirty="0" smtClean="0"/>
              <a:t>길드</a:t>
            </a:r>
            <a:r>
              <a:rPr lang="en-US" altLang="ko-KR" sz="1000" dirty="0" smtClean="0"/>
              <a:t>] </a:t>
            </a:r>
            <a:r>
              <a:rPr lang="ko-KR" altLang="en-US" sz="1000" dirty="0" smtClean="0"/>
              <a:t>내일 </a:t>
            </a:r>
            <a:r>
              <a:rPr lang="ko-KR" altLang="en-US" sz="1000" dirty="0" err="1" smtClean="0"/>
              <a:t>길드전</a:t>
            </a:r>
            <a:r>
              <a:rPr lang="ko-KR" altLang="en-US" sz="1000" dirty="0" smtClean="0"/>
              <a:t> 합니다</a:t>
            </a:r>
            <a:endParaRPr lang="ko-KR" altLang="en-US" sz="1000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5012088" y="4864569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364880" y="3224135"/>
            <a:ext cx="362432" cy="317330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V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pic>
        <p:nvPicPr>
          <p:cNvPr id="79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526" y="3394091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아래 선택 삭제 버튼을 누릅니다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팝업 창이 발생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만약 삭제하고자 하는 우편물 중 첨부 물품이 있는 우편이 있는 경우 팝업 메시지 하단에 해당 내용을 표시합니다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체크가 없는 상태에서는 선택 삭제 버튼이 비활성화 되어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45687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338715" y="2097142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097143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238852" y="2097874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441591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441591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04665" y="2685399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2332299" y="2385175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04666" y="2981306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6459750" y="2679253"/>
            <a:ext cx="0" cy="2328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6393520" y="397539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45260" y="3083205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45260" y="2732930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80540" y="2683927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보낸 사람</a:t>
            </a:r>
            <a:endParaRPr lang="ko-KR" altLang="en-US" sz="800" dirty="0"/>
          </a:p>
        </p:txBody>
      </p:sp>
      <p:cxnSp>
        <p:nvCxnSpPr>
          <p:cNvPr id="23" name="직선 연결선 22"/>
          <p:cNvCxnSpPr/>
          <p:nvPr/>
        </p:nvCxnSpPr>
        <p:spPr>
          <a:xfrm>
            <a:off x="1916832" y="2721239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2284487" y="2683927"/>
            <a:ext cx="2610039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제목</a:t>
            </a:r>
            <a:endParaRPr lang="ko-KR" altLang="en-US" sz="800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012088" y="2683927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남은 보관일</a:t>
            </a:r>
            <a:endParaRPr lang="ko-KR" altLang="en-US" sz="800" dirty="0"/>
          </a:p>
        </p:txBody>
      </p:sp>
      <p:cxnSp>
        <p:nvCxnSpPr>
          <p:cNvPr id="26" name="직선 연결선 25"/>
          <p:cNvCxnSpPr/>
          <p:nvPr/>
        </p:nvCxnSpPr>
        <p:spPr>
          <a:xfrm>
            <a:off x="5017724" y="2721239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680540" y="2981306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911196" y="2981306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012088" y="2981306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404666" y="3383268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80540" y="3383268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1911196" y="3383268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012088" y="3383268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4666" y="3790719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680540" y="3790719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1911196" y="3790719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5012088" y="3790719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404666" y="4202925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680540" y="4202925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1911196" y="4202925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5012088" y="4202925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2" name="직사각형 41"/>
          <p:cNvSpPr/>
          <p:nvPr/>
        </p:nvSpPr>
        <p:spPr>
          <a:xfrm>
            <a:off x="445260" y="3485167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445260" y="3892618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445260" y="4304824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1984350" y="3030574"/>
            <a:ext cx="310364" cy="31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5758290" y="2981306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758290" y="3383268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758290" y="3790719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5758290" y="4202925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50" name="직선 연결선 49"/>
          <p:cNvCxnSpPr/>
          <p:nvPr/>
        </p:nvCxnSpPr>
        <p:spPr>
          <a:xfrm>
            <a:off x="5758290" y="2721239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>
            <a:off x="680540" y="3037066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80540" y="3438066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패륜왕리치킹</a:t>
            </a:r>
            <a:endParaRPr lang="ko-KR" altLang="en-US" sz="1000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680540" y="3840133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0540" y="4252339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6" name="모서리가 둥근 직사각형 55"/>
          <p:cNvSpPr/>
          <p:nvPr/>
        </p:nvSpPr>
        <p:spPr>
          <a:xfrm>
            <a:off x="2396504" y="3037066"/>
            <a:ext cx="261558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2396504" y="3439175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야</a:t>
            </a:r>
            <a:r>
              <a:rPr lang="en-US" altLang="ko-KR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쳐 받아라</a:t>
            </a:r>
            <a:endParaRPr lang="ko-KR" altLang="en-US" sz="1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2396504" y="3846626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어린이 날 특별 선물</a:t>
            </a:r>
            <a:r>
              <a:rPr lang="en-US" altLang="ko-KR" sz="1000" dirty="0" smtClean="0"/>
              <a:t>!!</a:t>
            </a:r>
            <a:endParaRPr lang="ko-KR" altLang="en-US" sz="1000" dirty="0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2396504" y="4252338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점검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/>
              <a:t> 3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14</a:t>
            </a:r>
            <a:r>
              <a:rPr lang="ko-KR" altLang="en-US" sz="1000" dirty="0" smtClean="0"/>
              <a:t>일 </a:t>
            </a:r>
            <a:r>
              <a:rPr lang="en-US" altLang="ko-KR" sz="1000" dirty="0" smtClean="0"/>
              <a:t>14:00 </a:t>
            </a:r>
            <a:r>
              <a:rPr lang="ko-KR" altLang="en-US" sz="1000" dirty="0" smtClean="0"/>
              <a:t>정기 점검</a:t>
            </a:r>
            <a:endParaRPr lang="ko-KR" altLang="en-US" sz="100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5012088" y="3037066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8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5012088" y="3439175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5012088" y="3840133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5012088" y="4252337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5794738" y="3079234"/>
            <a:ext cx="517835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389264" y="5050563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선택 삭제</a:t>
            </a:r>
            <a:endParaRPr lang="ko-KR" altLang="en-US" sz="1000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2206191" y="5050563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&lt;</a:t>
            </a:r>
            <a:endParaRPr lang="ko-KR" altLang="en-US" sz="1000" b="1" dirty="0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2489696" y="5050563"/>
            <a:ext cx="2235448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1 2 3 4 5</a:t>
            </a:r>
            <a:endParaRPr lang="ko-KR" altLang="en-US" sz="1000" dirty="0"/>
          </a:p>
        </p:txBody>
      </p:sp>
      <p:sp>
        <p:nvSpPr>
          <p:cNvPr id="69" name="모서리가 둥근 직사각형 68"/>
          <p:cNvSpPr/>
          <p:nvPr/>
        </p:nvSpPr>
        <p:spPr>
          <a:xfrm>
            <a:off x="4797152" y="5050563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404666" y="4599133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680540" y="4599133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1911196" y="4599133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5012088" y="4599133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4" name="직사각형 73"/>
          <p:cNvSpPr/>
          <p:nvPr/>
        </p:nvSpPr>
        <p:spPr>
          <a:xfrm>
            <a:off x="445260" y="4701032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5758290" y="4599133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680540" y="4648547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욕설왕퍼킹</a:t>
            </a:r>
            <a:endParaRPr lang="ko-KR" altLang="en-US" sz="10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2396504" y="4648546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/>
              <a:t>[</a:t>
            </a:r>
            <a:r>
              <a:rPr lang="ko-KR" altLang="en-US" sz="1000" dirty="0" smtClean="0"/>
              <a:t>길드</a:t>
            </a:r>
            <a:r>
              <a:rPr lang="en-US" altLang="ko-KR" sz="1000" dirty="0" smtClean="0"/>
              <a:t>] </a:t>
            </a:r>
            <a:r>
              <a:rPr lang="ko-KR" altLang="en-US" sz="1000" dirty="0" smtClean="0"/>
              <a:t>내일 </a:t>
            </a:r>
            <a:r>
              <a:rPr lang="ko-KR" altLang="en-US" sz="1000" dirty="0" err="1" smtClean="0"/>
              <a:t>길드전</a:t>
            </a:r>
            <a:r>
              <a:rPr lang="ko-KR" altLang="en-US" sz="1000" dirty="0" smtClean="0"/>
              <a:t> 합니다</a:t>
            </a:r>
            <a:endParaRPr lang="ko-KR" altLang="en-US" sz="1000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5012088" y="4648545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79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9841" y="5158626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모서리가 둥근 직사각형 80"/>
          <p:cNvSpPr/>
          <p:nvPr/>
        </p:nvSpPr>
        <p:spPr>
          <a:xfrm>
            <a:off x="364880" y="2987824"/>
            <a:ext cx="362432" cy="317330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V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1799014" y="6141665"/>
            <a:ext cx="3299486" cy="1886241"/>
          </a:xfrm>
          <a:prstGeom prst="roundRect">
            <a:avLst>
              <a:gd name="adj" fmla="val 496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1799014" y="6141665"/>
            <a:ext cx="3294436" cy="1454193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선택한 우편을 삭제하시겠습니까</a:t>
            </a:r>
            <a:r>
              <a:rPr lang="en-US" altLang="ko-KR" sz="1200" dirty="0" smtClean="0"/>
              <a:t>?</a:t>
            </a:r>
            <a:endParaRPr lang="en-US" altLang="ko-KR" sz="1200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2239078" y="7667867"/>
            <a:ext cx="1190066" cy="276994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endParaRPr lang="ko-KR" altLang="en-US" sz="1050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3674984" y="7667867"/>
            <a:ext cx="1190066" cy="276994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sp>
        <p:nvSpPr>
          <p:cNvPr id="94" name="모서리가 둥근 직사각형 93"/>
          <p:cNvSpPr/>
          <p:nvPr/>
        </p:nvSpPr>
        <p:spPr>
          <a:xfrm>
            <a:off x="1809930" y="7149777"/>
            <a:ext cx="3288569" cy="446081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&lt;</a:t>
            </a:r>
            <a:r>
              <a:rPr lang="ko-KR" altLang="en-US" sz="1000" dirty="0" smtClean="0">
                <a:solidFill>
                  <a:srgbClr val="FF0000"/>
                </a:solidFill>
              </a:rPr>
              <a:t>경고</a:t>
            </a:r>
            <a:r>
              <a:rPr lang="en-US" altLang="ko-KR" sz="10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ko-KR" altLang="en-US" sz="1000" dirty="0" smtClean="0"/>
              <a:t>아이템이 포함 된 우편물이 선택 되어 있습니다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826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우편의 상제 정보 창에서도 삭제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삭제 버튼 터치 시 역시 팝업 창이 발생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 경우 첨부 아이템이 있을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현재 창에서는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받기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버튼이 활성화 되므로 첨부 물품이 있는 상태에서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삭제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를 할 수 없습니다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6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모서리가 둥근 직사각형 86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8" name="모서리가 둥근 직사각형 87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91" name="모서리가 둥근 직사각형 90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92" name="모서리가 둥근 직사각형 91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3" name="모서리가 둥근 직사각형 92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95" name="모서리가 둥근 직사각형 94"/>
          <p:cNvSpPr/>
          <p:nvPr/>
        </p:nvSpPr>
        <p:spPr>
          <a:xfrm>
            <a:off x="404666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보낸사람</a:t>
            </a:r>
            <a:endParaRPr lang="ko-KR" altLang="en-US" sz="1000" dirty="0"/>
          </a:p>
        </p:txBody>
      </p:sp>
      <p:sp>
        <p:nvSpPr>
          <p:cNvPr id="96" name="모서리가 둥근 직사각형 95"/>
          <p:cNvSpPr/>
          <p:nvPr/>
        </p:nvSpPr>
        <p:spPr>
          <a:xfrm>
            <a:off x="2284487" y="5064955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97" name="모서리가 둥근 직사각형 96"/>
          <p:cNvSpPr/>
          <p:nvPr/>
        </p:nvSpPr>
        <p:spPr>
          <a:xfrm>
            <a:off x="1368004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3400555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보낸시간</a:t>
            </a:r>
            <a:endParaRPr lang="ko-KR" altLang="en-US" sz="10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4363893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2015-08-23 03:54:26</a:t>
            </a:r>
            <a:endParaRPr lang="ko-KR" altLang="en-US" sz="1000" dirty="0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404666" y="2971315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첨부물품</a:t>
            </a:r>
            <a:endParaRPr lang="ko-KR" altLang="en-US" sz="1000" dirty="0"/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3400555" y="2971315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남은 보관일</a:t>
            </a:r>
            <a:endParaRPr lang="ko-KR" altLang="en-US" sz="1000" dirty="0"/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4363893" y="2971315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ln w="3175">
                  <a:noFill/>
                </a:ln>
                <a:solidFill>
                  <a:schemeClr val="bg1"/>
                </a:solidFill>
              </a:rPr>
              <a:t>8</a:t>
            </a:r>
            <a:r>
              <a:rPr lang="ko-KR" altLang="en-US" sz="1000" b="1" dirty="0" smtClean="0">
                <a:ln w="3175">
                  <a:noFill/>
                </a:ln>
                <a:solidFill>
                  <a:schemeClr val="bg1"/>
                </a:solidFill>
              </a:rPr>
              <a:t>일</a:t>
            </a:r>
            <a:endParaRPr lang="ko-KR" altLang="en-US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404666" y="3273799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제목</a:t>
            </a:r>
            <a:endParaRPr lang="ko-KR" altLang="en-US" sz="1000" dirty="0"/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1368004" y="3267222"/>
            <a:ext cx="499028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404666" y="3566001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내용</a:t>
            </a:r>
            <a:endParaRPr lang="ko-KR" altLang="en-US" sz="1000" dirty="0"/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1368004" y="3566001"/>
            <a:ext cx="4990282" cy="143154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/>
              <a:t>기본 좋습니까</a:t>
            </a:r>
            <a:r>
              <a:rPr lang="en-US" altLang="ko-KR" sz="1000" dirty="0" smtClean="0"/>
              <a:t>?</a:t>
            </a:r>
          </a:p>
          <a:p>
            <a:r>
              <a:rPr lang="ko-KR" altLang="en-US" sz="1000" dirty="0" smtClean="0"/>
              <a:t>서버가 떨어지면 아주 가관이시겠어요</a:t>
            </a:r>
            <a:r>
              <a:rPr lang="en-US" altLang="ko-KR" sz="1000" dirty="0"/>
              <a:t>~</a:t>
            </a:r>
            <a:endParaRPr lang="ko-KR" altLang="en-US" sz="1000" dirty="0"/>
          </a:p>
        </p:txBody>
      </p:sp>
      <p:cxnSp>
        <p:nvCxnSpPr>
          <p:cNvPr id="108" name="직선 연결선 107"/>
          <p:cNvCxnSpPr/>
          <p:nvPr/>
        </p:nvCxnSpPr>
        <p:spPr>
          <a:xfrm>
            <a:off x="6278490" y="3630900"/>
            <a:ext cx="0" cy="1366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타원 108"/>
          <p:cNvSpPr/>
          <p:nvPr/>
        </p:nvSpPr>
        <p:spPr>
          <a:xfrm>
            <a:off x="6212260" y="396540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3876606" y="5064956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닫기</a:t>
            </a:r>
            <a:endParaRPr lang="ko-KR" altLang="en-US" sz="1000" dirty="0"/>
          </a:p>
        </p:txBody>
      </p:sp>
      <p:pic>
        <p:nvPicPr>
          <p:cNvPr id="111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0740" y="5158626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모서리가 둥근 직사각형 111"/>
          <p:cNvSpPr/>
          <p:nvPr/>
        </p:nvSpPr>
        <p:spPr>
          <a:xfrm>
            <a:off x="1799014" y="5925811"/>
            <a:ext cx="3299486" cy="1886241"/>
          </a:xfrm>
          <a:prstGeom prst="roundRect">
            <a:avLst>
              <a:gd name="adj" fmla="val 496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1799014" y="5925811"/>
            <a:ext cx="3294436" cy="1454193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선택한 우편을 삭제하시겠습니까</a:t>
            </a:r>
            <a:r>
              <a:rPr lang="en-US" altLang="ko-KR" sz="1200" dirty="0" smtClean="0"/>
              <a:t>?</a:t>
            </a:r>
            <a:endParaRPr lang="en-US" altLang="ko-KR" sz="1200" dirty="0"/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2239078" y="7452013"/>
            <a:ext cx="1190066" cy="276994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endParaRPr lang="ko-KR" altLang="en-US" sz="1050" dirty="0"/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3674984" y="7452013"/>
            <a:ext cx="1190066" cy="276994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265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 첫 화면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–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받은 편지함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 기본 설정 탭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 보관 기간에 대한 공지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–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항상 표기하는 것이 좋을 것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선택 삭제를 위한 체크박스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보낸 사람 닉네임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제목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현 우편물의 잔여 보관 날짜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첨부 물품이 있는 우편의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첨부물을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리스트에서 바로 받을 수 있게 하는 버튼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별다른 팝업 없이 바로 내 가방으로 들어갑니다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체크한 우편을 삭제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 리스트가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줄이 넘어가면 페이지 넘김 기능이 활성화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&lt; -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이전 페이지 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&gt; -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다음 페이지 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숫자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-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해당 페이지 이동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04666" y="2971315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6459750" y="2669262"/>
            <a:ext cx="0" cy="2328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6393520" y="396540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45260" y="3073214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45260" y="2722939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80540" y="2673936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보낸 사람</a:t>
            </a:r>
            <a:endParaRPr lang="ko-KR" altLang="en-US" sz="800" dirty="0"/>
          </a:p>
        </p:txBody>
      </p:sp>
      <p:cxnSp>
        <p:nvCxnSpPr>
          <p:cNvPr id="23" name="직선 연결선 22"/>
          <p:cNvCxnSpPr/>
          <p:nvPr/>
        </p:nvCxnSpPr>
        <p:spPr>
          <a:xfrm>
            <a:off x="1916832" y="2711248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2284487" y="2673936"/>
            <a:ext cx="2610039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제목</a:t>
            </a:r>
            <a:endParaRPr lang="ko-KR" altLang="en-US" sz="800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012088" y="2673936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남은 보관일</a:t>
            </a:r>
            <a:endParaRPr lang="ko-KR" altLang="en-US" sz="800" dirty="0"/>
          </a:p>
        </p:txBody>
      </p:sp>
      <p:cxnSp>
        <p:nvCxnSpPr>
          <p:cNvPr id="26" name="직선 연결선 25"/>
          <p:cNvCxnSpPr/>
          <p:nvPr/>
        </p:nvCxnSpPr>
        <p:spPr>
          <a:xfrm>
            <a:off x="5017724" y="2711248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680540" y="2971315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911196" y="2971315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012088" y="2971315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404666" y="3373277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80540" y="3373277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1911196" y="3373277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012088" y="3373277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4666" y="3780728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680540" y="3780728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1911196" y="3780728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5012088" y="3780728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404666" y="4192934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680540" y="4192934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1911196" y="4192934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5012088" y="4192934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2" name="직사각형 41"/>
          <p:cNvSpPr/>
          <p:nvPr/>
        </p:nvSpPr>
        <p:spPr>
          <a:xfrm>
            <a:off x="445260" y="3475176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445260" y="3882627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445260" y="4294833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1984350" y="3020583"/>
            <a:ext cx="310364" cy="31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5758290" y="2971315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758290" y="3373277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758290" y="3780728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5758290" y="4192934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50" name="직선 연결선 49"/>
          <p:cNvCxnSpPr/>
          <p:nvPr/>
        </p:nvCxnSpPr>
        <p:spPr>
          <a:xfrm>
            <a:off x="5758290" y="2711248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>
            <a:off x="680540" y="3027075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80540" y="3428075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패륜왕리치킹</a:t>
            </a:r>
            <a:endParaRPr lang="ko-KR" altLang="en-US" sz="1000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680540" y="3830142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0540" y="4242348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56" name="모서리가 둥근 직사각형 55"/>
          <p:cNvSpPr/>
          <p:nvPr/>
        </p:nvSpPr>
        <p:spPr>
          <a:xfrm>
            <a:off x="2396504" y="3027075"/>
            <a:ext cx="261558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2396504" y="3429184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야</a:t>
            </a:r>
            <a:r>
              <a:rPr lang="en-US" altLang="ko-KR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쳐 받아라</a:t>
            </a:r>
            <a:endParaRPr lang="ko-KR" altLang="en-US" sz="1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2396504" y="3836635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어린이 날 특별 선물</a:t>
            </a:r>
            <a:r>
              <a:rPr lang="en-US" altLang="ko-KR" sz="1000" dirty="0" smtClean="0"/>
              <a:t>!!</a:t>
            </a:r>
            <a:endParaRPr lang="ko-KR" altLang="en-US" sz="1000" dirty="0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2396504" y="4242347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점검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/>
              <a:t> 3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14</a:t>
            </a:r>
            <a:r>
              <a:rPr lang="ko-KR" altLang="en-US" sz="1000" dirty="0" smtClean="0"/>
              <a:t>일 </a:t>
            </a:r>
            <a:r>
              <a:rPr lang="en-US" altLang="ko-KR" sz="1000" dirty="0" smtClean="0"/>
              <a:t>14:00 </a:t>
            </a:r>
            <a:r>
              <a:rPr lang="ko-KR" altLang="en-US" sz="1000" dirty="0" smtClean="0"/>
              <a:t>정기 점검</a:t>
            </a:r>
            <a:endParaRPr lang="ko-KR" altLang="en-US" sz="100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5012088" y="3027075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8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5012088" y="3429184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5012088" y="3830142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5012088" y="4242346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5794738" y="3069243"/>
            <a:ext cx="517835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389264" y="5040572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선택 삭제</a:t>
            </a:r>
            <a:endParaRPr lang="ko-KR" altLang="en-US" sz="1000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2206191" y="5040572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&lt;</a:t>
            </a:r>
            <a:endParaRPr lang="ko-KR" altLang="en-US" sz="1000" b="1" dirty="0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2489696" y="5040572"/>
            <a:ext cx="2235448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1 2 3 4 5</a:t>
            </a:r>
            <a:endParaRPr lang="ko-KR" altLang="en-US" sz="1000" dirty="0"/>
          </a:p>
        </p:txBody>
      </p:sp>
      <p:sp>
        <p:nvSpPr>
          <p:cNvPr id="69" name="모서리가 둥근 직사각형 68"/>
          <p:cNvSpPr/>
          <p:nvPr/>
        </p:nvSpPr>
        <p:spPr>
          <a:xfrm>
            <a:off x="4797152" y="5040572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404666" y="4589142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680540" y="4589142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1911196" y="4589142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5012088" y="4589142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4" name="직사각형 73"/>
          <p:cNvSpPr/>
          <p:nvPr/>
        </p:nvSpPr>
        <p:spPr>
          <a:xfrm>
            <a:off x="445260" y="4691041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5758290" y="4589142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680540" y="4638556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욕설왕퍼킹</a:t>
            </a:r>
            <a:endParaRPr lang="ko-KR" altLang="en-US" sz="10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2396504" y="4638555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/>
              <a:t>[</a:t>
            </a:r>
            <a:r>
              <a:rPr lang="ko-KR" altLang="en-US" sz="1000" dirty="0" smtClean="0"/>
              <a:t>길드</a:t>
            </a:r>
            <a:r>
              <a:rPr lang="en-US" altLang="ko-KR" sz="1000" dirty="0" smtClean="0"/>
              <a:t>] </a:t>
            </a:r>
            <a:r>
              <a:rPr lang="ko-KR" altLang="en-US" sz="1000" dirty="0" smtClean="0"/>
              <a:t>내일 </a:t>
            </a:r>
            <a:r>
              <a:rPr lang="ko-KR" altLang="en-US" sz="1000" dirty="0" err="1" smtClean="0"/>
              <a:t>길드전</a:t>
            </a:r>
            <a:r>
              <a:rPr lang="ko-KR" altLang="en-US" sz="1000" dirty="0" smtClean="0"/>
              <a:t> 합니다</a:t>
            </a:r>
            <a:endParaRPr lang="ko-KR" altLang="en-US" sz="1000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5012088" y="4638554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126969" y="2211384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4" name="타원 83"/>
          <p:cNvSpPr/>
          <p:nvPr/>
        </p:nvSpPr>
        <p:spPr>
          <a:xfrm>
            <a:off x="2489696" y="2211384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5" name="타원 84"/>
          <p:cNvSpPr/>
          <p:nvPr/>
        </p:nvSpPr>
        <p:spPr>
          <a:xfrm>
            <a:off x="52298" y="280937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86" name="타원 85"/>
          <p:cNvSpPr/>
          <p:nvPr/>
        </p:nvSpPr>
        <p:spPr>
          <a:xfrm>
            <a:off x="697300" y="2847055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87" name="타원 86"/>
          <p:cNvSpPr/>
          <p:nvPr/>
        </p:nvSpPr>
        <p:spPr>
          <a:xfrm>
            <a:off x="2309676" y="273532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88" name="타원 87"/>
          <p:cNvSpPr/>
          <p:nvPr/>
        </p:nvSpPr>
        <p:spPr>
          <a:xfrm>
            <a:off x="4811710" y="273532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89" name="타원 88"/>
          <p:cNvSpPr/>
          <p:nvPr/>
        </p:nvSpPr>
        <p:spPr>
          <a:xfrm>
            <a:off x="6213500" y="2843522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90" name="타원 89"/>
          <p:cNvSpPr/>
          <p:nvPr/>
        </p:nvSpPr>
        <p:spPr>
          <a:xfrm>
            <a:off x="1124744" y="489748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91" name="타원 90"/>
          <p:cNvSpPr/>
          <p:nvPr/>
        </p:nvSpPr>
        <p:spPr>
          <a:xfrm>
            <a:off x="4952117" y="489748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50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읽기 화면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보낸 사람 닉네임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편지가 발송 된 시간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첨부 된 아이템을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없을 경우 공란 처리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현 우편물의 잔여 보관 날짜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제목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내용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첨부 물품 받기 버튼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첨부 아이템이 없는 경우 삭제 버튼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창을 닫고 다시 받은 편지함 화면으로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2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모서리가 둥근 직사각형 82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93" name="모서리가 둥근 직사각형 92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94" name="모서리가 둥근 직사각형 93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95" name="모서리가 둥근 직사각형 94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96" name="모서리가 둥근 직사각형 95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7" name="모서리가 둥근 직사각형 96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404666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보낸사람</a:t>
            </a:r>
            <a:endParaRPr lang="ko-KR" altLang="en-US" sz="10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2284487" y="5064955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368004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3400555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보낸시간</a:t>
            </a:r>
            <a:endParaRPr lang="ko-KR" altLang="en-US" sz="1000" dirty="0"/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4363893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2015-08-23 03:54:26</a:t>
            </a:r>
            <a:endParaRPr lang="ko-KR" altLang="en-US" sz="1000" dirty="0"/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404666" y="2971315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첨부물품</a:t>
            </a:r>
            <a:endParaRPr lang="ko-KR" altLang="en-US" sz="1000" dirty="0"/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3400555" y="2971315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남은 보관일</a:t>
            </a:r>
            <a:endParaRPr lang="ko-KR" altLang="en-US" sz="1000" dirty="0"/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4363893" y="2971315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ln w="3175">
                  <a:noFill/>
                </a:ln>
                <a:solidFill>
                  <a:schemeClr val="bg1"/>
                </a:solidFill>
              </a:rPr>
              <a:t>8</a:t>
            </a:r>
            <a:r>
              <a:rPr lang="ko-KR" altLang="en-US" sz="1000" b="1" dirty="0" smtClean="0">
                <a:ln w="3175">
                  <a:noFill/>
                </a:ln>
                <a:solidFill>
                  <a:schemeClr val="bg1"/>
                </a:solidFill>
              </a:rPr>
              <a:t>일</a:t>
            </a:r>
            <a:endParaRPr lang="ko-KR" altLang="en-US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404666" y="3273799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제목</a:t>
            </a:r>
            <a:endParaRPr lang="ko-KR" altLang="en-US" sz="1000" dirty="0"/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1368004" y="3267222"/>
            <a:ext cx="499028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404666" y="3566001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내용</a:t>
            </a:r>
            <a:endParaRPr lang="ko-KR" altLang="en-US" sz="1000" dirty="0"/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1368004" y="3566001"/>
            <a:ext cx="4990282" cy="143154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/>
              <a:t>기본 좋습니까</a:t>
            </a:r>
            <a:r>
              <a:rPr lang="en-US" altLang="ko-KR" sz="1000" dirty="0" smtClean="0"/>
              <a:t>?</a:t>
            </a:r>
          </a:p>
          <a:p>
            <a:r>
              <a:rPr lang="ko-KR" altLang="en-US" sz="1000" dirty="0" smtClean="0"/>
              <a:t>서버가 떨어지면 아주 가관이시겠어요</a:t>
            </a:r>
            <a:r>
              <a:rPr lang="en-US" altLang="ko-KR" sz="1000" dirty="0"/>
              <a:t>~</a:t>
            </a:r>
            <a:endParaRPr lang="ko-KR" altLang="en-US" sz="1000" dirty="0"/>
          </a:p>
        </p:txBody>
      </p:sp>
      <p:sp>
        <p:nvSpPr>
          <p:cNvPr id="110" name="직사각형 109"/>
          <p:cNvSpPr/>
          <p:nvPr/>
        </p:nvSpPr>
        <p:spPr>
          <a:xfrm>
            <a:off x="1477169" y="3015934"/>
            <a:ext cx="223639" cy="223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1" name="직선 연결선 110"/>
          <p:cNvCxnSpPr/>
          <p:nvPr/>
        </p:nvCxnSpPr>
        <p:spPr>
          <a:xfrm>
            <a:off x="6278490" y="3630900"/>
            <a:ext cx="0" cy="1366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타원 111"/>
          <p:cNvSpPr/>
          <p:nvPr/>
        </p:nvSpPr>
        <p:spPr>
          <a:xfrm>
            <a:off x="6212260" y="396540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3876606" y="5064956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닫기</a:t>
            </a:r>
            <a:endParaRPr lang="ko-KR" altLang="en-US" sz="1000" dirty="0"/>
          </a:p>
        </p:txBody>
      </p:sp>
      <p:sp>
        <p:nvSpPr>
          <p:cNvPr id="114" name="타원 113"/>
          <p:cNvSpPr/>
          <p:nvPr/>
        </p:nvSpPr>
        <p:spPr>
          <a:xfrm>
            <a:off x="1187984" y="254704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5" name="타원 114"/>
          <p:cNvSpPr/>
          <p:nvPr/>
        </p:nvSpPr>
        <p:spPr>
          <a:xfrm>
            <a:off x="4183873" y="2571424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6" name="타원 115"/>
          <p:cNvSpPr/>
          <p:nvPr/>
        </p:nvSpPr>
        <p:spPr>
          <a:xfrm>
            <a:off x="1857203" y="291375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17" name="타원 116"/>
          <p:cNvSpPr/>
          <p:nvPr/>
        </p:nvSpPr>
        <p:spPr>
          <a:xfrm>
            <a:off x="5592055" y="284840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18" name="타원 117"/>
          <p:cNvSpPr/>
          <p:nvPr/>
        </p:nvSpPr>
        <p:spPr>
          <a:xfrm>
            <a:off x="180237" y="317917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9" name="타원 118"/>
          <p:cNvSpPr/>
          <p:nvPr/>
        </p:nvSpPr>
        <p:spPr>
          <a:xfrm>
            <a:off x="1124744" y="3762292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21" name="타원 120"/>
          <p:cNvSpPr/>
          <p:nvPr/>
        </p:nvSpPr>
        <p:spPr>
          <a:xfrm>
            <a:off x="4411239" y="47520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3889646" y="7452320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430057" y="4643956"/>
            <a:ext cx="874708" cy="216128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신고</a:t>
            </a:r>
            <a:endParaRPr lang="ko-KR" altLang="en-US" sz="1000" dirty="0"/>
          </a:p>
        </p:txBody>
      </p:sp>
      <p:sp>
        <p:nvSpPr>
          <p:cNvPr id="120" name="타원 119"/>
          <p:cNvSpPr/>
          <p:nvPr/>
        </p:nvSpPr>
        <p:spPr>
          <a:xfrm>
            <a:off x="2758734" y="47520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73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읽기 화면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받을 사람 닉네임을 적습니다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친구에게 발송하는 경우 해당 버튼을 눌러 친구 목록을 불러와 이름을 자동완성 시킬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제목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내용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우편을 발송합니다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창을 닫고 다시 받은 편지함 화면으로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탭이 받은 편지함으로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3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모서리가 둥근 직사각형 38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43" name="모서리가 둥근 직사각형 42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44" name="모서리가 둥근 직사각형 43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404666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받는사람</a:t>
            </a:r>
            <a:endParaRPr lang="ko-KR" altLang="en-US" sz="1000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2284487" y="5064955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보내기</a:t>
            </a:r>
            <a:endParaRPr lang="ko-KR" altLang="en-US" sz="10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1368004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_</a:t>
            </a:r>
            <a:endParaRPr lang="ko-KR" altLang="en-US" sz="10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404666" y="2977892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제목</a:t>
            </a:r>
            <a:endParaRPr lang="ko-KR" altLang="en-US" sz="1000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1368004" y="2971315"/>
            <a:ext cx="499028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/>
              <a:t>_</a:t>
            </a:r>
            <a:endParaRPr lang="ko-KR" altLang="en-US" sz="1000" dirty="0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404666" y="3267222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내용</a:t>
            </a:r>
            <a:endParaRPr lang="ko-KR" altLang="en-US" sz="1000" dirty="0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1368004" y="3267223"/>
            <a:ext cx="4990282" cy="1730320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/>
              <a:t>_</a:t>
            </a:r>
            <a:endParaRPr lang="ko-KR" altLang="en-US" sz="10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3876606" y="5064956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닫기</a:t>
            </a:r>
            <a:endParaRPr lang="ko-KR" altLang="en-US" sz="1000" dirty="0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3447258" y="2715297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친구 발송</a:t>
            </a:r>
            <a:endParaRPr lang="ko-KR" altLang="en-US" sz="1000" dirty="0"/>
          </a:p>
        </p:txBody>
      </p:sp>
      <p:cxnSp>
        <p:nvCxnSpPr>
          <p:cNvPr id="55" name="직선 연결선 54"/>
          <p:cNvCxnSpPr/>
          <p:nvPr/>
        </p:nvCxnSpPr>
        <p:spPr>
          <a:xfrm>
            <a:off x="6278490" y="3421382"/>
            <a:ext cx="0" cy="1366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타원 55"/>
          <p:cNvSpPr/>
          <p:nvPr/>
        </p:nvSpPr>
        <p:spPr>
          <a:xfrm>
            <a:off x="6212260" y="375588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187984" y="254704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8" name="타원 57"/>
          <p:cNvSpPr/>
          <p:nvPr/>
        </p:nvSpPr>
        <p:spPr>
          <a:xfrm>
            <a:off x="4183873" y="2571424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9" name="타원 58"/>
          <p:cNvSpPr/>
          <p:nvPr/>
        </p:nvSpPr>
        <p:spPr>
          <a:xfrm>
            <a:off x="1857203" y="291375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60" name="타원 59"/>
          <p:cNvSpPr/>
          <p:nvPr/>
        </p:nvSpPr>
        <p:spPr>
          <a:xfrm>
            <a:off x="1857203" y="3421382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61" name="타원 60"/>
          <p:cNvSpPr/>
          <p:nvPr/>
        </p:nvSpPr>
        <p:spPr>
          <a:xfrm>
            <a:off x="2892315" y="481297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62" name="타원 61"/>
          <p:cNvSpPr/>
          <p:nvPr/>
        </p:nvSpPr>
        <p:spPr>
          <a:xfrm>
            <a:off x="4487142" y="481297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95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ea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아이템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룬스톤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최대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스택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도달 후 추가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룬스톤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습득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제목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룬스톤이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너무 많습니다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본문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룬스톤을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넣어 둘 가방이 가득 찼습니다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 만료 시간이 지나기 전에 수령해주세요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우편에서 사라진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룬스톤은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영구적으로 소멸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시스템 우편물 양식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48680" y="6300192"/>
            <a:ext cx="58326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지속적 업데이트 예정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90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초안 작성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9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우편물 양식 추가 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버전 관리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개요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 사용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목차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문서의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 설정에 대한 설명을 하고자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편지함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 사용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받기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쓰기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삭제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우편물 양식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개요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우편함의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시스템에서 발송하는 공지사항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기타 보상 등을 쉽게 수령할 수 있도록 하는 장치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채팅과 달리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인스턴트하게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사라지지 않는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기록이 남게 되는 유저간 커뮤니케이션 장치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우편물의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공지사항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시스템에서 발송하는 우편물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b="1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공지사항</a:t>
            </a:r>
            <a:r>
              <a:rPr lang="en-US" altLang="ko-KR" sz="1000" b="1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파란색 글씨로 말머리가 붙습니다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시스템에서 아이템을 첨부하여 발송하는 우편물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b="1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ln w="31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ko-KR" altLang="en-US" sz="1000" dirty="0" smtClean="0">
                <a:ln w="3175">
                  <a:noFill/>
                </a:ln>
                <a:solidFill>
                  <a:schemeClr val="tx1"/>
                </a:solidFill>
              </a:rPr>
              <a:t>파란색 글씨로 말머리가 붙습니다</a:t>
            </a:r>
            <a:r>
              <a:rPr lang="en-US" altLang="ko-KR" sz="1000" dirty="0" smtClean="0">
                <a:ln w="3175">
                  <a:noFill/>
                </a:ln>
                <a:solidFill>
                  <a:schemeClr val="tx1"/>
                </a:solidFill>
              </a:rPr>
              <a:t>.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점검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시스템에서 발송하는 서버 점검 관련 공지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점검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붉은색 글씨로 말머리가 붙습니다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길드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길드에서 전체 메일로 발송되는 우편물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b="1" dirty="0" smtClean="0">
                <a:solidFill>
                  <a:srgbClr val="00B050"/>
                </a:solidFill>
              </a:rPr>
              <a:t>[</a:t>
            </a:r>
            <a:r>
              <a:rPr lang="ko-KR" altLang="en-US" sz="1000" b="1" dirty="0" smtClean="0">
                <a:solidFill>
                  <a:srgbClr val="00B050"/>
                </a:solidFill>
              </a:rPr>
              <a:t>길드</a:t>
            </a:r>
            <a:r>
              <a:rPr lang="en-US" altLang="ko-KR" sz="1000" b="1" dirty="0" smtClean="0">
                <a:solidFill>
                  <a:srgbClr val="00B050"/>
                </a:solidFill>
              </a:rPr>
              <a:t>]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녹색의 글씨로 말머리가 붙습니다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시스템에서 게임의 다른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컨텐츠로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인해 발송되는 우편물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시스템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글씨로 말머리가 붙습니다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 우편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유저간 주고 받는 우편물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색깔 효과는 없습니다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편지함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한 페이지 최대 목록은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초과하는 경우 스크롤이 발생합니다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우편물이 최대 목록 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개를 초과하면 창 아래쪽에 페이지 넘김 기능이 활성화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받은 편지는 정해진 보관 일자가 있으며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해당 일자를 초과하는 즉시 자동 삭제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보관 기간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우편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공지사항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보상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점검 안내 등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90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일반 우편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아이템 첨부 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057400" lvl="4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아이템 미 첨부 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057400" lvl="4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7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우편 보관 기간이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 이하 일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글씨를 붉은 색으로 표시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우편 등을 읽거나 첨부 아이템을 획득해도 보관 기간이 줄어들거나 하지는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읽지 않은 편지는 제목이 굵은 폰트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읽은 편지는 제목이 일반 폰트가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최대 우편물 보관 개수는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100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100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개를 초과하는 경우 오래된 리스트부터 밀려서 더 이상 리스트에서는 보이지 않게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일부 우편이 삭제되면 그때 밀린 우편이 다시 보이게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신규 우편 도착 체크는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알림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과 마찬가지로 마을 입장 시 확인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기능을 활성화 시키기 위해서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2483768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편지 받기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메인 메뉴에서 우편함을 터치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혹은 마을 내 우편함으로 이동 후 우편함 액션 버튼을 터치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위 버튼은 현재 아래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스샷에서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생략되어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192" y="5884663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모서리가 둥근 사각형 설명선 6"/>
          <p:cNvSpPr/>
          <p:nvPr/>
        </p:nvSpPr>
        <p:spPr>
          <a:xfrm>
            <a:off x="5473219" y="6414391"/>
            <a:ext cx="648072" cy="327438"/>
          </a:xfrm>
          <a:prstGeom prst="wedgeRoundRectCallout">
            <a:avLst>
              <a:gd name="adj1" fmla="val -67306"/>
              <a:gd name="adj2" fmla="val -11437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smtClean="0">
                <a:solidFill>
                  <a:sysClr val="windowText" lastClr="000000"/>
                </a:solidFill>
              </a:rPr>
              <a:t>터치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우편함 첫 화면은 받은 편지함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입니다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읽고 싶은 우편물 하나를 터치 합니다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04666" y="2971315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22" name="직선 연결선 21"/>
          <p:cNvCxnSpPr/>
          <p:nvPr/>
        </p:nvCxnSpPr>
        <p:spPr>
          <a:xfrm>
            <a:off x="6459750" y="2669262"/>
            <a:ext cx="0" cy="2328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/>
          <p:cNvSpPr/>
          <p:nvPr/>
        </p:nvSpPr>
        <p:spPr>
          <a:xfrm>
            <a:off x="6393520" y="396540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445260" y="3073214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445260" y="2722939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680540" y="2673936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보낸 사람</a:t>
            </a:r>
            <a:endParaRPr lang="ko-KR" altLang="en-US" sz="800" dirty="0"/>
          </a:p>
        </p:txBody>
      </p:sp>
      <p:cxnSp>
        <p:nvCxnSpPr>
          <p:cNvPr id="44" name="직선 연결선 43"/>
          <p:cNvCxnSpPr/>
          <p:nvPr/>
        </p:nvCxnSpPr>
        <p:spPr>
          <a:xfrm>
            <a:off x="1916832" y="2711248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모서리가 둥근 직사각형 44"/>
          <p:cNvSpPr/>
          <p:nvPr/>
        </p:nvSpPr>
        <p:spPr>
          <a:xfrm>
            <a:off x="2284487" y="2673936"/>
            <a:ext cx="2610039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제목</a:t>
            </a:r>
            <a:endParaRPr lang="ko-KR" altLang="en-US" sz="800" dirty="0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5012088" y="2673936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남은 보관일</a:t>
            </a:r>
            <a:endParaRPr lang="ko-KR" altLang="en-US" sz="800" dirty="0"/>
          </a:p>
        </p:txBody>
      </p:sp>
      <p:cxnSp>
        <p:nvCxnSpPr>
          <p:cNvPr id="47" name="직선 연결선 46"/>
          <p:cNvCxnSpPr/>
          <p:nvPr/>
        </p:nvCxnSpPr>
        <p:spPr>
          <a:xfrm>
            <a:off x="5017724" y="2711248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모서리가 둥근 직사각형 47"/>
          <p:cNvSpPr/>
          <p:nvPr/>
        </p:nvSpPr>
        <p:spPr>
          <a:xfrm>
            <a:off x="680540" y="2971315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1911196" y="2971315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5012088" y="2971315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404666" y="3373277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680540" y="3373277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1911196" y="3373277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5012088" y="3373277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404666" y="3780728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680540" y="3780728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1911196" y="3780728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5012088" y="3780728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b="1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04666" y="4192934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680540" y="4192934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1911196" y="4192934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5012088" y="4192934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6" name="직사각형 25"/>
          <p:cNvSpPr/>
          <p:nvPr/>
        </p:nvSpPr>
        <p:spPr>
          <a:xfrm>
            <a:off x="445260" y="3475176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445260" y="3882627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445260" y="4294833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984350" y="3020583"/>
            <a:ext cx="310364" cy="31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모서리가 둥근 직사각형 87"/>
          <p:cNvSpPr/>
          <p:nvPr/>
        </p:nvSpPr>
        <p:spPr>
          <a:xfrm>
            <a:off x="5758290" y="2971315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5758290" y="3373277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1" name="모서리가 둥근 직사각형 90"/>
          <p:cNvSpPr/>
          <p:nvPr/>
        </p:nvSpPr>
        <p:spPr>
          <a:xfrm>
            <a:off x="5758290" y="3780728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5758290" y="4192934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93" name="직선 연결선 92"/>
          <p:cNvCxnSpPr/>
          <p:nvPr/>
        </p:nvCxnSpPr>
        <p:spPr>
          <a:xfrm>
            <a:off x="5758290" y="2711248"/>
            <a:ext cx="0" cy="2356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모서리가 둥근 직사각형 106"/>
          <p:cNvSpPr/>
          <p:nvPr/>
        </p:nvSpPr>
        <p:spPr>
          <a:xfrm>
            <a:off x="680540" y="3027075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680540" y="3428075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패륜왕리치킹</a:t>
            </a:r>
            <a:endParaRPr lang="ko-KR" altLang="en-US" sz="1000" dirty="0"/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680540" y="3830142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680540" y="4242348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GM</a:t>
            </a:r>
            <a:r>
              <a:rPr lang="ko-KR" altLang="en-US" sz="1000" dirty="0"/>
              <a:t>팀</a:t>
            </a:r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2396504" y="3027075"/>
            <a:ext cx="261558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2396504" y="3429184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야</a:t>
            </a:r>
            <a:r>
              <a:rPr lang="en-US" altLang="ko-KR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ko-KR" altLang="en-US" sz="1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쳐 받아라</a:t>
            </a:r>
            <a:endParaRPr lang="ko-KR" altLang="en-US" sz="1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396504" y="3836635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어린이 날 특별 선물</a:t>
            </a:r>
            <a:r>
              <a:rPr lang="en-US" altLang="ko-KR" sz="1000" dirty="0" smtClean="0"/>
              <a:t>!!</a:t>
            </a:r>
            <a:endParaRPr lang="ko-KR" altLang="en-US" sz="1000" dirty="0"/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2396504" y="4242347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[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점검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000" dirty="0" smtClean="0"/>
              <a:t> 3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14</a:t>
            </a:r>
            <a:r>
              <a:rPr lang="ko-KR" altLang="en-US" sz="1000" dirty="0" smtClean="0"/>
              <a:t>일 </a:t>
            </a:r>
            <a:r>
              <a:rPr lang="en-US" altLang="ko-KR" sz="1000" dirty="0" smtClean="0"/>
              <a:t>14:00 </a:t>
            </a:r>
            <a:r>
              <a:rPr lang="ko-KR" altLang="en-US" sz="1000" dirty="0" smtClean="0"/>
              <a:t>정기 점검</a:t>
            </a:r>
            <a:endParaRPr lang="ko-KR" altLang="en-US" sz="1000" dirty="0"/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5012088" y="3027075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8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5012088" y="3429184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ko-KR" altLang="en-US" sz="1200" b="1" dirty="0" smtClean="0">
                <a:ln w="31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 w="3175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5012088" y="3830142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5012088" y="4242346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5794738" y="3069243"/>
            <a:ext cx="517835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389264" y="5040572"/>
            <a:ext cx="767703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선택 삭제</a:t>
            </a:r>
            <a:endParaRPr lang="ko-KR" altLang="en-US" sz="1000" dirty="0"/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2206191" y="5040572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&lt;</a:t>
            </a:r>
            <a:endParaRPr lang="ko-KR" altLang="en-US" sz="1000" b="1" dirty="0"/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2489696" y="5040572"/>
            <a:ext cx="2235448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1 2 3 4 5</a:t>
            </a:r>
            <a:endParaRPr lang="ko-KR" altLang="en-US" sz="1000" dirty="0"/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4797152" y="5040572"/>
            <a:ext cx="220572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404666" y="4589142"/>
            <a:ext cx="292634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680540" y="4589142"/>
            <a:ext cx="1230656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1911196" y="4589142"/>
            <a:ext cx="3100892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6" name="모서리가 둥근 직사각형 85"/>
          <p:cNvSpPr/>
          <p:nvPr/>
        </p:nvSpPr>
        <p:spPr>
          <a:xfrm>
            <a:off x="5012088" y="4589142"/>
            <a:ext cx="779698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7" name="직사각형 86"/>
          <p:cNvSpPr/>
          <p:nvPr/>
        </p:nvSpPr>
        <p:spPr>
          <a:xfrm>
            <a:off x="445260" y="4691041"/>
            <a:ext cx="192410" cy="192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5758290" y="4589142"/>
            <a:ext cx="587780" cy="3962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95" name="모서리가 둥근 직사각형 94"/>
          <p:cNvSpPr/>
          <p:nvPr/>
        </p:nvSpPr>
        <p:spPr>
          <a:xfrm>
            <a:off x="680540" y="4638556"/>
            <a:ext cx="1233664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욕설왕퍼킹</a:t>
            </a:r>
            <a:endParaRPr lang="ko-KR" altLang="en-US" sz="1000" dirty="0"/>
          </a:p>
        </p:txBody>
      </p:sp>
      <p:sp>
        <p:nvSpPr>
          <p:cNvPr id="96" name="모서리가 둥근 직사각형 95"/>
          <p:cNvSpPr/>
          <p:nvPr/>
        </p:nvSpPr>
        <p:spPr>
          <a:xfrm>
            <a:off x="2396504" y="4638555"/>
            <a:ext cx="2621220" cy="32696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/>
              <a:t>내일 </a:t>
            </a:r>
            <a:r>
              <a:rPr lang="ko-KR" altLang="en-US" sz="1000" dirty="0" err="1" smtClean="0"/>
              <a:t>길드전</a:t>
            </a:r>
            <a:r>
              <a:rPr lang="ko-KR" altLang="en-US" sz="1000" dirty="0" smtClean="0"/>
              <a:t> 합니다</a:t>
            </a:r>
            <a:endParaRPr lang="ko-KR" altLang="en-US" sz="1000" dirty="0"/>
          </a:p>
        </p:txBody>
      </p:sp>
      <p:sp>
        <p:nvSpPr>
          <p:cNvPr id="97" name="모서리가 둥근 직사각형 96"/>
          <p:cNvSpPr/>
          <p:nvPr/>
        </p:nvSpPr>
        <p:spPr>
          <a:xfrm>
            <a:off x="5012088" y="4638554"/>
            <a:ext cx="746202" cy="297379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</a:t>
            </a:r>
            <a:r>
              <a:rPr lang="ko-KR" alt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일</a:t>
            </a:r>
            <a:endParaRPr lang="ko-KR" altLang="en-US" sz="1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9117" y="3153402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9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우편의 상세 정보를 확인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받기 버튼을 터치하면 첨부물품이 사라지고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받기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버튼이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삭제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버튼으로 변경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즉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물건이 첨부 된 우편은 받은 편지함 선택 후 삭제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보관 일자가 만기되어 삭제되는 경우를 제외하고는 인위적인 삭제가 불가능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우편함 사용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38715" y="2087151"/>
            <a:ext cx="6211013" cy="3253609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우  편  함</a:t>
            </a:r>
            <a:endParaRPr lang="ko-KR" altLang="en-US" sz="1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429049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받은 편지함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356768" y="2431600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편지 쓰기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04665" y="2675408"/>
            <a:ext cx="5965813" cy="2322134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332299" y="2375184"/>
            <a:ext cx="4217430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/>
              <a:t>우편물은 최대 </a:t>
            </a:r>
            <a:r>
              <a:rPr lang="en-US" altLang="ko-KR" sz="800" dirty="0" smtClean="0"/>
              <a:t>7</a:t>
            </a:r>
            <a:r>
              <a:rPr lang="ko-KR" altLang="en-US" sz="800" dirty="0" smtClean="0"/>
              <a:t>일 동안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아이템이 포함 된 우편은 </a:t>
            </a:r>
            <a:r>
              <a:rPr lang="en-US" altLang="ko-KR" sz="800" dirty="0" smtClean="0"/>
              <a:t>10</a:t>
            </a:r>
            <a:r>
              <a:rPr lang="ko-KR" altLang="en-US" sz="800" dirty="0" smtClean="0"/>
              <a:t>일 동안 보관 됩니다</a:t>
            </a:r>
            <a:r>
              <a:rPr lang="en-US" altLang="ko-KR" sz="800" dirty="0" smtClean="0"/>
              <a:t>.</a:t>
            </a:r>
          </a:p>
          <a:p>
            <a:pPr algn="ctr"/>
            <a:r>
              <a:rPr lang="ko-KR" altLang="en-US" sz="800" dirty="0" smtClean="0"/>
              <a:t>기간이 지난 우편은 자동 삭제 됩니다</a:t>
            </a:r>
            <a:r>
              <a:rPr lang="en-US" altLang="ko-KR" sz="800" dirty="0" smtClean="0"/>
              <a:t>.</a:t>
            </a:r>
            <a:endParaRPr lang="ko-KR" altLang="en-US" sz="800" dirty="0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404666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보낸사람</a:t>
            </a:r>
            <a:endParaRPr lang="ko-KR" altLang="en-US" sz="1000" dirty="0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2284487" y="5064955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1368004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GM</a:t>
            </a:r>
            <a:r>
              <a:rPr lang="ko-KR" altLang="en-US" sz="1000" dirty="0" smtClean="0"/>
              <a:t>팀</a:t>
            </a:r>
            <a:endParaRPr lang="ko-KR" altLang="en-US" sz="10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3400555" y="2675408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보낸시간</a:t>
            </a:r>
            <a:endParaRPr lang="ko-KR" altLang="en-US" sz="1000" dirty="0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4363893" y="2675408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/>
              <a:t>2015-08-23 03:54:26</a:t>
            </a:r>
            <a:endParaRPr lang="ko-KR" altLang="en-US" sz="1000" dirty="0"/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404666" y="2971315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첨부물품</a:t>
            </a:r>
            <a:endParaRPr lang="ko-KR" altLang="en-US" sz="1000" dirty="0"/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3400555" y="2971315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남은 보관일</a:t>
            </a:r>
            <a:endParaRPr lang="ko-KR" altLang="en-US" sz="1000" dirty="0"/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4363893" y="2971315"/>
            <a:ext cx="2007375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ln w="3175">
                  <a:noFill/>
                </a:ln>
                <a:solidFill>
                  <a:schemeClr val="bg1"/>
                </a:solidFill>
              </a:rPr>
              <a:t>8</a:t>
            </a:r>
            <a:r>
              <a:rPr lang="ko-KR" altLang="en-US" sz="1000" b="1" dirty="0" smtClean="0">
                <a:ln w="3175">
                  <a:noFill/>
                </a:ln>
                <a:solidFill>
                  <a:schemeClr val="bg1"/>
                </a:solidFill>
              </a:rPr>
              <a:t>일</a:t>
            </a:r>
            <a:endParaRPr lang="ko-KR" altLang="en-US" sz="10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404666" y="3273799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제목</a:t>
            </a:r>
            <a:endParaRPr lang="ko-KR" altLang="en-US" sz="1000" dirty="0"/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1368004" y="3267222"/>
            <a:ext cx="499028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보상</a:t>
            </a:r>
            <a:r>
              <a:rPr lang="en-US" altLang="ko-KR" sz="10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  <a:r>
              <a:rPr lang="en-US" altLang="ko-KR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긴급 서버 점검에 대한 보상입니다</a:t>
            </a:r>
            <a:r>
              <a:rPr lang="en-US" altLang="ko-KR" sz="1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ko-KR" altLang="en-US" sz="1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404666" y="3566001"/>
            <a:ext cx="952102" cy="295907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내용</a:t>
            </a:r>
            <a:endParaRPr lang="ko-KR" altLang="en-US" sz="1000" dirty="0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1368004" y="3566001"/>
            <a:ext cx="4990282" cy="143154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/>
              <a:t>기본 좋습니까</a:t>
            </a:r>
            <a:r>
              <a:rPr lang="en-US" altLang="ko-KR" sz="1000" dirty="0" smtClean="0"/>
              <a:t>?</a:t>
            </a:r>
          </a:p>
          <a:p>
            <a:r>
              <a:rPr lang="ko-KR" altLang="en-US" sz="1000" dirty="0" smtClean="0"/>
              <a:t>서버가 떨어지면 아주 가관이시겠어요</a:t>
            </a:r>
            <a:r>
              <a:rPr lang="en-US" altLang="ko-KR" sz="1000" dirty="0"/>
              <a:t>~</a:t>
            </a:r>
            <a:endParaRPr lang="ko-KR" altLang="en-US" sz="1000" dirty="0"/>
          </a:p>
        </p:txBody>
      </p:sp>
      <p:sp>
        <p:nvSpPr>
          <p:cNvPr id="119" name="직사각형 118"/>
          <p:cNvSpPr/>
          <p:nvPr/>
        </p:nvSpPr>
        <p:spPr>
          <a:xfrm>
            <a:off x="1477169" y="3015934"/>
            <a:ext cx="223639" cy="223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연결선 21"/>
          <p:cNvCxnSpPr/>
          <p:nvPr/>
        </p:nvCxnSpPr>
        <p:spPr>
          <a:xfrm>
            <a:off x="6278490" y="3630900"/>
            <a:ext cx="0" cy="1366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/>
          <p:cNvSpPr/>
          <p:nvPr/>
        </p:nvSpPr>
        <p:spPr>
          <a:xfrm>
            <a:off x="6212260" y="396540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3876606" y="5064956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닫기</a:t>
            </a:r>
            <a:endParaRPr lang="ko-KR" altLang="en-US" sz="1000" dirty="0"/>
          </a:p>
        </p:txBody>
      </p:sp>
      <p:sp>
        <p:nvSpPr>
          <p:cNvPr id="125" name="모서리가 둥근 직사각형 124"/>
          <p:cNvSpPr/>
          <p:nvPr/>
        </p:nvSpPr>
        <p:spPr>
          <a:xfrm>
            <a:off x="2284487" y="5921693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받기</a:t>
            </a:r>
            <a:endParaRPr lang="ko-KR" altLang="en-US" sz="1000" dirty="0"/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3549472" y="5921693"/>
            <a:ext cx="654267" cy="216127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29" name="톱니 모양의 오른쪽 화살표 128"/>
          <p:cNvSpPr/>
          <p:nvPr/>
        </p:nvSpPr>
        <p:spPr>
          <a:xfrm>
            <a:off x="3147403" y="5915768"/>
            <a:ext cx="227976" cy="2279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3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29709</TotalTime>
  <Words>1791</Words>
  <Application>Microsoft Office PowerPoint</Application>
  <PresentationFormat>화면 슬라이드 쇼(4:3)</PresentationFormat>
  <Paragraphs>635</Paragraphs>
  <Slides>18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System Design Document</dc:title>
  <dc:creator>김양래</dc:creator>
  <cp:lastModifiedBy>김양래</cp:lastModifiedBy>
  <cp:revision>829</cp:revision>
  <cp:lastPrinted>2014-07-09T11:41:09Z</cp:lastPrinted>
  <dcterms:created xsi:type="dcterms:W3CDTF">2011-08-28T08:04:15Z</dcterms:created>
  <dcterms:modified xsi:type="dcterms:W3CDTF">2015-10-26T02:08:44Z</dcterms:modified>
</cp:coreProperties>
</file>