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70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CC"/>
    <a:srgbClr val="CCFF99"/>
    <a:srgbClr val="FF9933"/>
    <a:srgbClr val="FFCC00"/>
    <a:srgbClr val="FFFF00"/>
    <a:srgbClr val="CC9900"/>
    <a:srgbClr val="FFFF66"/>
    <a:srgbClr val="FF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59" autoAdjust="0"/>
  </p:normalViewPr>
  <p:slideViewPr>
    <p:cSldViewPr>
      <p:cViewPr varScale="1">
        <p:scale>
          <a:sx n="103" d="100"/>
          <a:sy n="103" d="100"/>
        </p:scale>
        <p:origin x="150" y="15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B9E2F-64C8-4B65-83DE-1457CA1443AE}" type="datetimeFigureOut">
              <a:rPr lang="ko-KR" altLang="en-US" smtClean="0"/>
              <a:t>2016-01-19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E43B8-E14B-46BD-81AE-A629B6913C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7892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2016-01-19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-650479" y="2226185"/>
            <a:ext cx="792088" cy="1881255"/>
            <a:chOff x="1403648" y="2996952"/>
            <a:chExt cx="792088" cy="1881255"/>
          </a:xfrm>
        </p:grpSpPr>
        <p:sp>
          <p:nvSpPr>
            <p:cNvPr id="3" name="타원 2"/>
            <p:cNvSpPr/>
            <p:nvPr/>
          </p:nvSpPr>
          <p:spPr>
            <a:xfrm>
              <a:off x="1637730" y="2996952"/>
              <a:ext cx="296362" cy="29636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1637730" y="3296400"/>
              <a:ext cx="291315" cy="70445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모서리가 둥근 직사각형 4"/>
            <p:cNvSpPr/>
            <p:nvPr/>
          </p:nvSpPr>
          <p:spPr>
            <a:xfrm>
              <a:off x="1601316" y="3970733"/>
              <a:ext cx="109243" cy="416751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scene3d>
              <a:camera prst="orthographicFront">
                <a:rot lat="0" lon="0" rev="210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모서리가 둥근 직사각형 5"/>
            <p:cNvSpPr/>
            <p:nvPr/>
          </p:nvSpPr>
          <p:spPr>
            <a:xfrm>
              <a:off x="1852948" y="3970733"/>
              <a:ext cx="109243" cy="416751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scene3d>
              <a:camera prst="orthographicFront">
                <a:rot lat="0" lon="0" rev="6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1892631" y="4375113"/>
              <a:ext cx="109243" cy="416751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1567437" y="4365256"/>
              <a:ext cx="109243" cy="416751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모서리가 둥근 직사각형 8"/>
            <p:cNvSpPr/>
            <p:nvPr/>
          </p:nvSpPr>
          <p:spPr>
            <a:xfrm>
              <a:off x="1501414" y="3295054"/>
              <a:ext cx="109243" cy="30576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scene3d>
              <a:camera prst="orthographicFront">
                <a:rot lat="0" lon="0" rev="195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1965460" y="3288203"/>
              <a:ext cx="109243" cy="30576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2067024" y="3522881"/>
              <a:ext cx="109243" cy="32623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1426050" y="3550098"/>
              <a:ext cx="109243" cy="31744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/>
          </p:nvSpPr>
          <p:spPr>
            <a:xfrm>
              <a:off x="1403648" y="3858604"/>
              <a:ext cx="148181" cy="14818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/>
          </p:nvSpPr>
          <p:spPr>
            <a:xfrm>
              <a:off x="2047555" y="3849117"/>
              <a:ext cx="148181" cy="14818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모서리가 둥근 직사각형 14"/>
            <p:cNvSpPr/>
            <p:nvPr/>
          </p:nvSpPr>
          <p:spPr>
            <a:xfrm>
              <a:off x="1473390" y="4749887"/>
              <a:ext cx="209145" cy="12491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1892631" y="4753291"/>
              <a:ext cx="209145" cy="12491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" name="직사각형 16"/>
          <p:cNvSpPr/>
          <p:nvPr/>
        </p:nvSpPr>
        <p:spPr>
          <a:xfrm>
            <a:off x="566828" y="2862303"/>
            <a:ext cx="1872208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데이터시트</a:t>
            </a:r>
            <a:endParaRPr lang="ko-KR" altLang="en-US" sz="14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9048328" y="750367"/>
            <a:ext cx="1872208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클라이언트 측 </a:t>
            </a:r>
            <a:endParaRPr lang="en-US" altLang="ko-KR" sz="14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데이터 스크립트</a:t>
            </a:r>
            <a:endParaRPr lang="ko-KR" altLang="en-US" sz="14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9048328" y="1614463"/>
            <a:ext cx="1872208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클라이언트 측</a:t>
            </a:r>
            <a:endParaRPr lang="en-US" altLang="ko-KR" sz="14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소스 파일</a:t>
            </a:r>
            <a:endParaRPr lang="ko-KR" altLang="en-US" sz="14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9048328" y="4201463"/>
            <a:ext cx="187220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서버 측 </a:t>
            </a:r>
            <a:endParaRPr lang="en-US" altLang="ko-KR" sz="14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데이터 스크립트</a:t>
            </a:r>
            <a:endParaRPr lang="ko-KR" altLang="en-US" sz="14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9048328" y="5065559"/>
            <a:ext cx="187220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서버 측</a:t>
            </a:r>
            <a:endParaRPr lang="en-US" altLang="ko-KR" sz="14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소스 파일</a:t>
            </a:r>
            <a:endParaRPr lang="ko-KR" altLang="en-US" sz="14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11496599" y="4638799"/>
            <a:ext cx="1248283" cy="56172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Server</a:t>
            </a:r>
            <a:endParaRPr lang="ko-KR" altLang="en-US" sz="1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11496600" y="1182415"/>
            <a:ext cx="1248283" cy="561727"/>
          </a:xfrm>
          <a:prstGeom prst="round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  <a:gs pos="83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0033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Client</a:t>
            </a:r>
            <a:endParaRPr lang="ko-KR" altLang="en-US" sz="1200" dirty="0">
              <a:solidFill>
                <a:srgbClr val="00330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3677107" y="2885950"/>
            <a:ext cx="1248283" cy="561727"/>
          </a:xfrm>
          <a:prstGeom prst="round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77000">
                <a:schemeClr val="accent6">
                  <a:lumMod val="40000"/>
                  <a:lumOff val="60000"/>
                </a:schemeClr>
              </a:gs>
              <a:gs pos="100000">
                <a:srgbClr val="F89D52"/>
              </a:gs>
            </a:gsLst>
            <a:lin ang="5400000" scaled="1"/>
          </a:gradFill>
          <a:ln w="254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err="1" smtClean="0">
                <a:solidFill>
                  <a:schemeClr val="accent6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Datascript</a:t>
            </a:r>
            <a:r>
              <a:rPr lang="en-US" altLang="ko-KR" sz="1200" dirty="0" smtClean="0">
                <a:solidFill>
                  <a:schemeClr val="accent6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Generator</a:t>
            </a:r>
            <a:endParaRPr lang="en-US" altLang="ko-KR" sz="1200" dirty="0">
              <a:solidFill>
                <a:schemeClr val="accent6">
                  <a:lumMod val="50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5" name="모서리가 둥근 사각형 설명선 24"/>
          <p:cNvSpPr/>
          <p:nvPr/>
        </p:nvSpPr>
        <p:spPr>
          <a:xfrm>
            <a:off x="263352" y="1906636"/>
            <a:ext cx="1845960" cy="629526"/>
          </a:xfrm>
          <a:prstGeom prst="wedgeRoundRectCallout">
            <a:avLst>
              <a:gd name="adj1" fmla="val -44919"/>
              <a:gd name="adj2" fmla="val 107673"/>
              <a:gd name="adj3" fmla="val 16667"/>
            </a:avLst>
          </a:prstGeom>
          <a:gradFill flip="none" rotWithShape="1">
            <a:gsLst>
              <a:gs pos="0">
                <a:srgbClr val="F6FCD8"/>
              </a:gs>
              <a:gs pos="49000">
                <a:srgbClr val="FAF9D7"/>
              </a:gs>
              <a:gs pos="73000">
                <a:srgbClr val="E7FBD9"/>
              </a:gs>
              <a:gs pos="100000">
                <a:srgbClr val="E5F7A3"/>
              </a:gs>
            </a:gsLst>
            <a:path path="circle">
              <a:fillToRect r="100000" b="100000"/>
            </a:path>
            <a:tileRect l="-100000" t="-100000"/>
          </a:grad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ko-KR" altLang="en-US" sz="1100" b="1" dirty="0" smtClean="0">
                <a:solidFill>
                  <a:srgbClr val="008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데이터시트를 열심히 </a:t>
            </a:r>
            <a:endParaRPr lang="en-US" altLang="ko-KR" sz="1100" b="1" dirty="0" smtClean="0">
              <a:solidFill>
                <a:srgbClr val="008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1100" b="1" dirty="0" smtClean="0">
                <a:solidFill>
                  <a:srgbClr val="008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만들어나 편집을 한다</a:t>
            </a:r>
            <a:r>
              <a:rPr lang="en-US" altLang="ko-KR" sz="1100" b="1" dirty="0" smtClean="0">
                <a:solidFill>
                  <a:srgbClr val="008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100" b="1" dirty="0">
              <a:solidFill>
                <a:srgbClr val="008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모서리가 둥근 사각형 설명선 25"/>
          <p:cNvSpPr/>
          <p:nvPr/>
        </p:nvSpPr>
        <p:spPr>
          <a:xfrm>
            <a:off x="5664975" y="3381714"/>
            <a:ext cx="1845960" cy="629526"/>
          </a:xfrm>
          <a:prstGeom prst="wedgeRoundRectCallout">
            <a:avLst>
              <a:gd name="adj1" fmla="val -83446"/>
              <a:gd name="adj2" fmla="val -71324"/>
              <a:gd name="adj3" fmla="val 16667"/>
            </a:avLst>
          </a:prstGeom>
          <a:gradFill flip="none" rotWithShape="1">
            <a:gsLst>
              <a:gs pos="0">
                <a:srgbClr val="F6FCD8"/>
              </a:gs>
              <a:gs pos="49000">
                <a:srgbClr val="FAF9D7"/>
              </a:gs>
              <a:gs pos="73000">
                <a:srgbClr val="E7FBD9"/>
              </a:gs>
              <a:gs pos="100000">
                <a:srgbClr val="E5F7A3"/>
              </a:gs>
            </a:gsLst>
            <a:path path="circle">
              <a:fillToRect r="100000" b="100000"/>
            </a:path>
            <a:tileRect l="-100000" t="-100000"/>
          </a:grad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ko-KR" altLang="en-US" sz="1100" b="1" dirty="0" smtClean="0">
                <a:solidFill>
                  <a:srgbClr val="008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데이터 스크립트 변환기가 </a:t>
            </a:r>
            <a:endParaRPr lang="en-US" altLang="ko-KR" sz="1100" b="1" dirty="0" smtClean="0">
              <a:solidFill>
                <a:srgbClr val="008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1100" b="1" dirty="0" smtClean="0">
                <a:solidFill>
                  <a:srgbClr val="008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대상이 될 프로그램에 맞게 따로 생성을 해준다</a:t>
            </a:r>
            <a:r>
              <a:rPr lang="en-US" altLang="ko-KR" sz="1100" b="1" dirty="0" smtClean="0">
                <a:solidFill>
                  <a:srgbClr val="008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100" b="1" dirty="0">
              <a:solidFill>
                <a:srgbClr val="008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6096000" y="1175246"/>
            <a:ext cx="1872208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클라이언트에서만 </a:t>
            </a:r>
            <a:endParaRPr lang="en-US" altLang="ko-KR" sz="14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필요한 데이터들</a:t>
            </a:r>
            <a:endParaRPr lang="en-US" altLang="ko-KR" sz="14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6096000" y="4631630"/>
            <a:ext cx="187220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서버에서만 </a:t>
            </a:r>
            <a:endParaRPr lang="en-US" altLang="ko-KR" sz="14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필요한 데이터들</a:t>
            </a:r>
            <a:endParaRPr lang="en-US" altLang="ko-KR" sz="14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9" name="오른쪽 화살표 28"/>
          <p:cNvSpPr/>
          <p:nvPr/>
        </p:nvSpPr>
        <p:spPr>
          <a:xfrm>
            <a:off x="2848330" y="2976436"/>
            <a:ext cx="418415" cy="347797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오른쪽 화살표 29"/>
          <p:cNvSpPr/>
          <p:nvPr/>
        </p:nvSpPr>
        <p:spPr>
          <a:xfrm>
            <a:off x="8299060" y="1266666"/>
            <a:ext cx="418415" cy="347797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오른쪽 화살표 30"/>
          <p:cNvSpPr/>
          <p:nvPr/>
        </p:nvSpPr>
        <p:spPr>
          <a:xfrm>
            <a:off x="8299059" y="4717762"/>
            <a:ext cx="418415" cy="347797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3" name="직선 화살표 연결선 32"/>
          <p:cNvCxnSpPr>
            <a:stCxn id="18" idx="3"/>
            <a:endCxn id="23" idx="1"/>
          </p:cNvCxnSpPr>
          <p:nvPr/>
        </p:nvCxnSpPr>
        <p:spPr>
          <a:xfrm>
            <a:off x="10920536" y="1038399"/>
            <a:ext cx="576064" cy="4248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>
            <a:stCxn id="19" idx="3"/>
            <a:endCxn id="23" idx="1"/>
          </p:cNvCxnSpPr>
          <p:nvPr/>
        </p:nvCxnSpPr>
        <p:spPr>
          <a:xfrm flipV="1">
            <a:off x="10920536" y="1463279"/>
            <a:ext cx="576064" cy="43921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stCxn id="20" idx="3"/>
            <a:endCxn id="22" idx="1"/>
          </p:cNvCxnSpPr>
          <p:nvPr/>
        </p:nvCxnSpPr>
        <p:spPr>
          <a:xfrm>
            <a:off x="10920536" y="4489495"/>
            <a:ext cx="576063" cy="4301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stCxn id="21" idx="3"/>
            <a:endCxn id="22" idx="1"/>
          </p:cNvCxnSpPr>
          <p:nvPr/>
        </p:nvCxnSpPr>
        <p:spPr>
          <a:xfrm flipV="1">
            <a:off x="10920536" y="4919663"/>
            <a:ext cx="576063" cy="43392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오른쪽 화살표 40"/>
          <p:cNvSpPr/>
          <p:nvPr/>
        </p:nvSpPr>
        <p:spPr>
          <a:xfrm rot="19256367">
            <a:off x="5288509" y="1935138"/>
            <a:ext cx="418415" cy="347797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오른쪽 화살표 41"/>
          <p:cNvSpPr/>
          <p:nvPr/>
        </p:nvSpPr>
        <p:spPr>
          <a:xfrm rot="3021268">
            <a:off x="5303912" y="4112181"/>
            <a:ext cx="418415" cy="347797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640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092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7018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8867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6042051" y="1817547"/>
            <a:ext cx="0" cy="2135198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화살표 연결선 4"/>
          <p:cNvCxnSpPr>
            <a:stCxn id="6" idx="3"/>
            <a:endCxn id="14" idx="1"/>
          </p:cNvCxnSpPr>
          <p:nvPr/>
        </p:nvCxnSpPr>
        <p:spPr>
          <a:xfrm>
            <a:off x="7839954" y="2732747"/>
            <a:ext cx="1416980" cy="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모서리가 둥근 직사각형 5"/>
          <p:cNvSpPr/>
          <p:nvPr/>
        </p:nvSpPr>
        <p:spPr>
          <a:xfrm>
            <a:off x="6591671" y="2451883"/>
            <a:ext cx="1248283" cy="561727"/>
          </a:xfrm>
          <a:prstGeom prst="round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77000">
                <a:schemeClr val="accent6">
                  <a:lumMod val="40000"/>
                  <a:lumOff val="60000"/>
                </a:schemeClr>
              </a:gs>
              <a:gs pos="100000">
                <a:srgbClr val="F89D52"/>
              </a:gs>
            </a:gsLst>
            <a:lin ang="5400000" scaled="1"/>
          </a:gradFill>
          <a:ln w="254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accent6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Tool </a:t>
            </a:r>
          </a:p>
          <a:p>
            <a:pPr algn="ctr"/>
            <a:r>
              <a:rPr lang="en-US" altLang="ko-KR" sz="1200" dirty="0" smtClean="0">
                <a:solidFill>
                  <a:schemeClr val="accent6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Module</a:t>
            </a:r>
            <a:endParaRPr lang="en-US" altLang="ko-KR" sz="1200" dirty="0">
              <a:solidFill>
                <a:schemeClr val="accent6">
                  <a:lumMod val="50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2279576" y="2435223"/>
            <a:ext cx="1248283" cy="56172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Game</a:t>
            </a:r>
          </a:p>
          <a:p>
            <a:pPr algn="ctr"/>
            <a:r>
              <a:rPr lang="en-US" altLang="ko-KR" sz="1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Common</a:t>
            </a:r>
            <a:endParaRPr lang="ko-KR" altLang="en-US" sz="1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4295800" y="2438556"/>
            <a:ext cx="1248283" cy="56172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Tool</a:t>
            </a:r>
          </a:p>
          <a:p>
            <a:pPr algn="ctr"/>
            <a:r>
              <a:rPr lang="en-US" altLang="ko-KR" sz="1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Common</a:t>
            </a:r>
            <a:endParaRPr lang="ko-KR" altLang="en-US" sz="1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9256934" y="2451883"/>
            <a:ext cx="1248283" cy="561727"/>
          </a:xfrm>
          <a:prstGeom prst="roundRect">
            <a:avLst/>
          </a:prstGeo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74000">
                <a:schemeClr val="accent3">
                  <a:lumMod val="60000"/>
                  <a:lumOff val="40000"/>
                </a:schemeClr>
              </a:gs>
              <a:gs pos="83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err="1" smtClean="0">
                <a:solidFill>
                  <a:srgbClr val="0033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Datascript</a:t>
            </a:r>
            <a:r>
              <a:rPr lang="en-US" altLang="ko-KR" sz="1200" dirty="0" smtClean="0">
                <a:solidFill>
                  <a:srgbClr val="0033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Generator</a:t>
            </a:r>
            <a:endParaRPr lang="ko-KR" altLang="en-US" sz="1200" dirty="0">
              <a:solidFill>
                <a:srgbClr val="00330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343193" y="2435223"/>
            <a:ext cx="1248283" cy="561727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16200000" scaled="1"/>
            <a:tileRect/>
          </a:gra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7030A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Foundation</a:t>
            </a:r>
            <a:endParaRPr lang="en-US" altLang="ko-KR" sz="1200" dirty="0">
              <a:solidFill>
                <a:srgbClr val="7030A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6744071" y="2604283"/>
            <a:ext cx="1248283" cy="561727"/>
          </a:xfrm>
          <a:prstGeom prst="round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77000">
                <a:schemeClr val="accent6">
                  <a:lumMod val="40000"/>
                  <a:lumOff val="60000"/>
                </a:schemeClr>
              </a:gs>
              <a:gs pos="100000">
                <a:srgbClr val="F89D52"/>
              </a:gs>
            </a:gsLst>
            <a:lin ang="5400000" scaled="1"/>
          </a:gradFill>
          <a:ln w="254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accent6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Tool </a:t>
            </a:r>
          </a:p>
          <a:p>
            <a:pPr algn="ctr"/>
            <a:r>
              <a:rPr lang="en-US" altLang="ko-KR" sz="1200" dirty="0" smtClean="0">
                <a:solidFill>
                  <a:schemeClr val="accent6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Module</a:t>
            </a:r>
            <a:endParaRPr lang="en-US" altLang="ko-KR" sz="1200" dirty="0">
              <a:solidFill>
                <a:schemeClr val="accent6">
                  <a:lumMod val="50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6896471" y="2756683"/>
            <a:ext cx="1248283" cy="561727"/>
          </a:xfrm>
          <a:prstGeom prst="round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77000">
                <a:schemeClr val="accent6">
                  <a:lumMod val="40000"/>
                  <a:lumOff val="60000"/>
                </a:schemeClr>
              </a:gs>
              <a:gs pos="100000">
                <a:srgbClr val="F89D52"/>
              </a:gs>
            </a:gsLst>
            <a:lin ang="5400000" scaled="1"/>
          </a:gradFill>
          <a:ln w="254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accent6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Tool </a:t>
            </a:r>
          </a:p>
          <a:p>
            <a:pPr algn="ctr"/>
            <a:r>
              <a:rPr lang="en-US" altLang="ko-KR" sz="1200" dirty="0" smtClean="0">
                <a:solidFill>
                  <a:schemeClr val="accent6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Module</a:t>
            </a:r>
            <a:endParaRPr lang="en-US" altLang="ko-KR" sz="1200" dirty="0">
              <a:solidFill>
                <a:schemeClr val="accent6">
                  <a:lumMod val="50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cxnSp>
        <p:nvCxnSpPr>
          <p:cNvPr id="24" name="직선 화살표 연결선 23"/>
          <p:cNvCxnSpPr>
            <a:stCxn id="15" idx="3"/>
            <a:endCxn id="9" idx="1"/>
          </p:cNvCxnSpPr>
          <p:nvPr/>
        </p:nvCxnSpPr>
        <p:spPr>
          <a:xfrm>
            <a:off x="1591476" y="2716087"/>
            <a:ext cx="688100" cy="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>
            <a:stCxn id="9" idx="3"/>
            <a:endCxn id="10" idx="1"/>
          </p:cNvCxnSpPr>
          <p:nvPr/>
        </p:nvCxnSpPr>
        <p:spPr>
          <a:xfrm>
            <a:off x="3527859" y="2716087"/>
            <a:ext cx="767941" cy="3333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>
            <a:stCxn id="10" idx="3"/>
            <a:endCxn id="6" idx="1"/>
          </p:cNvCxnSpPr>
          <p:nvPr/>
        </p:nvCxnSpPr>
        <p:spPr>
          <a:xfrm>
            <a:off x="5544083" y="2719420"/>
            <a:ext cx="1047588" cy="13327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352185" y="4005064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&lt;</a:t>
            </a:r>
            <a:r>
              <a:rPr lang="ko-KR" altLang="en-US" b="1" dirty="0" smtClean="0">
                <a:solidFill>
                  <a:schemeClr val="accent3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공통 모듈</a:t>
            </a:r>
            <a:r>
              <a:rPr lang="en-US" altLang="ko-KR" b="1" dirty="0" smtClean="0">
                <a:solidFill>
                  <a:schemeClr val="accent3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&gt;</a:t>
            </a:r>
            <a:endParaRPr lang="ko-KR" altLang="en-US" b="1" dirty="0">
              <a:solidFill>
                <a:schemeClr val="accent3">
                  <a:lumMod val="7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17866" y="4007100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&lt;</a:t>
            </a:r>
            <a:r>
              <a:rPr lang="ko-KR" altLang="en-US" b="1" dirty="0" smtClean="0">
                <a:solidFill>
                  <a:schemeClr val="accent3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전용 모듈</a:t>
            </a:r>
            <a:r>
              <a:rPr lang="en-US" altLang="ko-KR" b="1" dirty="0" smtClean="0">
                <a:solidFill>
                  <a:schemeClr val="accent3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&gt;</a:t>
            </a:r>
            <a:endParaRPr lang="ko-KR" altLang="en-US" b="1" dirty="0">
              <a:solidFill>
                <a:schemeClr val="accent3">
                  <a:lumMod val="7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256934" y="4005064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&lt;</a:t>
            </a:r>
            <a:r>
              <a:rPr lang="ko-KR" altLang="en-US" b="1" dirty="0" smtClean="0">
                <a:solidFill>
                  <a:schemeClr val="accent3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실행 모듈</a:t>
            </a:r>
            <a:r>
              <a:rPr lang="en-US" altLang="ko-KR" b="1" dirty="0" smtClean="0">
                <a:solidFill>
                  <a:schemeClr val="accent3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&gt;</a:t>
            </a:r>
            <a:endParaRPr lang="ko-KR" altLang="en-US" b="1" dirty="0">
              <a:solidFill>
                <a:schemeClr val="accent3">
                  <a:lumMod val="7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cxnSp>
        <p:nvCxnSpPr>
          <p:cNvPr id="43" name="직선 연결선 42"/>
          <p:cNvCxnSpPr/>
          <p:nvPr/>
        </p:nvCxnSpPr>
        <p:spPr>
          <a:xfrm>
            <a:off x="8616280" y="1817547"/>
            <a:ext cx="0" cy="2135198"/>
          </a:xfrm>
          <a:prstGeom prst="line">
            <a:avLst/>
          </a:prstGeom>
          <a:ln w="635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858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867200" y="4373712"/>
            <a:ext cx="8117231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Foundation</a:t>
            </a:r>
            <a:endParaRPr lang="ko-KR" altLang="en-US" sz="1600" dirty="0" smtClean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867201" y="3797935"/>
            <a:ext cx="811723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Game Common</a:t>
            </a:r>
            <a:endParaRPr lang="ko-KR" altLang="en-US" sz="1600" dirty="0" smtClean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280850" y="3222158"/>
            <a:ext cx="270358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Tool Common</a:t>
            </a:r>
            <a:endParaRPr lang="ko-KR" altLang="en-US" sz="1600" dirty="0" smtClean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867201" y="3222015"/>
            <a:ext cx="2703582" cy="576064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Client Common</a:t>
            </a:r>
            <a:endParaRPr lang="ko-KR" altLang="en-US" sz="1600" dirty="0" smtClean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564492" y="3221866"/>
            <a:ext cx="2714196" cy="576064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Server Common</a:t>
            </a:r>
            <a:endParaRPr lang="ko-KR" altLang="en-US" sz="1600" dirty="0" smtClean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283011" y="1791180"/>
            <a:ext cx="2703582" cy="14217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Tool Application</a:t>
            </a:r>
            <a:endParaRPr lang="ko-KR" altLang="en-US" sz="1600" dirty="0" smtClean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408505" y="2502078"/>
            <a:ext cx="2448271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Tool Module</a:t>
            </a:r>
            <a:endParaRPr lang="ko-KR" altLang="en-US" sz="1600" dirty="0" smtClean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575106" y="1792451"/>
            <a:ext cx="2703582" cy="14217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Server Application</a:t>
            </a:r>
            <a:endParaRPr lang="ko-KR" altLang="en-US" sz="1600" dirty="0" smtClean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700600" y="2503349"/>
            <a:ext cx="2448271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Server Module</a:t>
            </a:r>
            <a:endParaRPr lang="ko-KR" altLang="en-US" sz="1600" dirty="0" smtClean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867201" y="1792600"/>
            <a:ext cx="2703582" cy="14217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Client Application</a:t>
            </a:r>
            <a:endParaRPr lang="ko-KR" altLang="en-US" sz="1600" dirty="0" smtClean="0">
              <a:solidFill>
                <a:schemeClr val="tx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950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  <a:latin typeface="HY목각파임B" panose="02030600000101010101" pitchFamily="18" charset="-127"/>
              <a:ea typeface="HY목각파임B" panose="02030600000101010101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0" y="162"/>
            <a:ext cx="12192000" cy="413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Eternal Guardians Game </a:t>
            </a:r>
            <a:r>
              <a:rPr lang="en-US" altLang="ko-KR" sz="1600" dirty="0" err="1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Datascript</a:t>
            </a:r>
            <a:r>
              <a:rPr lang="en-US" altLang="ko-KR" sz="16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 Generator</a:t>
            </a:r>
            <a:endParaRPr lang="ko-KR" altLang="en-US" sz="16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11552016" y="63096"/>
            <a:ext cx="288032" cy="288032"/>
            <a:chOff x="11552016" y="63096"/>
            <a:chExt cx="288032" cy="288032"/>
          </a:xfrm>
        </p:grpSpPr>
        <p:sp>
          <p:nvSpPr>
            <p:cNvPr id="4" name="직사각형 3"/>
            <p:cNvSpPr/>
            <p:nvPr/>
          </p:nvSpPr>
          <p:spPr>
            <a:xfrm>
              <a:off x="11552016" y="63096"/>
              <a:ext cx="288032" cy="2880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11588020" y="207112"/>
              <a:ext cx="21602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그룹 15"/>
          <p:cNvGrpSpPr/>
          <p:nvPr/>
        </p:nvGrpSpPr>
        <p:grpSpPr>
          <a:xfrm>
            <a:off x="11840048" y="63096"/>
            <a:ext cx="288032" cy="288032"/>
            <a:chOff x="11840048" y="63096"/>
            <a:chExt cx="288032" cy="288032"/>
          </a:xfrm>
        </p:grpSpPr>
        <p:sp>
          <p:nvSpPr>
            <p:cNvPr id="3" name="직사각형 2"/>
            <p:cNvSpPr/>
            <p:nvPr/>
          </p:nvSpPr>
          <p:spPr>
            <a:xfrm>
              <a:off x="11840048" y="63096"/>
              <a:ext cx="288032" cy="2880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8" name="직선 연결선 7"/>
            <p:cNvCxnSpPr/>
            <p:nvPr/>
          </p:nvCxnSpPr>
          <p:spPr>
            <a:xfrm flipH="1">
              <a:off x="11919412" y="135251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>
              <a:off x="11919412" y="135104"/>
              <a:ext cx="144016" cy="144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191344" y="54868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모드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7425" y="2392414"/>
            <a:ext cx="2323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데이터 스크립트 파일 형식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63352" y="1075103"/>
            <a:ext cx="2088232" cy="34969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데이터시트 불러오기</a:t>
            </a:r>
            <a:endParaRPr lang="en-US" altLang="ko-KR" sz="14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63352" y="2013829"/>
            <a:ext cx="2088232" cy="34969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데이터 스크립트 내보내기</a:t>
            </a:r>
            <a:endParaRPr lang="en-US" altLang="ko-KR" sz="12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63352" y="2919178"/>
            <a:ext cx="2088232" cy="34969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소스 파일 내보내기</a:t>
            </a:r>
            <a:endParaRPr lang="en-US" altLang="ko-KR" sz="14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2635570" y="1117117"/>
            <a:ext cx="9204477" cy="265665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2635571" y="2055842"/>
            <a:ext cx="9204476" cy="265665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25" name="모서리가 둥근 직사각형 24"/>
          <p:cNvSpPr/>
          <p:nvPr/>
        </p:nvSpPr>
        <p:spPr>
          <a:xfrm>
            <a:off x="2640685" y="2958563"/>
            <a:ext cx="9199362" cy="265665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2635571" y="2392414"/>
            <a:ext cx="220069" cy="2200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55640" y="2371097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SCSV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3720081" y="2390049"/>
            <a:ext cx="220069" cy="2200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40150" y="2368732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XML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665522" y="2392414"/>
            <a:ext cx="220069" cy="2200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85591" y="2371097"/>
            <a:ext cx="530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SQL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7425" y="3337247"/>
            <a:ext cx="1370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소스 파일 형식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2635571" y="3337247"/>
            <a:ext cx="220069" cy="2200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55640" y="331593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C++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3720081" y="3334882"/>
            <a:ext cx="220069" cy="2200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40150" y="3313565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C#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665522" y="3337247"/>
            <a:ext cx="220069" cy="2200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85591" y="3315930"/>
            <a:ext cx="568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Java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7425" y="1472377"/>
            <a:ext cx="19094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데이터시트 파일 형식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2635571" y="1472377"/>
            <a:ext cx="220069" cy="2200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55640" y="1451060"/>
            <a:ext cx="15261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Excel2003XML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55840" y="1470012"/>
            <a:ext cx="220069" cy="2200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75909" y="1448695"/>
            <a:ext cx="662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Excel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6312024" y="1472377"/>
            <a:ext cx="220069" cy="2200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32093" y="1451060"/>
            <a:ext cx="1676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err="1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Libre</a:t>
            </a:r>
            <a:r>
              <a:rPr lang="en-US" altLang="ko-KR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 Office </a:t>
            </a:r>
            <a:r>
              <a:rPr lang="en-US" altLang="ko-KR" sz="1400" dirty="0" err="1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Calc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2635571" y="554064"/>
            <a:ext cx="220069" cy="2200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55640" y="532747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Client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4655840" y="551699"/>
            <a:ext cx="220069" cy="22006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875909" y="530382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다음_SemiBold" panose="02000700060000000000" pitchFamily="2" charset="-127"/>
                <a:ea typeface="다음_SemiBold" panose="02000700060000000000" pitchFamily="2" charset="-127"/>
              </a:rPr>
              <a:t>Server</a:t>
            </a:r>
            <a:endParaRPr lang="ko-KR" altLang="en-US" sz="1400" dirty="0"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50" name="모서리가 둥근 직사각형 49"/>
          <p:cNvSpPr/>
          <p:nvPr/>
        </p:nvSpPr>
        <p:spPr>
          <a:xfrm>
            <a:off x="6132005" y="3735040"/>
            <a:ext cx="5708042" cy="2142232"/>
          </a:xfrm>
          <a:prstGeom prst="roundRect">
            <a:avLst>
              <a:gd name="adj" fmla="val 4880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ko-KR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Export [</a:t>
            </a:r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Action.xml</a:t>
            </a:r>
            <a:r>
              <a:rPr lang="en-US" altLang="ko-KR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] -&gt; [</a:t>
            </a:r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Action.txt</a:t>
            </a:r>
            <a:r>
              <a:rPr lang="en-US" altLang="ko-KR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]…</a:t>
            </a:r>
          </a:p>
          <a:p>
            <a:r>
              <a:rPr lang="en-US" altLang="ko-KR" sz="1200" dirty="0" smtClean="0">
                <a:solidFill>
                  <a:srgbClr val="006600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Success!</a:t>
            </a:r>
          </a:p>
          <a:p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Export </a:t>
            </a:r>
            <a:r>
              <a:rPr lang="en-US" altLang="ko-KR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[Character.xml</a:t>
            </a:r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] -&gt; </a:t>
            </a:r>
            <a:r>
              <a:rPr lang="en-US" altLang="ko-KR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[Character.txt</a:t>
            </a:r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]…</a:t>
            </a:r>
          </a:p>
          <a:p>
            <a:r>
              <a:rPr lang="en-US" altLang="ko-KR" sz="1200" dirty="0">
                <a:solidFill>
                  <a:srgbClr val="006600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Success</a:t>
            </a:r>
            <a:r>
              <a:rPr lang="en-US" altLang="ko-KR" sz="1200" dirty="0" smtClean="0">
                <a:solidFill>
                  <a:srgbClr val="006600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!</a:t>
            </a:r>
          </a:p>
          <a:p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Export </a:t>
            </a:r>
            <a:r>
              <a:rPr lang="en-US" altLang="ko-KR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[Item.xml</a:t>
            </a:r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] -&gt; </a:t>
            </a:r>
            <a:r>
              <a:rPr lang="en-US" altLang="ko-KR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[Item.txt</a:t>
            </a:r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]…</a:t>
            </a:r>
          </a:p>
          <a:p>
            <a:r>
              <a:rPr lang="en-US" altLang="ko-KR" sz="1200" dirty="0">
                <a:solidFill>
                  <a:srgbClr val="006600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Success</a:t>
            </a:r>
            <a:r>
              <a:rPr lang="en-US" altLang="ko-KR" sz="1200" dirty="0" smtClean="0">
                <a:solidFill>
                  <a:srgbClr val="006600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!</a:t>
            </a:r>
          </a:p>
          <a:p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Export </a:t>
            </a:r>
            <a:r>
              <a:rPr lang="en-US" altLang="ko-KR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[Skill.xml</a:t>
            </a:r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] -&gt; </a:t>
            </a:r>
            <a:r>
              <a:rPr lang="en-US" altLang="ko-KR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[Skill.txt</a:t>
            </a:r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]…</a:t>
            </a:r>
          </a:p>
          <a:p>
            <a:r>
              <a:rPr lang="en-US" altLang="ko-KR" sz="1200" dirty="0">
                <a:solidFill>
                  <a:srgbClr val="006600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Success!</a:t>
            </a:r>
            <a:endParaRPr lang="ko-KR" altLang="en-US" sz="1200" dirty="0">
              <a:solidFill>
                <a:srgbClr val="006600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  <a:p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Export </a:t>
            </a:r>
            <a:r>
              <a:rPr lang="en-US" altLang="ko-KR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[Shop.xml</a:t>
            </a:r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] -&gt; </a:t>
            </a:r>
            <a:r>
              <a:rPr lang="en-US" altLang="ko-KR" sz="12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[Shop.txt</a:t>
            </a:r>
            <a:r>
              <a:rPr lang="en-US" altLang="ko-KR" sz="1200" dirty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]…</a:t>
            </a:r>
          </a:p>
          <a:p>
            <a:r>
              <a:rPr lang="en-US" altLang="ko-KR" sz="1200" dirty="0">
                <a:solidFill>
                  <a:srgbClr val="006600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Success!</a:t>
            </a:r>
            <a:endParaRPr lang="ko-KR" altLang="en-US" sz="1200" dirty="0">
              <a:solidFill>
                <a:srgbClr val="006600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  <a:p>
            <a:endParaRPr lang="ko-KR" altLang="en-US" sz="1200" dirty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  <a:p>
            <a:endParaRPr lang="ko-KR" altLang="en-US" sz="12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51" name="모서리가 둥근 직사각형 50"/>
          <p:cNvSpPr/>
          <p:nvPr/>
        </p:nvSpPr>
        <p:spPr>
          <a:xfrm>
            <a:off x="10507900" y="6087762"/>
            <a:ext cx="1296144" cy="504056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변환하기</a:t>
            </a:r>
            <a:endParaRPr lang="ko-KR" altLang="en-US" sz="16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263352" y="3735040"/>
            <a:ext cx="5616624" cy="29343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Skill.xml</a:t>
            </a:r>
            <a:endParaRPr lang="ko-KR" altLang="en-US" sz="16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526483" y="3735040"/>
            <a:ext cx="352980" cy="29343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54" name="실행 단추: 뒤로 또는 이전 53">
            <a:hlinkClick r:id="" action="ppaction://hlinkshowjump?jump=previousslide" highlightClick="1"/>
          </p:cNvPr>
          <p:cNvSpPr/>
          <p:nvPr/>
        </p:nvSpPr>
        <p:spPr>
          <a:xfrm rot="5400000">
            <a:off x="5541805" y="3735040"/>
            <a:ext cx="322336" cy="322336"/>
          </a:xfrm>
          <a:prstGeom prst="actionButtonBackPrevious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56" name="실행 단추: 뒤로 또는 이전 55">
            <a:hlinkClick r:id="" action="ppaction://hlinkshowjump?jump=previousslide" highlightClick="1"/>
          </p:cNvPr>
          <p:cNvSpPr/>
          <p:nvPr/>
        </p:nvSpPr>
        <p:spPr>
          <a:xfrm rot="16200000">
            <a:off x="5541805" y="6347024"/>
            <a:ext cx="322336" cy="322336"/>
          </a:xfrm>
          <a:prstGeom prst="actionButtonBackPrevious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5538078" y="4653136"/>
            <a:ext cx="326063" cy="79208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63352" y="3735040"/>
            <a:ext cx="5263131" cy="414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Action.xml</a:t>
            </a:r>
            <a:endParaRPr lang="ko-KR" altLang="en-US" sz="16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271013" y="4145755"/>
            <a:ext cx="5263131" cy="414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Character.xml</a:t>
            </a:r>
            <a:endParaRPr lang="ko-KR" altLang="en-US" sz="16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264271" y="4568458"/>
            <a:ext cx="5263131" cy="414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Item.xml</a:t>
            </a:r>
            <a:endParaRPr lang="ko-KR" altLang="en-US" sz="16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78674" y="4979173"/>
            <a:ext cx="5263131" cy="414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271013" y="5387624"/>
            <a:ext cx="5263131" cy="414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Shop.xml</a:t>
            </a:r>
            <a:endParaRPr lang="ko-KR" altLang="en-US" sz="16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73102" y="5798339"/>
            <a:ext cx="5263131" cy="414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Stage.xml</a:t>
            </a:r>
            <a:endParaRPr lang="ko-KR" altLang="en-US" sz="16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271012" y="6216860"/>
            <a:ext cx="5263131" cy="414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다음_SemiBold" panose="02000700060000000000" pitchFamily="2" charset="-127"/>
                <a:ea typeface="다음_SemiBold" panose="02000700060000000000" pitchFamily="2" charset="-127"/>
              </a:rPr>
              <a:t>Reward.xml</a:t>
            </a:r>
            <a:endParaRPr lang="ko-KR" altLang="en-US" sz="1600" dirty="0" smtClean="0">
              <a:solidFill>
                <a:schemeClr val="tx1"/>
              </a:solidFill>
              <a:latin typeface="다음_SemiBold" panose="02000700060000000000" pitchFamily="2" charset="-127"/>
              <a:ea typeface="다음_SemiBold" panose="02000700060000000000" pitchFamily="2" charset="-127"/>
            </a:endParaRPr>
          </a:p>
        </p:txBody>
      </p:sp>
      <p:pic>
        <p:nvPicPr>
          <p:cNvPr id="68" name="Picture 8" descr="http://sweetclipart.com/multisite/sweetclipart/files/check_mark_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570" y="456658"/>
            <a:ext cx="320848" cy="28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8" descr="http://sweetclipart.com/multisite/sweetclipart/files/check_mark_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663" y="1357510"/>
            <a:ext cx="320848" cy="28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8" descr="http://sweetclipart.com/multisite/sweetclipart/files/check_mark_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570" y="2297321"/>
            <a:ext cx="320848" cy="28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8" descr="http://sweetclipart.com/multisite/sweetclipart/files/check_mark_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88" y="3244280"/>
            <a:ext cx="320848" cy="28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985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51384" y="1052736"/>
            <a:ext cx="5688632" cy="36724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세로로 말린 두루마리 모양 2"/>
          <p:cNvSpPr/>
          <p:nvPr/>
        </p:nvSpPr>
        <p:spPr>
          <a:xfrm>
            <a:off x="8328248" y="2636912"/>
            <a:ext cx="864096" cy="936104"/>
          </a:xfrm>
          <a:prstGeom prst="verticalScroll">
            <a:avLst>
              <a:gd name="adj" fmla="val 2173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양쪽 모서리가 둥근 사각형 3"/>
          <p:cNvSpPr/>
          <p:nvPr/>
        </p:nvSpPr>
        <p:spPr>
          <a:xfrm>
            <a:off x="1788920" y="1202864"/>
            <a:ext cx="1080120" cy="360040"/>
          </a:xfrm>
          <a:prstGeom prst="round2Same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Action_2</a:t>
            </a:r>
            <a:endParaRPr lang="en-US" altLang="ko-KR" sz="13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" name="양쪽 모서리가 둥근 사각형 4"/>
          <p:cNvSpPr/>
          <p:nvPr/>
        </p:nvSpPr>
        <p:spPr>
          <a:xfrm>
            <a:off x="703784" y="1202864"/>
            <a:ext cx="1080120" cy="360040"/>
          </a:xfrm>
          <a:prstGeom prst="round2Same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Action_1</a:t>
            </a:r>
          </a:p>
        </p:txBody>
      </p:sp>
      <p:sp>
        <p:nvSpPr>
          <p:cNvPr id="7" name="양쪽 모서리가 둥근 사각형 6"/>
          <p:cNvSpPr/>
          <p:nvPr/>
        </p:nvSpPr>
        <p:spPr>
          <a:xfrm>
            <a:off x="3971764" y="1202864"/>
            <a:ext cx="1080120" cy="360040"/>
          </a:xfrm>
          <a:prstGeom prst="round2Same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Action_4</a:t>
            </a:r>
            <a:endParaRPr lang="en-US" altLang="ko-KR" sz="13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2886628" y="1202864"/>
            <a:ext cx="1080120" cy="360040"/>
          </a:xfrm>
          <a:prstGeom prst="round2Same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Action_3</a:t>
            </a:r>
            <a:endParaRPr lang="en-US" altLang="ko-KR" sz="13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95400" y="1562904"/>
            <a:ext cx="5400600" cy="30182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8885" y="4849956"/>
            <a:ext cx="161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70C0"/>
                </a:solidFill>
              </a:rPr>
              <a:t>&lt;Datasheet&gt;</a:t>
            </a:r>
            <a:endParaRPr lang="ko-KR" altLang="en-US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83481" y="4849956"/>
            <a:ext cx="163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70C0"/>
                </a:solidFill>
              </a:rPr>
              <a:t>&lt;</a:t>
            </a:r>
            <a:r>
              <a:rPr lang="en-US" altLang="ko-KR" b="1" dirty="0" err="1" smtClean="0">
                <a:solidFill>
                  <a:srgbClr val="0070C0"/>
                </a:solidFill>
              </a:rPr>
              <a:t>Datascript</a:t>
            </a:r>
            <a:r>
              <a:rPr lang="en-US" altLang="ko-KR" b="1" dirty="0" smtClean="0">
                <a:solidFill>
                  <a:srgbClr val="0070C0"/>
                </a:solidFill>
              </a:rPr>
              <a:t>&gt;</a:t>
            </a:r>
            <a:endParaRPr lang="ko-KR" altLang="en-US" b="1" dirty="0">
              <a:solidFill>
                <a:srgbClr val="0070C0"/>
              </a:solidFill>
            </a:endParaRPr>
          </a:p>
        </p:txBody>
      </p:sp>
      <p:sp>
        <p:nvSpPr>
          <p:cNvPr id="15" name="오른쪽 화살표 14"/>
          <p:cNvSpPr/>
          <p:nvPr/>
        </p:nvSpPr>
        <p:spPr>
          <a:xfrm>
            <a:off x="7014322" y="2855992"/>
            <a:ext cx="504056" cy="432048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6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51384" y="1052736"/>
            <a:ext cx="5688632" cy="36724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세로로 말린 두루마리 모양 2"/>
          <p:cNvSpPr/>
          <p:nvPr/>
        </p:nvSpPr>
        <p:spPr>
          <a:xfrm>
            <a:off x="8328248" y="1202864"/>
            <a:ext cx="864096" cy="936104"/>
          </a:xfrm>
          <a:prstGeom prst="verticalScroll">
            <a:avLst>
              <a:gd name="adj" fmla="val 21735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양쪽 모서리가 둥근 사각형 3"/>
          <p:cNvSpPr/>
          <p:nvPr/>
        </p:nvSpPr>
        <p:spPr>
          <a:xfrm>
            <a:off x="1788920" y="1202864"/>
            <a:ext cx="1080120" cy="360040"/>
          </a:xfrm>
          <a:prstGeom prst="round2Same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Character</a:t>
            </a:r>
            <a:endParaRPr lang="en-US" altLang="ko-KR" sz="13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" name="양쪽 모서리가 둥근 사각형 4"/>
          <p:cNvSpPr/>
          <p:nvPr/>
        </p:nvSpPr>
        <p:spPr>
          <a:xfrm>
            <a:off x="703784" y="1202864"/>
            <a:ext cx="1080120" cy="360040"/>
          </a:xfrm>
          <a:prstGeom prst="round2Same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Action</a:t>
            </a: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971764" y="1202864"/>
            <a:ext cx="1080120" cy="360040"/>
          </a:xfrm>
          <a:prstGeom prst="round2Same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Skill</a:t>
            </a:r>
            <a:endParaRPr lang="en-US" altLang="ko-KR" sz="13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7" name="양쪽 모서리가 둥근 사각형 6"/>
          <p:cNvSpPr/>
          <p:nvPr/>
        </p:nvSpPr>
        <p:spPr>
          <a:xfrm>
            <a:off x="2886628" y="1202864"/>
            <a:ext cx="1080120" cy="3600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Item</a:t>
            </a:r>
            <a:endParaRPr lang="en-US" altLang="ko-KR" sz="13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95400" y="1562904"/>
            <a:ext cx="5400600" cy="30182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9" name="세로로 말린 두루마리 모양 8"/>
          <p:cNvSpPr/>
          <p:nvPr/>
        </p:nvSpPr>
        <p:spPr>
          <a:xfrm>
            <a:off x="10056440" y="1232809"/>
            <a:ext cx="864096" cy="936104"/>
          </a:xfrm>
          <a:prstGeom prst="verticalScroll">
            <a:avLst>
              <a:gd name="adj" fmla="val 21735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0" name="세로로 말린 두루마리 모양 9"/>
          <p:cNvSpPr/>
          <p:nvPr/>
        </p:nvSpPr>
        <p:spPr>
          <a:xfrm>
            <a:off x="8328248" y="3356992"/>
            <a:ext cx="864096" cy="936104"/>
          </a:xfrm>
          <a:prstGeom prst="verticalScroll">
            <a:avLst>
              <a:gd name="adj" fmla="val 21735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1" name="세로로 말린 두루마리 모양 10"/>
          <p:cNvSpPr/>
          <p:nvPr/>
        </p:nvSpPr>
        <p:spPr>
          <a:xfrm>
            <a:off x="10055088" y="3356992"/>
            <a:ext cx="864096" cy="936104"/>
          </a:xfrm>
          <a:prstGeom prst="verticalScroll">
            <a:avLst>
              <a:gd name="adj" fmla="val 2173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8885" y="4849956"/>
            <a:ext cx="161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70C0"/>
                </a:solidFill>
              </a:rPr>
              <a:t>&lt;Datasheet&gt;</a:t>
            </a:r>
            <a:endParaRPr lang="ko-KR" altLang="en-US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60296" y="4849956"/>
            <a:ext cx="163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70C0"/>
                </a:solidFill>
              </a:rPr>
              <a:t>&lt;</a:t>
            </a:r>
            <a:r>
              <a:rPr lang="en-US" altLang="ko-KR" b="1" dirty="0" err="1" smtClean="0">
                <a:solidFill>
                  <a:srgbClr val="0070C0"/>
                </a:solidFill>
              </a:rPr>
              <a:t>Datascript</a:t>
            </a:r>
            <a:r>
              <a:rPr lang="en-US" altLang="ko-KR" b="1" dirty="0" smtClean="0">
                <a:solidFill>
                  <a:srgbClr val="0070C0"/>
                </a:solidFill>
              </a:rPr>
              <a:t>&gt;</a:t>
            </a:r>
            <a:endParaRPr lang="ko-KR" altLang="en-US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54267" y="2152240"/>
            <a:ext cx="93807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00" b="1" dirty="0" smtClean="0">
                <a:solidFill>
                  <a:srgbClr val="006600"/>
                </a:solidFill>
              </a:rPr>
              <a:t>&lt;Action&gt;</a:t>
            </a:r>
            <a:endParaRPr lang="ko-KR" altLang="en-US" sz="1300" b="1" dirty="0">
              <a:solidFill>
                <a:srgbClr val="00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33592" y="4293096"/>
            <a:ext cx="117942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00" b="1" dirty="0" smtClean="0">
                <a:solidFill>
                  <a:srgbClr val="006600"/>
                </a:solidFill>
              </a:rPr>
              <a:t>&lt;Character&gt;</a:t>
            </a:r>
            <a:endParaRPr lang="ko-KR" altLang="en-US" sz="1300" b="1" dirty="0">
              <a:solidFill>
                <a:srgbClr val="0066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94591" y="2140997"/>
            <a:ext cx="78508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00" b="1" dirty="0" smtClean="0">
                <a:solidFill>
                  <a:srgbClr val="006600"/>
                </a:solidFill>
              </a:rPr>
              <a:t>&lt;Item&gt;</a:t>
            </a:r>
            <a:endParaRPr lang="ko-KR" altLang="en-US" sz="1300" b="1" dirty="0">
              <a:solidFill>
                <a:srgbClr val="0066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111071" y="4293096"/>
            <a:ext cx="75212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00" b="1" dirty="0" smtClean="0">
                <a:solidFill>
                  <a:srgbClr val="006600"/>
                </a:solidFill>
              </a:rPr>
              <a:t>&lt;Skill&gt;</a:t>
            </a:r>
            <a:endParaRPr lang="ko-KR" altLang="en-US" sz="1300" b="1" dirty="0">
              <a:solidFill>
                <a:srgbClr val="006600"/>
              </a:solidFill>
            </a:endParaRPr>
          </a:p>
        </p:txBody>
      </p:sp>
      <p:sp>
        <p:nvSpPr>
          <p:cNvPr id="18" name="오른쪽 화살표 17"/>
          <p:cNvSpPr/>
          <p:nvPr/>
        </p:nvSpPr>
        <p:spPr>
          <a:xfrm>
            <a:off x="7032104" y="2672916"/>
            <a:ext cx="504056" cy="432048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31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1682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8449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5701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5400">
          <a:solidFill>
            <a:schemeClr val="tx1"/>
          </a:solidFill>
        </a:ln>
      </a:spPr>
      <a:bodyPr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17492</TotalTime>
  <Words>217</Words>
  <Application>Microsoft Office PowerPoint</Application>
  <PresentationFormat>와이드스크린</PresentationFormat>
  <Paragraphs>98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1" baseType="lpstr">
      <vt:lpstr>HY견고딕</vt:lpstr>
      <vt:lpstr>HY목각파임B</vt:lpstr>
      <vt:lpstr>나눔고딕</vt:lpstr>
      <vt:lpstr>나눔고딕 ExtraBold</vt:lpstr>
      <vt:lpstr>다음_SemiBold</vt:lpstr>
      <vt:lpstr>맑은 고딕</vt:lpstr>
      <vt:lpstr>휴먼모음T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SnowFaily(c)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HelpPPT</dc:title>
  <dc:creator>JoSoowoon</dc:creator>
  <cp:keywords>help,ppt</cp:keywords>
  <cp:lastModifiedBy>JoSoowoon</cp:lastModifiedBy>
  <cp:revision>512</cp:revision>
  <dcterms:created xsi:type="dcterms:W3CDTF">2006-10-05T04:04:58Z</dcterms:created>
  <dcterms:modified xsi:type="dcterms:W3CDTF">2016-01-19T09:47:43Z</dcterms:modified>
  <cp:category>Reference</cp:category>
  <cp:contentStatus>편집중</cp:contentStatus>
</cp:coreProperties>
</file>