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660033"/>
    <a:srgbClr val="993366"/>
    <a:srgbClr val="7F6000"/>
    <a:srgbClr val="003300"/>
    <a:srgbClr val="00FF00"/>
    <a:srgbClr val="00FFFF"/>
    <a:srgbClr val="99CC00"/>
    <a:srgbClr val="0099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6" d="100"/>
          <a:sy n="96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272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828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22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92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419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44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82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527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18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010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878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36E18-E75E-4B92-A0B0-8EBEBF85CCC8}" type="datetimeFigureOut">
              <a:rPr lang="ko-KR" altLang="en-US" smtClean="0"/>
              <a:t>2017-05-14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F491E-69FE-44F7-B522-8F457483FD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02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93019" y="385011"/>
            <a:ext cx="10876548" cy="79966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Act 13 </a:t>
            </a:r>
            <a:r>
              <a:rPr lang="ko-KR" altLang="en-US" sz="1200" dirty="0"/>
              <a:t>배경 컨셉트 설정</a:t>
            </a:r>
            <a:endParaRPr lang="en-US" altLang="ko-KR" sz="1200" dirty="0"/>
          </a:p>
          <a:p>
            <a:r>
              <a:rPr lang="en-US" altLang="ko-KR" sz="1200" dirty="0"/>
              <a:t> - </a:t>
            </a:r>
            <a:r>
              <a:rPr lang="ko-KR" altLang="en-US" sz="1200" dirty="0"/>
              <a:t>이상한 나라 </a:t>
            </a:r>
            <a:r>
              <a:rPr lang="ko-KR" altLang="en-US" sz="1200" dirty="0" err="1"/>
              <a:t>엘리스</a:t>
            </a:r>
            <a:r>
              <a:rPr lang="ko-KR" altLang="en-US" sz="1200" dirty="0"/>
              <a:t> 배경 컨셉트 설정</a:t>
            </a:r>
            <a:r>
              <a:rPr lang="en-US" altLang="ko-KR" sz="1200" dirty="0"/>
              <a:t>.</a:t>
            </a:r>
          </a:p>
        </p:txBody>
      </p:sp>
      <p:pic>
        <p:nvPicPr>
          <p:cNvPr id="3" name="그림 2" descr="잔디이(가) 표시된 사진&#10;&#10;매우 높은 신뢰도로 생성된 설명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8" y="1742019"/>
            <a:ext cx="3306528" cy="1978418"/>
          </a:xfrm>
          <a:prstGeom prst="rect">
            <a:avLst/>
          </a:prstGeom>
        </p:spPr>
      </p:pic>
      <p:pic>
        <p:nvPicPr>
          <p:cNvPr id="5" name="그림 4" descr="실내이(가) 표시된 사진&#10;&#10;매우 높은 신뢰도로 생성된 설명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" y="4277784"/>
            <a:ext cx="3306526" cy="1991100"/>
          </a:xfrm>
          <a:prstGeom prst="rect">
            <a:avLst/>
          </a:prstGeom>
        </p:spPr>
      </p:pic>
      <p:pic>
        <p:nvPicPr>
          <p:cNvPr id="8" name="그림 7" descr="건물, 실내이(가) 표시된 사진&#10;&#10;높은 신뢰도로 생성된 설명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33" y="4213615"/>
            <a:ext cx="3379026" cy="2028792"/>
          </a:xfrm>
          <a:prstGeom prst="rect">
            <a:avLst/>
          </a:prstGeom>
        </p:spPr>
      </p:pic>
      <p:pic>
        <p:nvPicPr>
          <p:cNvPr id="16" name="그림 15" descr="실내, 바닥이(가) 표시된 사진&#10;&#10;높은 신뢰도로 생성된 설명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64" y="1744245"/>
            <a:ext cx="3361084" cy="2019664"/>
          </a:xfrm>
          <a:prstGeom prst="rect">
            <a:avLst/>
          </a:prstGeom>
        </p:spPr>
      </p:pic>
      <p:pic>
        <p:nvPicPr>
          <p:cNvPr id="18" name="그림 17" descr="실외, 건물, 하늘, 거리이(가) 표시된 사진&#10;&#10;매우 높은 신뢰도로 생성된 설명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63" y="1723138"/>
            <a:ext cx="3456270" cy="2075786"/>
          </a:xfrm>
          <a:prstGeom prst="rect">
            <a:avLst/>
          </a:prstGeom>
        </p:spPr>
      </p:pic>
      <p:pic>
        <p:nvPicPr>
          <p:cNvPr id="20" name="그림 19" descr="건물, 실내이(가) 표시된 사진&#10;&#10;높은 신뢰도로 생성된 설명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07" y="4213135"/>
            <a:ext cx="3473612" cy="208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6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943897" y="1402608"/>
            <a:ext cx="8369940" cy="48391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자유형: 도형 40"/>
          <p:cNvSpPr/>
          <p:nvPr/>
        </p:nvSpPr>
        <p:spPr>
          <a:xfrm>
            <a:off x="2490871" y="1500212"/>
            <a:ext cx="7500504" cy="4643919"/>
          </a:xfrm>
          <a:custGeom>
            <a:avLst/>
            <a:gdLst>
              <a:gd name="connsiteX0" fmla="*/ 359596 w 7500504"/>
              <a:gd name="connsiteY0" fmla="*/ 102741 h 4643919"/>
              <a:gd name="connsiteX1" fmla="*/ 164387 w 7500504"/>
              <a:gd name="connsiteY1" fmla="*/ 154112 h 4643919"/>
              <a:gd name="connsiteX2" fmla="*/ 133564 w 7500504"/>
              <a:gd name="connsiteY2" fmla="*/ 164386 h 4643919"/>
              <a:gd name="connsiteX3" fmla="*/ 61645 w 7500504"/>
              <a:gd name="connsiteY3" fmla="*/ 184934 h 4643919"/>
              <a:gd name="connsiteX4" fmla="*/ 51371 w 7500504"/>
              <a:gd name="connsiteY4" fmla="*/ 215757 h 4643919"/>
              <a:gd name="connsiteX5" fmla="*/ 30823 w 7500504"/>
              <a:gd name="connsiteY5" fmla="*/ 246579 h 4643919"/>
              <a:gd name="connsiteX6" fmla="*/ 10274 w 7500504"/>
              <a:gd name="connsiteY6" fmla="*/ 308224 h 4643919"/>
              <a:gd name="connsiteX7" fmla="*/ 0 w 7500504"/>
              <a:gd name="connsiteY7" fmla="*/ 339047 h 4643919"/>
              <a:gd name="connsiteX8" fmla="*/ 10274 w 7500504"/>
              <a:gd name="connsiteY8" fmla="*/ 369869 h 4643919"/>
              <a:gd name="connsiteX9" fmla="*/ 41097 w 7500504"/>
              <a:gd name="connsiteY9" fmla="*/ 421240 h 4643919"/>
              <a:gd name="connsiteX10" fmla="*/ 41097 w 7500504"/>
              <a:gd name="connsiteY10" fmla="*/ 565078 h 4643919"/>
              <a:gd name="connsiteX11" fmla="*/ 20548 w 7500504"/>
              <a:gd name="connsiteY11" fmla="*/ 626723 h 4643919"/>
              <a:gd name="connsiteX12" fmla="*/ 10274 w 7500504"/>
              <a:gd name="connsiteY12" fmla="*/ 657546 h 4643919"/>
              <a:gd name="connsiteX13" fmla="*/ 30823 w 7500504"/>
              <a:gd name="connsiteY13" fmla="*/ 832206 h 4643919"/>
              <a:gd name="connsiteX14" fmla="*/ 41097 w 7500504"/>
              <a:gd name="connsiteY14" fmla="*/ 863029 h 4643919"/>
              <a:gd name="connsiteX15" fmla="*/ 41097 w 7500504"/>
              <a:gd name="connsiteY15" fmla="*/ 1058238 h 4643919"/>
              <a:gd name="connsiteX16" fmla="*/ 61645 w 7500504"/>
              <a:gd name="connsiteY16" fmla="*/ 1140431 h 4643919"/>
              <a:gd name="connsiteX17" fmla="*/ 51371 w 7500504"/>
              <a:gd name="connsiteY17" fmla="*/ 1181528 h 4643919"/>
              <a:gd name="connsiteX18" fmla="*/ 10274 w 7500504"/>
              <a:gd name="connsiteY18" fmla="*/ 1243173 h 4643919"/>
              <a:gd name="connsiteX19" fmla="*/ 20548 w 7500504"/>
              <a:gd name="connsiteY19" fmla="*/ 1325366 h 4643919"/>
              <a:gd name="connsiteX20" fmla="*/ 30823 w 7500504"/>
              <a:gd name="connsiteY20" fmla="*/ 1356188 h 4643919"/>
              <a:gd name="connsiteX21" fmla="*/ 20548 w 7500504"/>
              <a:gd name="connsiteY21" fmla="*/ 1479478 h 4643919"/>
              <a:gd name="connsiteX22" fmla="*/ 30823 w 7500504"/>
              <a:gd name="connsiteY22" fmla="*/ 1582220 h 4643919"/>
              <a:gd name="connsiteX23" fmla="*/ 51371 w 7500504"/>
              <a:gd name="connsiteY23" fmla="*/ 1643865 h 4643919"/>
              <a:gd name="connsiteX24" fmla="*/ 30823 w 7500504"/>
              <a:gd name="connsiteY24" fmla="*/ 1787703 h 4643919"/>
              <a:gd name="connsiteX25" fmla="*/ 10274 w 7500504"/>
              <a:gd name="connsiteY25" fmla="*/ 1828800 h 4643919"/>
              <a:gd name="connsiteX26" fmla="*/ 0 w 7500504"/>
              <a:gd name="connsiteY26" fmla="*/ 1859622 h 4643919"/>
              <a:gd name="connsiteX27" fmla="*/ 10274 w 7500504"/>
              <a:gd name="connsiteY27" fmla="*/ 1910993 h 4643919"/>
              <a:gd name="connsiteX28" fmla="*/ 30823 w 7500504"/>
              <a:gd name="connsiteY28" fmla="*/ 1972638 h 4643919"/>
              <a:gd name="connsiteX29" fmla="*/ 41097 w 7500504"/>
              <a:gd name="connsiteY29" fmla="*/ 2003460 h 4643919"/>
              <a:gd name="connsiteX30" fmla="*/ 51371 w 7500504"/>
              <a:gd name="connsiteY30" fmla="*/ 2034283 h 4643919"/>
              <a:gd name="connsiteX31" fmla="*/ 61645 w 7500504"/>
              <a:gd name="connsiteY31" fmla="*/ 2075379 h 4643919"/>
              <a:gd name="connsiteX32" fmla="*/ 82193 w 7500504"/>
              <a:gd name="connsiteY32" fmla="*/ 2137024 h 4643919"/>
              <a:gd name="connsiteX33" fmla="*/ 71919 w 7500504"/>
              <a:gd name="connsiteY33" fmla="*/ 2486346 h 4643919"/>
              <a:gd name="connsiteX34" fmla="*/ 61645 w 7500504"/>
              <a:gd name="connsiteY34" fmla="*/ 2517168 h 4643919"/>
              <a:gd name="connsiteX35" fmla="*/ 71919 w 7500504"/>
              <a:gd name="connsiteY35" fmla="*/ 2609636 h 4643919"/>
              <a:gd name="connsiteX36" fmla="*/ 133564 w 7500504"/>
              <a:gd name="connsiteY36" fmla="*/ 2599361 h 4643919"/>
              <a:gd name="connsiteX37" fmla="*/ 113016 w 7500504"/>
              <a:gd name="connsiteY37" fmla="*/ 2712377 h 4643919"/>
              <a:gd name="connsiteX38" fmla="*/ 123290 w 7500504"/>
              <a:gd name="connsiteY38" fmla="*/ 2784296 h 4643919"/>
              <a:gd name="connsiteX39" fmla="*/ 164387 w 7500504"/>
              <a:gd name="connsiteY39" fmla="*/ 2845941 h 4643919"/>
              <a:gd name="connsiteX40" fmla="*/ 184935 w 7500504"/>
              <a:gd name="connsiteY40" fmla="*/ 2876764 h 4643919"/>
              <a:gd name="connsiteX41" fmla="*/ 205483 w 7500504"/>
              <a:gd name="connsiteY41" fmla="*/ 2907586 h 4643919"/>
              <a:gd name="connsiteX42" fmla="*/ 226032 w 7500504"/>
              <a:gd name="connsiteY42" fmla="*/ 2938409 h 4643919"/>
              <a:gd name="connsiteX43" fmla="*/ 277402 w 7500504"/>
              <a:gd name="connsiteY43" fmla="*/ 3092521 h 4643919"/>
              <a:gd name="connsiteX44" fmla="*/ 297951 w 7500504"/>
              <a:gd name="connsiteY44" fmla="*/ 3154166 h 4643919"/>
              <a:gd name="connsiteX45" fmla="*/ 328773 w 7500504"/>
              <a:gd name="connsiteY45" fmla="*/ 3215811 h 4643919"/>
              <a:gd name="connsiteX46" fmla="*/ 359596 w 7500504"/>
              <a:gd name="connsiteY46" fmla="*/ 3236359 h 4643919"/>
              <a:gd name="connsiteX47" fmla="*/ 390418 w 7500504"/>
              <a:gd name="connsiteY47" fmla="*/ 3184988 h 4643919"/>
              <a:gd name="connsiteX48" fmla="*/ 431515 w 7500504"/>
              <a:gd name="connsiteY48" fmla="*/ 3195263 h 4643919"/>
              <a:gd name="connsiteX49" fmla="*/ 513708 w 7500504"/>
              <a:gd name="connsiteY49" fmla="*/ 3184988 h 4643919"/>
              <a:gd name="connsiteX50" fmla="*/ 554805 w 7500504"/>
              <a:gd name="connsiteY50" fmla="*/ 3174714 h 4643919"/>
              <a:gd name="connsiteX51" fmla="*/ 626724 w 7500504"/>
              <a:gd name="connsiteY51" fmla="*/ 3164440 h 4643919"/>
              <a:gd name="connsiteX52" fmla="*/ 657546 w 7500504"/>
              <a:gd name="connsiteY52" fmla="*/ 3133618 h 4643919"/>
              <a:gd name="connsiteX53" fmla="*/ 678094 w 7500504"/>
              <a:gd name="connsiteY53" fmla="*/ 3092521 h 4643919"/>
              <a:gd name="connsiteX54" fmla="*/ 698643 w 7500504"/>
              <a:gd name="connsiteY54" fmla="*/ 3061698 h 4643919"/>
              <a:gd name="connsiteX55" fmla="*/ 719191 w 7500504"/>
              <a:gd name="connsiteY55" fmla="*/ 2928134 h 4643919"/>
              <a:gd name="connsiteX56" fmla="*/ 729465 w 7500504"/>
              <a:gd name="connsiteY56" fmla="*/ 2835667 h 4643919"/>
              <a:gd name="connsiteX57" fmla="*/ 811659 w 7500504"/>
              <a:gd name="connsiteY57" fmla="*/ 2784296 h 4643919"/>
              <a:gd name="connsiteX58" fmla="*/ 852755 w 7500504"/>
              <a:gd name="connsiteY58" fmla="*/ 2835667 h 4643919"/>
              <a:gd name="connsiteX59" fmla="*/ 893852 w 7500504"/>
              <a:gd name="connsiteY59" fmla="*/ 2917860 h 4643919"/>
              <a:gd name="connsiteX60" fmla="*/ 904126 w 7500504"/>
              <a:gd name="connsiteY60" fmla="*/ 2989779 h 4643919"/>
              <a:gd name="connsiteX61" fmla="*/ 934948 w 7500504"/>
              <a:gd name="connsiteY61" fmla="*/ 3000054 h 4643919"/>
              <a:gd name="connsiteX62" fmla="*/ 955497 w 7500504"/>
              <a:gd name="connsiteY62" fmla="*/ 3020602 h 4643919"/>
              <a:gd name="connsiteX63" fmla="*/ 965771 w 7500504"/>
              <a:gd name="connsiteY63" fmla="*/ 3133618 h 4643919"/>
              <a:gd name="connsiteX64" fmla="*/ 976045 w 7500504"/>
              <a:gd name="connsiteY64" fmla="*/ 3164440 h 4643919"/>
              <a:gd name="connsiteX65" fmla="*/ 1037690 w 7500504"/>
              <a:gd name="connsiteY65" fmla="*/ 3195263 h 4643919"/>
              <a:gd name="connsiteX66" fmla="*/ 1099335 w 7500504"/>
              <a:gd name="connsiteY66" fmla="*/ 3226085 h 4643919"/>
              <a:gd name="connsiteX67" fmla="*/ 1150706 w 7500504"/>
              <a:gd name="connsiteY67" fmla="*/ 3287730 h 4643919"/>
              <a:gd name="connsiteX68" fmla="*/ 1171254 w 7500504"/>
              <a:gd name="connsiteY68" fmla="*/ 3349375 h 4643919"/>
              <a:gd name="connsiteX69" fmla="*/ 1181528 w 7500504"/>
              <a:gd name="connsiteY69" fmla="*/ 3380197 h 4643919"/>
              <a:gd name="connsiteX70" fmla="*/ 1243173 w 7500504"/>
              <a:gd name="connsiteY70" fmla="*/ 3411020 h 4643919"/>
              <a:gd name="connsiteX71" fmla="*/ 1263721 w 7500504"/>
              <a:gd name="connsiteY71" fmla="*/ 3441842 h 4643919"/>
              <a:gd name="connsiteX72" fmla="*/ 1284270 w 7500504"/>
              <a:gd name="connsiteY72" fmla="*/ 3513761 h 4643919"/>
              <a:gd name="connsiteX73" fmla="*/ 1284270 w 7500504"/>
              <a:gd name="connsiteY73" fmla="*/ 3678148 h 4643919"/>
              <a:gd name="connsiteX74" fmla="*/ 1387011 w 7500504"/>
              <a:gd name="connsiteY74" fmla="*/ 3708970 h 4643919"/>
              <a:gd name="connsiteX75" fmla="*/ 1448656 w 7500504"/>
              <a:gd name="connsiteY75" fmla="*/ 3698696 h 4643919"/>
              <a:gd name="connsiteX76" fmla="*/ 1479479 w 7500504"/>
              <a:gd name="connsiteY76" fmla="*/ 3688422 h 4643919"/>
              <a:gd name="connsiteX77" fmla="*/ 1541124 w 7500504"/>
              <a:gd name="connsiteY77" fmla="*/ 3708970 h 4643919"/>
              <a:gd name="connsiteX78" fmla="*/ 1582220 w 7500504"/>
              <a:gd name="connsiteY78" fmla="*/ 3719245 h 4643919"/>
              <a:gd name="connsiteX79" fmla="*/ 1613043 w 7500504"/>
              <a:gd name="connsiteY79" fmla="*/ 3739793 h 4643919"/>
              <a:gd name="connsiteX80" fmla="*/ 1705510 w 7500504"/>
              <a:gd name="connsiteY80" fmla="*/ 3811712 h 4643919"/>
              <a:gd name="connsiteX81" fmla="*/ 1746607 w 7500504"/>
              <a:gd name="connsiteY81" fmla="*/ 3832260 h 4643919"/>
              <a:gd name="connsiteX82" fmla="*/ 1777429 w 7500504"/>
              <a:gd name="connsiteY82" fmla="*/ 3863083 h 4643919"/>
              <a:gd name="connsiteX83" fmla="*/ 1808252 w 7500504"/>
              <a:gd name="connsiteY83" fmla="*/ 3873357 h 4643919"/>
              <a:gd name="connsiteX84" fmla="*/ 1880171 w 7500504"/>
              <a:gd name="connsiteY84" fmla="*/ 3914454 h 4643919"/>
              <a:gd name="connsiteX85" fmla="*/ 1982912 w 7500504"/>
              <a:gd name="connsiteY85" fmla="*/ 3976098 h 4643919"/>
              <a:gd name="connsiteX86" fmla="*/ 2013735 w 7500504"/>
              <a:gd name="connsiteY86" fmla="*/ 3986373 h 4643919"/>
              <a:gd name="connsiteX87" fmla="*/ 2178121 w 7500504"/>
              <a:gd name="connsiteY87" fmla="*/ 3996647 h 4643919"/>
              <a:gd name="connsiteX88" fmla="*/ 2208944 w 7500504"/>
              <a:gd name="connsiteY88" fmla="*/ 4017195 h 4643919"/>
              <a:gd name="connsiteX89" fmla="*/ 2270589 w 7500504"/>
              <a:gd name="connsiteY89" fmla="*/ 4037743 h 4643919"/>
              <a:gd name="connsiteX90" fmla="*/ 2301411 w 7500504"/>
              <a:gd name="connsiteY90" fmla="*/ 4058292 h 4643919"/>
              <a:gd name="connsiteX91" fmla="*/ 2424701 w 7500504"/>
              <a:gd name="connsiteY91" fmla="*/ 4058292 h 4643919"/>
              <a:gd name="connsiteX92" fmla="*/ 2476072 w 7500504"/>
              <a:gd name="connsiteY92" fmla="*/ 3996647 h 4643919"/>
              <a:gd name="connsiteX93" fmla="*/ 2537717 w 7500504"/>
              <a:gd name="connsiteY93" fmla="*/ 3852809 h 4643919"/>
              <a:gd name="connsiteX94" fmla="*/ 2558265 w 7500504"/>
              <a:gd name="connsiteY94" fmla="*/ 3832260 h 4643919"/>
              <a:gd name="connsiteX95" fmla="*/ 2599362 w 7500504"/>
              <a:gd name="connsiteY95" fmla="*/ 3780889 h 4643919"/>
              <a:gd name="connsiteX96" fmla="*/ 2732926 w 7500504"/>
              <a:gd name="connsiteY96" fmla="*/ 3780889 h 4643919"/>
              <a:gd name="connsiteX97" fmla="*/ 2794571 w 7500504"/>
              <a:gd name="connsiteY97" fmla="*/ 3760341 h 4643919"/>
              <a:gd name="connsiteX98" fmla="*/ 2866490 w 7500504"/>
              <a:gd name="connsiteY98" fmla="*/ 3811712 h 4643919"/>
              <a:gd name="connsiteX99" fmla="*/ 2938409 w 7500504"/>
              <a:gd name="connsiteY99" fmla="*/ 3832260 h 4643919"/>
              <a:gd name="connsiteX100" fmla="*/ 3092521 w 7500504"/>
              <a:gd name="connsiteY100" fmla="*/ 3801438 h 4643919"/>
              <a:gd name="connsiteX101" fmla="*/ 3123344 w 7500504"/>
              <a:gd name="connsiteY101" fmla="*/ 3739793 h 4643919"/>
              <a:gd name="connsiteX102" fmla="*/ 3133618 w 7500504"/>
              <a:gd name="connsiteY102" fmla="*/ 3708970 h 4643919"/>
              <a:gd name="connsiteX103" fmla="*/ 3143892 w 7500504"/>
              <a:gd name="connsiteY103" fmla="*/ 3575406 h 4643919"/>
              <a:gd name="connsiteX104" fmla="*/ 3226086 w 7500504"/>
              <a:gd name="connsiteY104" fmla="*/ 3524036 h 4643919"/>
              <a:gd name="connsiteX105" fmla="*/ 3298005 w 7500504"/>
              <a:gd name="connsiteY105" fmla="*/ 3503487 h 4643919"/>
              <a:gd name="connsiteX106" fmla="*/ 3339101 w 7500504"/>
              <a:gd name="connsiteY106" fmla="*/ 3482939 h 4643919"/>
              <a:gd name="connsiteX107" fmla="*/ 3380198 w 7500504"/>
              <a:gd name="connsiteY107" fmla="*/ 3472665 h 4643919"/>
              <a:gd name="connsiteX108" fmla="*/ 3431569 w 7500504"/>
              <a:gd name="connsiteY108" fmla="*/ 3452116 h 4643919"/>
              <a:gd name="connsiteX109" fmla="*/ 3513762 w 7500504"/>
              <a:gd name="connsiteY109" fmla="*/ 3482939 h 4643919"/>
              <a:gd name="connsiteX110" fmla="*/ 3575407 w 7500504"/>
              <a:gd name="connsiteY110" fmla="*/ 3524036 h 4643919"/>
              <a:gd name="connsiteX111" fmla="*/ 3595955 w 7500504"/>
              <a:gd name="connsiteY111" fmla="*/ 3554858 h 4643919"/>
              <a:gd name="connsiteX112" fmla="*/ 3606229 w 7500504"/>
              <a:gd name="connsiteY112" fmla="*/ 3595955 h 4643919"/>
              <a:gd name="connsiteX113" fmla="*/ 3637052 w 7500504"/>
              <a:gd name="connsiteY113" fmla="*/ 3606229 h 4643919"/>
              <a:gd name="connsiteX114" fmla="*/ 3678148 w 7500504"/>
              <a:gd name="connsiteY114" fmla="*/ 3616503 h 4643919"/>
              <a:gd name="connsiteX115" fmla="*/ 3780890 w 7500504"/>
              <a:gd name="connsiteY115" fmla="*/ 3637051 h 4643919"/>
              <a:gd name="connsiteX116" fmla="*/ 3801438 w 7500504"/>
              <a:gd name="connsiteY116" fmla="*/ 3657600 h 4643919"/>
              <a:gd name="connsiteX117" fmla="*/ 3811712 w 7500504"/>
              <a:gd name="connsiteY117" fmla="*/ 3688422 h 4643919"/>
              <a:gd name="connsiteX118" fmla="*/ 3873357 w 7500504"/>
              <a:gd name="connsiteY118" fmla="*/ 3729519 h 4643919"/>
              <a:gd name="connsiteX119" fmla="*/ 3883632 w 7500504"/>
              <a:gd name="connsiteY119" fmla="*/ 3780889 h 4643919"/>
              <a:gd name="connsiteX120" fmla="*/ 3893906 w 7500504"/>
              <a:gd name="connsiteY120" fmla="*/ 3873357 h 4643919"/>
              <a:gd name="connsiteX121" fmla="*/ 3945277 w 7500504"/>
              <a:gd name="connsiteY121" fmla="*/ 3924728 h 4643919"/>
              <a:gd name="connsiteX122" fmla="*/ 4017196 w 7500504"/>
              <a:gd name="connsiteY122" fmla="*/ 4006921 h 4643919"/>
              <a:gd name="connsiteX123" fmla="*/ 4068566 w 7500504"/>
              <a:gd name="connsiteY123" fmla="*/ 4089114 h 4643919"/>
              <a:gd name="connsiteX124" fmla="*/ 4089115 w 7500504"/>
              <a:gd name="connsiteY124" fmla="*/ 4150759 h 4643919"/>
              <a:gd name="connsiteX125" fmla="*/ 4140486 w 7500504"/>
              <a:gd name="connsiteY125" fmla="*/ 4232952 h 4643919"/>
              <a:gd name="connsiteX126" fmla="*/ 4171308 w 7500504"/>
              <a:gd name="connsiteY126" fmla="*/ 4274049 h 4643919"/>
              <a:gd name="connsiteX127" fmla="*/ 4212405 w 7500504"/>
              <a:gd name="connsiteY127" fmla="*/ 4335694 h 4643919"/>
              <a:gd name="connsiteX128" fmla="*/ 4202130 w 7500504"/>
              <a:gd name="connsiteY128" fmla="*/ 4397339 h 4643919"/>
              <a:gd name="connsiteX129" fmla="*/ 4222679 w 7500504"/>
              <a:gd name="connsiteY129" fmla="*/ 4448710 h 4643919"/>
              <a:gd name="connsiteX130" fmla="*/ 4253501 w 7500504"/>
              <a:gd name="connsiteY130" fmla="*/ 4458984 h 4643919"/>
              <a:gd name="connsiteX131" fmla="*/ 4356243 w 7500504"/>
              <a:gd name="connsiteY131" fmla="*/ 4469258 h 4643919"/>
              <a:gd name="connsiteX132" fmla="*/ 4387065 w 7500504"/>
              <a:gd name="connsiteY132" fmla="*/ 4489806 h 4643919"/>
              <a:gd name="connsiteX133" fmla="*/ 4407614 w 7500504"/>
              <a:gd name="connsiteY133" fmla="*/ 4510355 h 4643919"/>
              <a:gd name="connsiteX134" fmla="*/ 4510355 w 7500504"/>
              <a:gd name="connsiteY134" fmla="*/ 4530903 h 4643919"/>
              <a:gd name="connsiteX135" fmla="*/ 4572000 w 7500504"/>
              <a:gd name="connsiteY135" fmla="*/ 4561725 h 4643919"/>
              <a:gd name="connsiteX136" fmla="*/ 4643919 w 7500504"/>
              <a:gd name="connsiteY136" fmla="*/ 4592548 h 4643919"/>
              <a:gd name="connsiteX137" fmla="*/ 4890499 w 7500504"/>
              <a:gd name="connsiteY137" fmla="*/ 4602822 h 4643919"/>
              <a:gd name="connsiteX138" fmla="*/ 4931596 w 7500504"/>
              <a:gd name="connsiteY138" fmla="*/ 4623370 h 4643919"/>
              <a:gd name="connsiteX139" fmla="*/ 4993241 w 7500504"/>
              <a:gd name="connsiteY139" fmla="*/ 4643919 h 4643919"/>
              <a:gd name="connsiteX140" fmla="*/ 5075434 w 7500504"/>
              <a:gd name="connsiteY140" fmla="*/ 4633645 h 4643919"/>
              <a:gd name="connsiteX141" fmla="*/ 5106256 w 7500504"/>
              <a:gd name="connsiteY141" fmla="*/ 4623370 h 4643919"/>
              <a:gd name="connsiteX142" fmla="*/ 5147353 w 7500504"/>
              <a:gd name="connsiteY142" fmla="*/ 4633645 h 4643919"/>
              <a:gd name="connsiteX143" fmla="*/ 5311739 w 7500504"/>
              <a:gd name="connsiteY143" fmla="*/ 4623370 h 4643919"/>
              <a:gd name="connsiteX144" fmla="*/ 5363110 w 7500504"/>
              <a:gd name="connsiteY144" fmla="*/ 4572000 h 4643919"/>
              <a:gd name="connsiteX145" fmla="*/ 5435029 w 7500504"/>
              <a:gd name="connsiteY145" fmla="*/ 4510355 h 4643919"/>
              <a:gd name="connsiteX146" fmla="*/ 5465852 w 7500504"/>
              <a:gd name="connsiteY146" fmla="*/ 4489806 h 4643919"/>
              <a:gd name="connsiteX147" fmla="*/ 5496674 w 7500504"/>
              <a:gd name="connsiteY147" fmla="*/ 4458984 h 4643919"/>
              <a:gd name="connsiteX148" fmla="*/ 5589142 w 7500504"/>
              <a:gd name="connsiteY148" fmla="*/ 4407613 h 4643919"/>
              <a:gd name="connsiteX149" fmla="*/ 5630238 w 7500504"/>
              <a:gd name="connsiteY149" fmla="*/ 4397339 h 4643919"/>
              <a:gd name="connsiteX150" fmla="*/ 5743254 w 7500504"/>
              <a:gd name="connsiteY150" fmla="*/ 4387065 h 4643919"/>
              <a:gd name="connsiteX151" fmla="*/ 5815173 w 7500504"/>
              <a:gd name="connsiteY151" fmla="*/ 4335694 h 4643919"/>
              <a:gd name="connsiteX152" fmla="*/ 5876818 w 7500504"/>
              <a:gd name="connsiteY152" fmla="*/ 4222678 h 4643919"/>
              <a:gd name="connsiteX153" fmla="*/ 5917915 w 7500504"/>
              <a:gd name="connsiteY153" fmla="*/ 4161033 h 4643919"/>
              <a:gd name="connsiteX154" fmla="*/ 5979560 w 7500504"/>
              <a:gd name="connsiteY154" fmla="*/ 4109663 h 4643919"/>
              <a:gd name="connsiteX155" fmla="*/ 6000108 w 7500504"/>
              <a:gd name="connsiteY155" fmla="*/ 4089114 h 4643919"/>
              <a:gd name="connsiteX156" fmla="*/ 6041205 w 7500504"/>
              <a:gd name="connsiteY156" fmla="*/ 4058292 h 4643919"/>
              <a:gd name="connsiteX157" fmla="*/ 6061753 w 7500504"/>
              <a:gd name="connsiteY157" fmla="*/ 4037743 h 4643919"/>
              <a:gd name="connsiteX158" fmla="*/ 6164494 w 7500504"/>
              <a:gd name="connsiteY158" fmla="*/ 3976098 h 4643919"/>
              <a:gd name="connsiteX159" fmla="*/ 6205591 w 7500504"/>
              <a:gd name="connsiteY159" fmla="*/ 3965824 h 4643919"/>
              <a:gd name="connsiteX160" fmla="*/ 6277510 w 7500504"/>
              <a:gd name="connsiteY160" fmla="*/ 3935002 h 4643919"/>
              <a:gd name="connsiteX161" fmla="*/ 6349429 w 7500504"/>
              <a:gd name="connsiteY161" fmla="*/ 3873357 h 4643919"/>
              <a:gd name="connsiteX162" fmla="*/ 6369978 w 7500504"/>
              <a:gd name="connsiteY162" fmla="*/ 3842534 h 4643919"/>
              <a:gd name="connsiteX163" fmla="*/ 6349429 w 7500504"/>
              <a:gd name="connsiteY163" fmla="*/ 3770615 h 4643919"/>
              <a:gd name="connsiteX164" fmla="*/ 6318607 w 7500504"/>
              <a:gd name="connsiteY164" fmla="*/ 3739793 h 4643919"/>
              <a:gd name="connsiteX165" fmla="*/ 6298059 w 7500504"/>
              <a:gd name="connsiteY165" fmla="*/ 3698696 h 4643919"/>
              <a:gd name="connsiteX166" fmla="*/ 6318607 w 7500504"/>
              <a:gd name="connsiteY166" fmla="*/ 3647325 h 4643919"/>
              <a:gd name="connsiteX167" fmla="*/ 6359703 w 7500504"/>
              <a:gd name="connsiteY167" fmla="*/ 3616503 h 4643919"/>
              <a:gd name="connsiteX168" fmla="*/ 6380252 w 7500504"/>
              <a:gd name="connsiteY168" fmla="*/ 3595955 h 4643919"/>
              <a:gd name="connsiteX169" fmla="*/ 6411074 w 7500504"/>
              <a:gd name="connsiteY169" fmla="*/ 3575406 h 4643919"/>
              <a:gd name="connsiteX170" fmla="*/ 6462445 w 7500504"/>
              <a:gd name="connsiteY170" fmla="*/ 3503487 h 4643919"/>
              <a:gd name="connsiteX171" fmla="*/ 6503542 w 7500504"/>
              <a:gd name="connsiteY171" fmla="*/ 3431568 h 4643919"/>
              <a:gd name="connsiteX172" fmla="*/ 6534364 w 7500504"/>
              <a:gd name="connsiteY172" fmla="*/ 3359649 h 4643919"/>
              <a:gd name="connsiteX173" fmla="*/ 6554912 w 7500504"/>
              <a:gd name="connsiteY173" fmla="*/ 3328827 h 4643919"/>
              <a:gd name="connsiteX174" fmla="*/ 6565187 w 7500504"/>
              <a:gd name="connsiteY174" fmla="*/ 3287730 h 4643919"/>
              <a:gd name="connsiteX175" fmla="*/ 6575461 w 7500504"/>
              <a:gd name="connsiteY175" fmla="*/ 3256907 h 4643919"/>
              <a:gd name="connsiteX176" fmla="*/ 6606283 w 7500504"/>
              <a:gd name="connsiteY176" fmla="*/ 3154166 h 4643919"/>
              <a:gd name="connsiteX177" fmla="*/ 6637106 w 7500504"/>
              <a:gd name="connsiteY177" fmla="*/ 3102795 h 4643919"/>
              <a:gd name="connsiteX178" fmla="*/ 6667928 w 7500504"/>
              <a:gd name="connsiteY178" fmla="*/ 3020602 h 4643919"/>
              <a:gd name="connsiteX179" fmla="*/ 6688477 w 7500504"/>
              <a:gd name="connsiteY179" fmla="*/ 3000054 h 4643919"/>
              <a:gd name="connsiteX180" fmla="*/ 6719299 w 7500504"/>
              <a:gd name="connsiteY180" fmla="*/ 2938409 h 4643919"/>
              <a:gd name="connsiteX181" fmla="*/ 6678202 w 7500504"/>
              <a:gd name="connsiteY181" fmla="*/ 2897312 h 4643919"/>
              <a:gd name="connsiteX182" fmla="*/ 6596009 w 7500504"/>
              <a:gd name="connsiteY182" fmla="*/ 2876764 h 4643919"/>
              <a:gd name="connsiteX183" fmla="*/ 6482993 w 7500504"/>
              <a:gd name="connsiteY183" fmla="*/ 2856215 h 4643919"/>
              <a:gd name="connsiteX184" fmla="*/ 6452171 w 7500504"/>
              <a:gd name="connsiteY184" fmla="*/ 2845941 h 4643919"/>
              <a:gd name="connsiteX185" fmla="*/ 6400800 w 7500504"/>
              <a:gd name="connsiteY185" fmla="*/ 2774022 h 4643919"/>
              <a:gd name="connsiteX186" fmla="*/ 6390526 w 7500504"/>
              <a:gd name="connsiteY186" fmla="*/ 2743200 h 4643919"/>
              <a:gd name="connsiteX187" fmla="*/ 6328881 w 7500504"/>
              <a:gd name="connsiteY187" fmla="*/ 2671280 h 4643919"/>
              <a:gd name="connsiteX188" fmla="*/ 6277510 w 7500504"/>
              <a:gd name="connsiteY188" fmla="*/ 2609636 h 4643919"/>
              <a:gd name="connsiteX189" fmla="*/ 6256962 w 7500504"/>
              <a:gd name="connsiteY189" fmla="*/ 2547991 h 4643919"/>
              <a:gd name="connsiteX190" fmla="*/ 6246688 w 7500504"/>
              <a:gd name="connsiteY190" fmla="*/ 2517168 h 4643919"/>
              <a:gd name="connsiteX191" fmla="*/ 6256962 w 7500504"/>
              <a:gd name="connsiteY191" fmla="*/ 2486346 h 4643919"/>
              <a:gd name="connsiteX192" fmla="*/ 6308333 w 7500504"/>
              <a:gd name="connsiteY192" fmla="*/ 2404152 h 4643919"/>
              <a:gd name="connsiteX193" fmla="*/ 6318607 w 7500504"/>
              <a:gd name="connsiteY193" fmla="*/ 2311685 h 4643919"/>
              <a:gd name="connsiteX194" fmla="*/ 6267236 w 7500504"/>
              <a:gd name="connsiteY194" fmla="*/ 2291137 h 4643919"/>
              <a:gd name="connsiteX195" fmla="*/ 6226139 w 7500504"/>
              <a:gd name="connsiteY195" fmla="*/ 2280863 h 4643919"/>
              <a:gd name="connsiteX196" fmla="*/ 6154220 w 7500504"/>
              <a:gd name="connsiteY196" fmla="*/ 2219218 h 4643919"/>
              <a:gd name="connsiteX197" fmla="*/ 6143946 w 7500504"/>
              <a:gd name="connsiteY197" fmla="*/ 2137024 h 4643919"/>
              <a:gd name="connsiteX198" fmla="*/ 6154220 w 7500504"/>
              <a:gd name="connsiteY198" fmla="*/ 2075379 h 4643919"/>
              <a:gd name="connsiteX199" fmla="*/ 6143946 w 7500504"/>
              <a:gd name="connsiteY199" fmla="*/ 1972638 h 4643919"/>
              <a:gd name="connsiteX200" fmla="*/ 6133672 w 7500504"/>
              <a:gd name="connsiteY200" fmla="*/ 1941815 h 4643919"/>
              <a:gd name="connsiteX201" fmla="*/ 6072027 w 7500504"/>
              <a:gd name="connsiteY201" fmla="*/ 1910993 h 4643919"/>
              <a:gd name="connsiteX202" fmla="*/ 6030930 w 7500504"/>
              <a:gd name="connsiteY202" fmla="*/ 1890445 h 4643919"/>
              <a:gd name="connsiteX203" fmla="*/ 6020656 w 7500504"/>
              <a:gd name="connsiteY203" fmla="*/ 1746606 h 4643919"/>
              <a:gd name="connsiteX204" fmla="*/ 6041205 w 7500504"/>
              <a:gd name="connsiteY204" fmla="*/ 1705510 h 4643919"/>
              <a:gd name="connsiteX205" fmla="*/ 6113124 w 7500504"/>
              <a:gd name="connsiteY205" fmla="*/ 1613042 h 4643919"/>
              <a:gd name="connsiteX206" fmla="*/ 6164494 w 7500504"/>
              <a:gd name="connsiteY206" fmla="*/ 1561672 h 4643919"/>
              <a:gd name="connsiteX207" fmla="*/ 6195317 w 7500504"/>
              <a:gd name="connsiteY207" fmla="*/ 1551397 h 4643919"/>
              <a:gd name="connsiteX208" fmla="*/ 6246688 w 7500504"/>
              <a:gd name="connsiteY208" fmla="*/ 1530849 h 4643919"/>
              <a:gd name="connsiteX209" fmla="*/ 6482993 w 7500504"/>
              <a:gd name="connsiteY209" fmla="*/ 1551397 h 4643919"/>
              <a:gd name="connsiteX210" fmla="*/ 6585735 w 7500504"/>
              <a:gd name="connsiteY210" fmla="*/ 1695236 h 4643919"/>
              <a:gd name="connsiteX211" fmla="*/ 6647380 w 7500504"/>
              <a:gd name="connsiteY211" fmla="*/ 1767155 h 4643919"/>
              <a:gd name="connsiteX212" fmla="*/ 6709025 w 7500504"/>
              <a:gd name="connsiteY212" fmla="*/ 1818525 h 4643919"/>
              <a:gd name="connsiteX213" fmla="*/ 6760396 w 7500504"/>
              <a:gd name="connsiteY213" fmla="*/ 1859622 h 4643919"/>
              <a:gd name="connsiteX214" fmla="*/ 6801492 w 7500504"/>
              <a:gd name="connsiteY214" fmla="*/ 1880170 h 4643919"/>
              <a:gd name="connsiteX215" fmla="*/ 6873411 w 7500504"/>
              <a:gd name="connsiteY215" fmla="*/ 1900719 h 4643919"/>
              <a:gd name="connsiteX216" fmla="*/ 6904234 w 7500504"/>
              <a:gd name="connsiteY216" fmla="*/ 1910993 h 4643919"/>
              <a:gd name="connsiteX217" fmla="*/ 6965879 w 7500504"/>
              <a:gd name="connsiteY217" fmla="*/ 1900719 h 4643919"/>
              <a:gd name="connsiteX218" fmla="*/ 7027524 w 7500504"/>
              <a:gd name="connsiteY218" fmla="*/ 1839074 h 4643919"/>
              <a:gd name="connsiteX219" fmla="*/ 7068620 w 7500504"/>
              <a:gd name="connsiteY219" fmla="*/ 1818525 h 4643919"/>
              <a:gd name="connsiteX220" fmla="*/ 7109717 w 7500504"/>
              <a:gd name="connsiteY220" fmla="*/ 1787703 h 4643919"/>
              <a:gd name="connsiteX221" fmla="*/ 7274103 w 7500504"/>
              <a:gd name="connsiteY221" fmla="*/ 1756880 h 4643919"/>
              <a:gd name="connsiteX222" fmla="*/ 7315200 w 7500504"/>
              <a:gd name="connsiteY222" fmla="*/ 1746606 h 4643919"/>
              <a:gd name="connsiteX223" fmla="*/ 7346023 w 7500504"/>
              <a:gd name="connsiteY223" fmla="*/ 1726058 h 4643919"/>
              <a:gd name="connsiteX224" fmla="*/ 7346023 w 7500504"/>
              <a:gd name="connsiteY224" fmla="*/ 1664413 h 4643919"/>
              <a:gd name="connsiteX225" fmla="*/ 7304926 w 7500504"/>
              <a:gd name="connsiteY225" fmla="*/ 1643865 h 4643919"/>
              <a:gd name="connsiteX226" fmla="*/ 7243281 w 7500504"/>
              <a:gd name="connsiteY226" fmla="*/ 1613042 h 4643919"/>
              <a:gd name="connsiteX227" fmla="*/ 7202184 w 7500504"/>
              <a:gd name="connsiteY227" fmla="*/ 1551397 h 4643919"/>
              <a:gd name="connsiteX228" fmla="*/ 7212459 w 7500504"/>
              <a:gd name="connsiteY228" fmla="*/ 1448656 h 4643919"/>
              <a:gd name="connsiteX229" fmla="*/ 7233007 w 7500504"/>
              <a:gd name="connsiteY229" fmla="*/ 1417833 h 4643919"/>
              <a:gd name="connsiteX230" fmla="*/ 7253555 w 7500504"/>
              <a:gd name="connsiteY230" fmla="*/ 1356188 h 4643919"/>
              <a:gd name="connsiteX231" fmla="*/ 7263829 w 7500504"/>
              <a:gd name="connsiteY231" fmla="*/ 1325366 h 4643919"/>
              <a:gd name="connsiteX232" fmla="*/ 7304926 w 7500504"/>
              <a:gd name="connsiteY232" fmla="*/ 1181528 h 4643919"/>
              <a:gd name="connsiteX233" fmla="*/ 7325474 w 7500504"/>
              <a:gd name="connsiteY233" fmla="*/ 1150705 h 4643919"/>
              <a:gd name="connsiteX234" fmla="*/ 7335748 w 7500504"/>
              <a:gd name="connsiteY234" fmla="*/ 1119883 h 4643919"/>
              <a:gd name="connsiteX235" fmla="*/ 7397393 w 7500504"/>
              <a:gd name="connsiteY235" fmla="*/ 1078786 h 4643919"/>
              <a:gd name="connsiteX236" fmla="*/ 7438490 w 7500504"/>
              <a:gd name="connsiteY236" fmla="*/ 1037689 h 4643919"/>
              <a:gd name="connsiteX237" fmla="*/ 7479587 w 7500504"/>
              <a:gd name="connsiteY237" fmla="*/ 955496 h 4643919"/>
              <a:gd name="connsiteX238" fmla="*/ 7500135 w 7500504"/>
              <a:gd name="connsiteY238" fmla="*/ 893851 h 4643919"/>
              <a:gd name="connsiteX239" fmla="*/ 7489861 w 7500504"/>
              <a:gd name="connsiteY239" fmla="*/ 821932 h 4643919"/>
              <a:gd name="connsiteX240" fmla="*/ 7479587 w 7500504"/>
              <a:gd name="connsiteY240" fmla="*/ 791110 h 4643919"/>
              <a:gd name="connsiteX241" fmla="*/ 7469312 w 7500504"/>
              <a:gd name="connsiteY241" fmla="*/ 750013 h 4643919"/>
              <a:gd name="connsiteX242" fmla="*/ 7448764 w 7500504"/>
              <a:gd name="connsiteY242" fmla="*/ 698642 h 4643919"/>
              <a:gd name="connsiteX243" fmla="*/ 7417942 w 7500504"/>
              <a:gd name="connsiteY243" fmla="*/ 636997 h 4643919"/>
              <a:gd name="connsiteX244" fmla="*/ 7397393 w 7500504"/>
              <a:gd name="connsiteY244" fmla="*/ 575352 h 4643919"/>
              <a:gd name="connsiteX245" fmla="*/ 7387119 w 7500504"/>
              <a:gd name="connsiteY245" fmla="*/ 544530 h 4643919"/>
              <a:gd name="connsiteX246" fmla="*/ 7397393 w 7500504"/>
              <a:gd name="connsiteY246" fmla="*/ 482885 h 4643919"/>
              <a:gd name="connsiteX247" fmla="*/ 7387119 w 7500504"/>
              <a:gd name="connsiteY247" fmla="*/ 421240 h 4643919"/>
              <a:gd name="connsiteX248" fmla="*/ 7366571 w 7500504"/>
              <a:gd name="connsiteY248" fmla="*/ 349321 h 4643919"/>
              <a:gd name="connsiteX249" fmla="*/ 7304926 w 7500504"/>
              <a:gd name="connsiteY249" fmla="*/ 287676 h 4643919"/>
              <a:gd name="connsiteX250" fmla="*/ 7202184 w 7500504"/>
              <a:gd name="connsiteY250" fmla="*/ 246579 h 4643919"/>
              <a:gd name="connsiteX251" fmla="*/ 7171362 w 7500504"/>
              <a:gd name="connsiteY251" fmla="*/ 236305 h 4643919"/>
              <a:gd name="connsiteX252" fmla="*/ 7140539 w 7500504"/>
              <a:gd name="connsiteY252" fmla="*/ 226031 h 4643919"/>
              <a:gd name="connsiteX253" fmla="*/ 7109717 w 7500504"/>
              <a:gd name="connsiteY253" fmla="*/ 205483 h 4643919"/>
              <a:gd name="connsiteX254" fmla="*/ 7078894 w 7500504"/>
              <a:gd name="connsiteY254" fmla="*/ 174660 h 4643919"/>
              <a:gd name="connsiteX255" fmla="*/ 7037798 w 7500504"/>
              <a:gd name="connsiteY255" fmla="*/ 154112 h 4643919"/>
              <a:gd name="connsiteX256" fmla="*/ 6955605 w 7500504"/>
              <a:gd name="connsiteY256" fmla="*/ 92467 h 4643919"/>
              <a:gd name="connsiteX257" fmla="*/ 6852863 w 7500504"/>
              <a:gd name="connsiteY257" fmla="*/ 41096 h 4643919"/>
              <a:gd name="connsiteX258" fmla="*/ 6822041 w 7500504"/>
              <a:gd name="connsiteY258" fmla="*/ 20548 h 4643919"/>
              <a:gd name="connsiteX259" fmla="*/ 6760396 w 7500504"/>
              <a:gd name="connsiteY259" fmla="*/ 0 h 4643919"/>
              <a:gd name="connsiteX260" fmla="*/ 6678202 w 7500504"/>
              <a:gd name="connsiteY260" fmla="*/ 61645 h 4643919"/>
              <a:gd name="connsiteX261" fmla="*/ 6647380 w 7500504"/>
              <a:gd name="connsiteY261" fmla="*/ 82193 h 4643919"/>
              <a:gd name="connsiteX262" fmla="*/ 6544638 w 7500504"/>
              <a:gd name="connsiteY262" fmla="*/ 113015 h 4643919"/>
              <a:gd name="connsiteX263" fmla="*/ 6503542 w 7500504"/>
              <a:gd name="connsiteY263" fmla="*/ 133564 h 4643919"/>
              <a:gd name="connsiteX264" fmla="*/ 6339155 w 7500504"/>
              <a:gd name="connsiteY264" fmla="*/ 164386 h 4643919"/>
              <a:gd name="connsiteX265" fmla="*/ 6267236 w 7500504"/>
              <a:gd name="connsiteY265" fmla="*/ 195209 h 4643919"/>
              <a:gd name="connsiteX266" fmla="*/ 6205591 w 7500504"/>
              <a:gd name="connsiteY266" fmla="*/ 215757 h 4643919"/>
              <a:gd name="connsiteX267" fmla="*/ 6092575 w 7500504"/>
              <a:gd name="connsiteY267" fmla="*/ 256854 h 4643919"/>
              <a:gd name="connsiteX268" fmla="*/ 6020656 w 7500504"/>
              <a:gd name="connsiteY268" fmla="*/ 297950 h 4643919"/>
              <a:gd name="connsiteX269" fmla="*/ 5989834 w 7500504"/>
              <a:gd name="connsiteY269" fmla="*/ 308224 h 4643919"/>
              <a:gd name="connsiteX270" fmla="*/ 5753528 w 7500504"/>
              <a:gd name="connsiteY270" fmla="*/ 308224 h 4643919"/>
              <a:gd name="connsiteX271" fmla="*/ 5671335 w 7500504"/>
              <a:gd name="connsiteY271" fmla="*/ 287676 h 4643919"/>
              <a:gd name="connsiteX272" fmla="*/ 5599416 w 7500504"/>
              <a:gd name="connsiteY272" fmla="*/ 277402 h 4643919"/>
              <a:gd name="connsiteX273" fmla="*/ 5455578 w 7500504"/>
              <a:gd name="connsiteY273" fmla="*/ 287676 h 4643919"/>
              <a:gd name="connsiteX274" fmla="*/ 5404207 w 7500504"/>
              <a:gd name="connsiteY274" fmla="*/ 297950 h 4643919"/>
              <a:gd name="connsiteX275" fmla="*/ 5270643 w 7500504"/>
              <a:gd name="connsiteY275" fmla="*/ 287676 h 4643919"/>
              <a:gd name="connsiteX276" fmla="*/ 5208998 w 7500504"/>
              <a:gd name="connsiteY276" fmla="*/ 267128 h 4643919"/>
              <a:gd name="connsiteX277" fmla="*/ 5178175 w 7500504"/>
              <a:gd name="connsiteY277" fmla="*/ 246579 h 4643919"/>
              <a:gd name="connsiteX278" fmla="*/ 5095982 w 7500504"/>
              <a:gd name="connsiteY278" fmla="*/ 236305 h 4643919"/>
              <a:gd name="connsiteX279" fmla="*/ 5024063 w 7500504"/>
              <a:gd name="connsiteY279" fmla="*/ 205483 h 4643919"/>
              <a:gd name="connsiteX280" fmla="*/ 4993241 w 7500504"/>
              <a:gd name="connsiteY280" fmla="*/ 195209 h 4643919"/>
              <a:gd name="connsiteX281" fmla="*/ 4941870 w 7500504"/>
              <a:gd name="connsiteY281" fmla="*/ 174660 h 4643919"/>
              <a:gd name="connsiteX282" fmla="*/ 4839128 w 7500504"/>
              <a:gd name="connsiteY282" fmla="*/ 184934 h 4643919"/>
              <a:gd name="connsiteX283" fmla="*/ 4777483 w 7500504"/>
              <a:gd name="connsiteY283" fmla="*/ 226031 h 4643919"/>
              <a:gd name="connsiteX284" fmla="*/ 4746661 w 7500504"/>
              <a:gd name="connsiteY284" fmla="*/ 246579 h 4643919"/>
              <a:gd name="connsiteX285" fmla="*/ 4726112 w 7500504"/>
              <a:gd name="connsiteY285" fmla="*/ 308224 h 4643919"/>
              <a:gd name="connsiteX286" fmla="*/ 4685016 w 7500504"/>
              <a:gd name="connsiteY286" fmla="*/ 421240 h 4643919"/>
              <a:gd name="connsiteX287" fmla="*/ 4572000 w 7500504"/>
              <a:gd name="connsiteY287" fmla="*/ 462337 h 4643919"/>
              <a:gd name="connsiteX288" fmla="*/ 4458984 w 7500504"/>
              <a:gd name="connsiteY288" fmla="*/ 482885 h 4643919"/>
              <a:gd name="connsiteX289" fmla="*/ 4222679 w 7500504"/>
              <a:gd name="connsiteY289" fmla="*/ 472611 h 4643919"/>
              <a:gd name="connsiteX290" fmla="*/ 4161034 w 7500504"/>
              <a:gd name="connsiteY290" fmla="*/ 462337 h 4643919"/>
              <a:gd name="connsiteX291" fmla="*/ 4089115 w 7500504"/>
              <a:gd name="connsiteY291" fmla="*/ 421240 h 4643919"/>
              <a:gd name="connsiteX292" fmla="*/ 4068566 w 7500504"/>
              <a:gd name="connsiteY292" fmla="*/ 400692 h 4643919"/>
              <a:gd name="connsiteX293" fmla="*/ 4006921 w 7500504"/>
              <a:gd name="connsiteY293" fmla="*/ 359595 h 4643919"/>
              <a:gd name="connsiteX294" fmla="*/ 3924728 w 7500504"/>
              <a:gd name="connsiteY294" fmla="*/ 297950 h 4643919"/>
              <a:gd name="connsiteX295" fmla="*/ 3893906 w 7500504"/>
              <a:gd name="connsiteY295" fmla="*/ 277402 h 4643919"/>
              <a:gd name="connsiteX296" fmla="*/ 3832261 w 7500504"/>
              <a:gd name="connsiteY296" fmla="*/ 256854 h 4643919"/>
              <a:gd name="connsiteX297" fmla="*/ 3811712 w 7500504"/>
              <a:gd name="connsiteY297" fmla="*/ 236305 h 4643919"/>
              <a:gd name="connsiteX298" fmla="*/ 3780890 w 7500504"/>
              <a:gd name="connsiteY298" fmla="*/ 226031 h 4643919"/>
              <a:gd name="connsiteX299" fmla="*/ 3698697 w 7500504"/>
              <a:gd name="connsiteY299" fmla="*/ 246579 h 4643919"/>
              <a:gd name="connsiteX300" fmla="*/ 3626778 w 7500504"/>
              <a:gd name="connsiteY300" fmla="*/ 277402 h 4643919"/>
              <a:gd name="connsiteX301" fmla="*/ 3575407 w 7500504"/>
              <a:gd name="connsiteY301" fmla="*/ 308224 h 4643919"/>
              <a:gd name="connsiteX302" fmla="*/ 3503488 w 7500504"/>
              <a:gd name="connsiteY302" fmla="*/ 339047 h 4643919"/>
              <a:gd name="connsiteX303" fmla="*/ 3421294 w 7500504"/>
              <a:gd name="connsiteY303" fmla="*/ 328773 h 4643919"/>
              <a:gd name="connsiteX304" fmla="*/ 3390472 w 7500504"/>
              <a:gd name="connsiteY304" fmla="*/ 318498 h 4643919"/>
              <a:gd name="connsiteX305" fmla="*/ 3349375 w 7500504"/>
              <a:gd name="connsiteY305" fmla="*/ 308224 h 4643919"/>
              <a:gd name="connsiteX306" fmla="*/ 3205537 w 7500504"/>
              <a:gd name="connsiteY306" fmla="*/ 328773 h 4643919"/>
              <a:gd name="connsiteX307" fmla="*/ 3143892 w 7500504"/>
              <a:gd name="connsiteY307" fmla="*/ 369869 h 4643919"/>
              <a:gd name="connsiteX308" fmla="*/ 3041151 w 7500504"/>
              <a:gd name="connsiteY308" fmla="*/ 400692 h 4643919"/>
              <a:gd name="connsiteX309" fmla="*/ 2948683 w 7500504"/>
              <a:gd name="connsiteY309" fmla="*/ 390418 h 4643919"/>
              <a:gd name="connsiteX310" fmla="*/ 2887038 w 7500504"/>
              <a:gd name="connsiteY310" fmla="*/ 369869 h 4643919"/>
              <a:gd name="connsiteX311" fmla="*/ 2856216 w 7500504"/>
              <a:gd name="connsiteY311" fmla="*/ 349321 h 4643919"/>
              <a:gd name="connsiteX312" fmla="*/ 2784297 w 7500504"/>
              <a:gd name="connsiteY312" fmla="*/ 328773 h 4643919"/>
              <a:gd name="connsiteX313" fmla="*/ 2753474 w 7500504"/>
              <a:gd name="connsiteY313" fmla="*/ 318498 h 4643919"/>
              <a:gd name="connsiteX314" fmla="*/ 2712378 w 7500504"/>
              <a:gd name="connsiteY314" fmla="*/ 308224 h 4643919"/>
              <a:gd name="connsiteX315" fmla="*/ 2681555 w 7500504"/>
              <a:gd name="connsiteY315" fmla="*/ 297950 h 4643919"/>
              <a:gd name="connsiteX316" fmla="*/ 2568539 w 7500504"/>
              <a:gd name="connsiteY316" fmla="*/ 267128 h 4643919"/>
              <a:gd name="connsiteX317" fmla="*/ 2517169 w 7500504"/>
              <a:gd name="connsiteY317" fmla="*/ 226031 h 4643919"/>
              <a:gd name="connsiteX318" fmla="*/ 2476072 w 7500504"/>
              <a:gd name="connsiteY318" fmla="*/ 267128 h 4643919"/>
              <a:gd name="connsiteX319" fmla="*/ 2373330 w 7500504"/>
              <a:gd name="connsiteY319" fmla="*/ 256854 h 4643919"/>
              <a:gd name="connsiteX320" fmla="*/ 2311686 w 7500504"/>
              <a:gd name="connsiteY320" fmla="*/ 215757 h 4643919"/>
              <a:gd name="connsiteX321" fmla="*/ 2280863 w 7500504"/>
              <a:gd name="connsiteY321" fmla="*/ 205483 h 4643919"/>
              <a:gd name="connsiteX322" fmla="*/ 2260315 w 7500504"/>
              <a:gd name="connsiteY322" fmla="*/ 184934 h 4643919"/>
              <a:gd name="connsiteX323" fmla="*/ 2229492 w 7500504"/>
              <a:gd name="connsiteY323" fmla="*/ 174660 h 4643919"/>
              <a:gd name="connsiteX324" fmla="*/ 2137025 w 7500504"/>
              <a:gd name="connsiteY324" fmla="*/ 154112 h 4643919"/>
              <a:gd name="connsiteX325" fmla="*/ 2044557 w 7500504"/>
              <a:gd name="connsiteY325" fmla="*/ 164386 h 4643919"/>
              <a:gd name="connsiteX326" fmla="*/ 1808252 w 7500504"/>
              <a:gd name="connsiteY326" fmla="*/ 184934 h 4643919"/>
              <a:gd name="connsiteX327" fmla="*/ 1715784 w 7500504"/>
              <a:gd name="connsiteY327" fmla="*/ 236305 h 4643919"/>
              <a:gd name="connsiteX328" fmla="*/ 1654139 w 7500504"/>
              <a:gd name="connsiteY328" fmla="*/ 195209 h 4643919"/>
              <a:gd name="connsiteX329" fmla="*/ 1623317 w 7500504"/>
              <a:gd name="connsiteY329" fmla="*/ 174660 h 4643919"/>
              <a:gd name="connsiteX330" fmla="*/ 1582220 w 7500504"/>
              <a:gd name="connsiteY330" fmla="*/ 164386 h 4643919"/>
              <a:gd name="connsiteX331" fmla="*/ 1140432 w 7500504"/>
              <a:gd name="connsiteY331" fmla="*/ 174660 h 4643919"/>
              <a:gd name="connsiteX332" fmla="*/ 1068512 w 7500504"/>
              <a:gd name="connsiteY332" fmla="*/ 184934 h 4643919"/>
              <a:gd name="connsiteX333" fmla="*/ 1006868 w 7500504"/>
              <a:gd name="connsiteY333" fmla="*/ 205483 h 4643919"/>
              <a:gd name="connsiteX334" fmla="*/ 914400 w 7500504"/>
              <a:gd name="connsiteY334" fmla="*/ 164386 h 4643919"/>
              <a:gd name="connsiteX335" fmla="*/ 883578 w 7500504"/>
              <a:gd name="connsiteY335" fmla="*/ 154112 h 4643919"/>
              <a:gd name="connsiteX336" fmla="*/ 852755 w 7500504"/>
              <a:gd name="connsiteY336" fmla="*/ 143838 h 4643919"/>
              <a:gd name="connsiteX337" fmla="*/ 801384 w 7500504"/>
              <a:gd name="connsiteY337" fmla="*/ 102741 h 4643919"/>
              <a:gd name="connsiteX338" fmla="*/ 770562 w 7500504"/>
              <a:gd name="connsiteY338" fmla="*/ 92467 h 4643919"/>
              <a:gd name="connsiteX339" fmla="*/ 678094 w 7500504"/>
              <a:gd name="connsiteY339" fmla="*/ 102741 h 4643919"/>
              <a:gd name="connsiteX340" fmla="*/ 616450 w 7500504"/>
              <a:gd name="connsiteY340" fmla="*/ 123289 h 4643919"/>
              <a:gd name="connsiteX341" fmla="*/ 585627 w 7500504"/>
              <a:gd name="connsiteY341" fmla="*/ 133564 h 4643919"/>
              <a:gd name="connsiteX342" fmla="*/ 380144 w 7500504"/>
              <a:gd name="connsiteY342" fmla="*/ 123289 h 4643919"/>
              <a:gd name="connsiteX343" fmla="*/ 359596 w 7500504"/>
              <a:gd name="connsiteY343" fmla="*/ 102741 h 46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7500504" h="4643919">
                <a:moveTo>
                  <a:pt x="359596" y="102741"/>
                </a:moveTo>
                <a:cubicBezTo>
                  <a:pt x="323637" y="107878"/>
                  <a:pt x="229301" y="136408"/>
                  <a:pt x="164387" y="154112"/>
                </a:cubicBezTo>
                <a:cubicBezTo>
                  <a:pt x="153939" y="156962"/>
                  <a:pt x="143977" y="161411"/>
                  <a:pt x="133564" y="164386"/>
                </a:cubicBezTo>
                <a:cubicBezTo>
                  <a:pt x="43258" y="190187"/>
                  <a:pt x="135549" y="160300"/>
                  <a:pt x="61645" y="184934"/>
                </a:cubicBezTo>
                <a:cubicBezTo>
                  <a:pt x="58220" y="195208"/>
                  <a:pt x="56214" y="206070"/>
                  <a:pt x="51371" y="215757"/>
                </a:cubicBezTo>
                <a:cubicBezTo>
                  <a:pt x="45849" y="226801"/>
                  <a:pt x="35838" y="235295"/>
                  <a:pt x="30823" y="246579"/>
                </a:cubicBezTo>
                <a:cubicBezTo>
                  <a:pt x="22026" y="266372"/>
                  <a:pt x="17124" y="287676"/>
                  <a:pt x="10274" y="308224"/>
                </a:cubicBezTo>
                <a:lnTo>
                  <a:pt x="0" y="339047"/>
                </a:lnTo>
                <a:cubicBezTo>
                  <a:pt x="3425" y="349321"/>
                  <a:pt x="4702" y="360583"/>
                  <a:pt x="10274" y="369869"/>
                </a:cubicBezTo>
                <a:cubicBezTo>
                  <a:pt x="52583" y="440384"/>
                  <a:pt x="11993" y="333929"/>
                  <a:pt x="41097" y="421240"/>
                </a:cubicBezTo>
                <a:cubicBezTo>
                  <a:pt x="52878" y="491930"/>
                  <a:pt x="57973" y="486324"/>
                  <a:pt x="41097" y="565078"/>
                </a:cubicBezTo>
                <a:cubicBezTo>
                  <a:pt x="36559" y="586257"/>
                  <a:pt x="27398" y="606175"/>
                  <a:pt x="20548" y="626723"/>
                </a:cubicBezTo>
                <a:lnTo>
                  <a:pt x="10274" y="657546"/>
                </a:lnTo>
                <a:cubicBezTo>
                  <a:pt x="16579" y="733212"/>
                  <a:pt x="14754" y="767933"/>
                  <a:pt x="30823" y="832206"/>
                </a:cubicBezTo>
                <a:cubicBezTo>
                  <a:pt x="33450" y="842713"/>
                  <a:pt x="37672" y="852755"/>
                  <a:pt x="41097" y="863029"/>
                </a:cubicBezTo>
                <a:cubicBezTo>
                  <a:pt x="27806" y="956066"/>
                  <a:pt x="24018" y="944375"/>
                  <a:pt x="41097" y="1058238"/>
                </a:cubicBezTo>
                <a:cubicBezTo>
                  <a:pt x="45286" y="1086166"/>
                  <a:pt x="61645" y="1140431"/>
                  <a:pt x="61645" y="1140431"/>
                </a:cubicBezTo>
                <a:cubicBezTo>
                  <a:pt x="58220" y="1154130"/>
                  <a:pt x="57686" y="1168898"/>
                  <a:pt x="51371" y="1181528"/>
                </a:cubicBezTo>
                <a:cubicBezTo>
                  <a:pt x="40327" y="1203617"/>
                  <a:pt x="10274" y="1243173"/>
                  <a:pt x="10274" y="1243173"/>
                </a:cubicBezTo>
                <a:cubicBezTo>
                  <a:pt x="13699" y="1270571"/>
                  <a:pt x="15609" y="1298201"/>
                  <a:pt x="20548" y="1325366"/>
                </a:cubicBezTo>
                <a:cubicBezTo>
                  <a:pt x="22485" y="1336021"/>
                  <a:pt x="30823" y="1345358"/>
                  <a:pt x="30823" y="1356188"/>
                </a:cubicBezTo>
                <a:cubicBezTo>
                  <a:pt x="30823" y="1397427"/>
                  <a:pt x="23973" y="1438381"/>
                  <a:pt x="20548" y="1479478"/>
                </a:cubicBezTo>
                <a:cubicBezTo>
                  <a:pt x="23973" y="1513725"/>
                  <a:pt x="24480" y="1548391"/>
                  <a:pt x="30823" y="1582220"/>
                </a:cubicBezTo>
                <a:cubicBezTo>
                  <a:pt x="34815" y="1603509"/>
                  <a:pt x="51371" y="1643865"/>
                  <a:pt x="51371" y="1643865"/>
                </a:cubicBezTo>
                <a:cubicBezTo>
                  <a:pt x="47945" y="1678126"/>
                  <a:pt x="46058" y="1747076"/>
                  <a:pt x="30823" y="1787703"/>
                </a:cubicBezTo>
                <a:cubicBezTo>
                  <a:pt x="25445" y="1802044"/>
                  <a:pt x="16307" y="1814722"/>
                  <a:pt x="10274" y="1828800"/>
                </a:cubicBezTo>
                <a:cubicBezTo>
                  <a:pt x="6008" y="1838754"/>
                  <a:pt x="3425" y="1849348"/>
                  <a:pt x="0" y="1859622"/>
                </a:cubicBezTo>
                <a:cubicBezTo>
                  <a:pt x="3425" y="1876746"/>
                  <a:pt x="5679" y="1894146"/>
                  <a:pt x="10274" y="1910993"/>
                </a:cubicBezTo>
                <a:cubicBezTo>
                  <a:pt x="15973" y="1931890"/>
                  <a:pt x="23973" y="1952090"/>
                  <a:pt x="30823" y="1972638"/>
                </a:cubicBezTo>
                <a:lnTo>
                  <a:pt x="41097" y="2003460"/>
                </a:lnTo>
                <a:cubicBezTo>
                  <a:pt x="44522" y="2013734"/>
                  <a:pt x="48744" y="2023776"/>
                  <a:pt x="51371" y="2034283"/>
                </a:cubicBezTo>
                <a:cubicBezTo>
                  <a:pt x="54796" y="2047982"/>
                  <a:pt x="57588" y="2061854"/>
                  <a:pt x="61645" y="2075379"/>
                </a:cubicBezTo>
                <a:cubicBezTo>
                  <a:pt x="67869" y="2096125"/>
                  <a:pt x="82193" y="2137024"/>
                  <a:pt x="82193" y="2137024"/>
                </a:cubicBezTo>
                <a:cubicBezTo>
                  <a:pt x="78768" y="2253465"/>
                  <a:pt x="78207" y="2370025"/>
                  <a:pt x="71919" y="2486346"/>
                </a:cubicBezTo>
                <a:cubicBezTo>
                  <a:pt x="71334" y="2497160"/>
                  <a:pt x="61645" y="2506338"/>
                  <a:pt x="61645" y="2517168"/>
                </a:cubicBezTo>
                <a:cubicBezTo>
                  <a:pt x="61645" y="2548180"/>
                  <a:pt x="68494" y="2578813"/>
                  <a:pt x="71919" y="2609636"/>
                </a:cubicBezTo>
                <a:cubicBezTo>
                  <a:pt x="92467" y="2606211"/>
                  <a:pt x="118834" y="2584631"/>
                  <a:pt x="133564" y="2599361"/>
                </a:cubicBezTo>
                <a:cubicBezTo>
                  <a:pt x="135755" y="2601552"/>
                  <a:pt x="114520" y="2704857"/>
                  <a:pt x="113016" y="2712377"/>
                </a:cubicBezTo>
                <a:cubicBezTo>
                  <a:pt x="116441" y="2736350"/>
                  <a:pt x="114597" y="2761694"/>
                  <a:pt x="123290" y="2784296"/>
                </a:cubicBezTo>
                <a:cubicBezTo>
                  <a:pt x="132155" y="2807346"/>
                  <a:pt x="150688" y="2825393"/>
                  <a:pt x="164387" y="2845941"/>
                </a:cubicBezTo>
                <a:lnTo>
                  <a:pt x="184935" y="2876764"/>
                </a:lnTo>
                <a:lnTo>
                  <a:pt x="205483" y="2907586"/>
                </a:lnTo>
                <a:lnTo>
                  <a:pt x="226032" y="2938409"/>
                </a:lnTo>
                <a:lnTo>
                  <a:pt x="277402" y="3092521"/>
                </a:lnTo>
                <a:lnTo>
                  <a:pt x="297951" y="3154166"/>
                </a:lnTo>
                <a:cubicBezTo>
                  <a:pt x="306307" y="3179233"/>
                  <a:pt x="308858" y="3195896"/>
                  <a:pt x="328773" y="3215811"/>
                </a:cubicBezTo>
                <a:cubicBezTo>
                  <a:pt x="337504" y="3224542"/>
                  <a:pt x="349322" y="3229510"/>
                  <a:pt x="359596" y="3236359"/>
                </a:cubicBezTo>
                <a:cubicBezTo>
                  <a:pt x="363658" y="3224173"/>
                  <a:pt x="370509" y="3188306"/>
                  <a:pt x="390418" y="3184988"/>
                </a:cubicBezTo>
                <a:cubicBezTo>
                  <a:pt x="404347" y="3182667"/>
                  <a:pt x="417816" y="3191838"/>
                  <a:pt x="431515" y="3195263"/>
                </a:cubicBezTo>
                <a:cubicBezTo>
                  <a:pt x="458913" y="3191838"/>
                  <a:pt x="486473" y="3189527"/>
                  <a:pt x="513708" y="3184988"/>
                </a:cubicBezTo>
                <a:cubicBezTo>
                  <a:pt x="527636" y="3182667"/>
                  <a:pt x="540912" y="3177240"/>
                  <a:pt x="554805" y="3174714"/>
                </a:cubicBezTo>
                <a:cubicBezTo>
                  <a:pt x="578631" y="3170382"/>
                  <a:pt x="602751" y="3167865"/>
                  <a:pt x="626724" y="3164440"/>
                </a:cubicBezTo>
                <a:cubicBezTo>
                  <a:pt x="636998" y="3154166"/>
                  <a:pt x="649101" y="3145441"/>
                  <a:pt x="657546" y="3133618"/>
                </a:cubicBezTo>
                <a:cubicBezTo>
                  <a:pt x="666448" y="3121155"/>
                  <a:pt x="670495" y="3105819"/>
                  <a:pt x="678094" y="3092521"/>
                </a:cubicBezTo>
                <a:cubicBezTo>
                  <a:pt x="684220" y="3081800"/>
                  <a:pt x="691793" y="3071972"/>
                  <a:pt x="698643" y="3061698"/>
                </a:cubicBezTo>
                <a:cubicBezTo>
                  <a:pt x="720076" y="2997400"/>
                  <a:pt x="706966" y="3044272"/>
                  <a:pt x="719191" y="2928134"/>
                </a:cubicBezTo>
                <a:cubicBezTo>
                  <a:pt x="722437" y="2897292"/>
                  <a:pt x="718332" y="2864612"/>
                  <a:pt x="729465" y="2835667"/>
                </a:cubicBezTo>
                <a:cubicBezTo>
                  <a:pt x="745768" y="2793280"/>
                  <a:pt x="777116" y="2792931"/>
                  <a:pt x="811659" y="2784296"/>
                </a:cubicBezTo>
                <a:cubicBezTo>
                  <a:pt x="828737" y="2801374"/>
                  <a:pt x="842387" y="2812339"/>
                  <a:pt x="852755" y="2835667"/>
                </a:cubicBezTo>
                <a:cubicBezTo>
                  <a:pt x="890532" y="2920667"/>
                  <a:pt x="851651" y="2875661"/>
                  <a:pt x="893852" y="2917860"/>
                </a:cubicBezTo>
                <a:cubicBezTo>
                  <a:pt x="897277" y="2941833"/>
                  <a:pt x="893296" y="2968119"/>
                  <a:pt x="904126" y="2989779"/>
                </a:cubicBezTo>
                <a:cubicBezTo>
                  <a:pt x="908969" y="2999466"/>
                  <a:pt x="925662" y="2994482"/>
                  <a:pt x="934948" y="3000054"/>
                </a:cubicBezTo>
                <a:cubicBezTo>
                  <a:pt x="943254" y="3005038"/>
                  <a:pt x="948647" y="3013753"/>
                  <a:pt x="955497" y="3020602"/>
                </a:cubicBezTo>
                <a:cubicBezTo>
                  <a:pt x="958922" y="3058274"/>
                  <a:pt x="960421" y="3096171"/>
                  <a:pt x="965771" y="3133618"/>
                </a:cubicBezTo>
                <a:cubicBezTo>
                  <a:pt x="967303" y="3144339"/>
                  <a:pt x="969280" y="3155983"/>
                  <a:pt x="976045" y="3164440"/>
                </a:cubicBezTo>
                <a:cubicBezTo>
                  <a:pt x="995673" y="3188974"/>
                  <a:pt x="1012876" y="3182855"/>
                  <a:pt x="1037690" y="3195263"/>
                </a:cubicBezTo>
                <a:cubicBezTo>
                  <a:pt x="1117346" y="3235092"/>
                  <a:pt x="1021870" y="3200264"/>
                  <a:pt x="1099335" y="3226085"/>
                </a:cubicBezTo>
                <a:cubicBezTo>
                  <a:pt x="1118690" y="3245440"/>
                  <a:pt x="1139263" y="3261983"/>
                  <a:pt x="1150706" y="3287730"/>
                </a:cubicBezTo>
                <a:cubicBezTo>
                  <a:pt x="1159503" y="3307523"/>
                  <a:pt x="1164405" y="3328827"/>
                  <a:pt x="1171254" y="3349375"/>
                </a:cubicBezTo>
                <a:cubicBezTo>
                  <a:pt x="1174679" y="3359649"/>
                  <a:pt x="1171254" y="3376772"/>
                  <a:pt x="1181528" y="3380197"/>
                </a:cubicBezTo>
                <a:cubicBezTo>
                  <a:pt x="1224065" y="3394377"/>
                  <a:pt x="1203340" y="3384465"/>
                  <a:pt x="1243173" y="3411020"/>
                </a:cubicBezTo>
                <a:cubicBezTo>
                  <a:pt x="1250022" y="3421294"/>
                  <a:pt x="1258199" y="3430798"/>
                  <a:pt x="1263721" y="3441842"/>
                </a:cubicBezTo>
                <a:cubicBezTo>
                  <a:pt x="1271093" y="3456585"/>
                  <a:pt x="1280977" y="3500588"/>
                  <a:pt x="1284270" y="3513761"/>
                </a:cubicBezTo>
                <a:cubicBezTo>
                  <a:pt x="1281156" y="3541790"/>
                  <a:pt x="1261931" y="3644640"/>
                  <a:pt x="1284270" y="3678148"/>
                </a:cubicBezTo>
                <a:cubicBezTo>
                  <a:pt x="1294667" y="3693744"/>
                  <a:pt x="1371704" y="3705909"/>
                  <a:pt x="1387011" y="3708970"/>
                </a:cubicBezTo>
                <a:cubicBezTo>
                  <a:pt x="1407559" y="3705545"/>
                  <a:pt x="1428320" y="3703215"/>
                  <a:pt x="1448656" y="3698696"/>
                </a:cubicBezTo>
                <a:cubicBezTo>
                  <a:pt x="1459228" y="3696347"/>
                  <a:pt x="1468715" y="3687226"/>
                  <a:pt x="1479479" y="3688422"/>
                </a:cubicBezTo>
                <a:cubicBezTo>
                  <a:pt x="1501006" y="3690814"/>
                  <a:pt x="1520111" y="3703716"/>
                  <a:pt x="1541124" y="3708970"/>
                </a:cubicBezTo>
                <a:lnTo>
                  <a:pt x="1582220" y="3719245"/>
                </a:lnTo>
                <a:cubicBezTo>
                  <a:pt x="1592494" y="3726094"/>
                  <a:pt x="1603165" y="3732384"/>
                  <a:pt x="1613043" y="3739793"/>
                </a:cubicBezTo>
                <a:cubicBezTo>
                  <a:pt x="1644281" y="3763222"/>
                  <a:pt x="1670585" y="3794250"/>
                  <a:pt x="1705510" y="3811712"/>
                </a:cubicBezTo>
                <a:lnTo>
                  <a:pt x="1746607" y="3832260"/>
                </a:lnTo>
                <a:cubicBezTo>
                  <a:pt x="1756881" y="3842534"/>
                  <a:pt x="1765339" y="3855023"/>
                  <a:pt x="1777429" y="3863083"/>
                </a:cubicBezTo>
                <a:cubicBezTo>
                  <a:pt x="1786440" y="3869090"/>
                  <a:pt x="1798565" y="3868514"/>
                  <a:pt x="1808252" y="3873357"/>
                </a:cubicBezTo>
                <a:cubicBezTo>
                  <a:pt x="1832948" y="3885705"/>
                  <a:pt x="1856656" y="3899983"/>
                  <a:pt x="1880171" y="3914454"/>
                </a:cubicBezTo>
                <a:cubicBezTo>
                  <a:pt x="1936024" y="3948825"/>
                  <a:pt x="1931222" y="3953945"/>
                  <a:pt x="1982912" y="3976098"/>
                </a:cubicBezTo>
                <a:cubicBezTo>
                  <a:pt x="1992866" y="3980364"/>
                  <a:pt x="2002964" y="3985239"/>
                  <a:pt x="2013735" y="3986373"/>
                </a:cubicBezTo>
                <a:cubicBezTo>
                  <a:pt x="2068336" y="3992121"/>
                  <a:pt x="2123326" y="3993222"/>
                  <a:pt x="2178121" y="3996647"/>
                </a:cubicBezTo>
                <a:cubicBezTo>
                  <a:pt x="2188395" y="4003496"/>
                  <a:pt x="2197660" y="4012180"/>
                  <a:pt x="2208944" y="4017195"/>
                </a:cubicBezTo>
                <a:cubicBezTo>
                  <a:pt x="2228737" y="4025992"/>
                  <a:pt x="2270589" y="4037743"/>
                  <a:pt x="2270589" y="4037743"/>
                </a:cubicBezTo>
                <a:cubicBezTo>
                  <a:pt x="2280863" y="4044593"/>
                  <a:pt x="2289697" y="4054387"/>
                  <a:pt x="2301411" y="4058292"/>
                </a:cubicBezTo>
                <a:cubicBezTo>
                  <a:pt x="2356205" y="4076557"/>
                  <a:pt x="2369907" y="4067424"/>
                  <a:pt x="2424701" y="4058292"/>
                </a:cubicBezTo>
                <a:cubicBezTo>
                  <a:pt x="2443542" y="4039451"/>
                  <a:pt x="2463861" y="4021070"/>
                  <a:pt x="2476072" y="3996647"/>
                </a:cubicBezTo>
                <a:cubicBezTo>
                  <a:pt x="2480428" y="3987934"/>
                  <a:pt x="2518290" y="3881949"/>
                  <a:pt x="2537717" y="3852809"/>
                </a:cubicBezTo>
                <a:cubicBezTo>
                  <a:pt x="2543090" y="3844749"/>
                  <a:pt x="2552214" y="3839824"/>
                  <a:pt x="2558265" y="3832260"/>
                </a:cubicBezTo>
                <a:cubicBezTo>
                  <a:pt x="2610108" y="3767456"/>
                  <a:pt x="2549748" y="3830505"/>
                  <a:pt x="2599362" y="3780889"/>
                </a:cubicBezTo>
                <a:cubicBezTo>
                  <a:pt x="2656836" y="3800049"/>
                  <a:pt x="2638477" y="3798599"/>
                  <a:pt x="2732926" y="3780889"/>
                </a:cubicBezTo>
                <a:cubicBezTo>
                  <a:pt x="2754215" y="3776897"/>
                  <a:pt x="2794571" y="3760341"/>
                  <a:pt x="2794571" y="3760341"/>
                </a:cubicBezTo>
                <a:cubicBezTo>
                  <a:pt x="2803879" y="3767322"/>
                  <a:pt x="2851466" y="3804200"/>
                  <a:pt x="2866490" y="3811712"/>
                </a:cubicBezTo>
                <a:cubicBezTo>
                  <a:pt x="2881230" y="3819082"/>
                  <a:pt x="2925241" y="3828968"/>
                  <a:pt x="2938409" y="3832260"/>
                </a:cubicBezTo>
                <a:cubicBezTo>
                  <a:pt x="2953582" y="3830881"/>
                  <a:pt x="3063382" y="3834740"/>
                  <a:pt x="3092521" y="3801438"/>
                </a:cubicBezTo>
                <a:cubicBezTo>
                  <a:pt x="3107649" y="3784148"/>
                  <a:pt x="3114013" y="3760787"/>
                  <a:pt x="3123344" y="3739793"/>
                </a:cubicBezTo>
                <a:cubicBezTo>
                  <a:pt x="3127743" y="3729896"/>
                  <a:pt x="3130193" y="3719244"/>
                  <a:pt x="3133618" y="3708970"/>
                </a:cubicBezTo>
                <a:cubicBezTo>
                  <a:pt x="3137043" y="3664449"/>
                  <a:pt x="3123922" y="3615345"/>
                  <a:pt x="3143892" y="3575406"/>
                </a:cubicBezTo>
                <a:cubicBezTo>
                  <a:pt x="3158341" y="3546508"/>
                  <a:pt x="3194742" y="3531873"/>
                  <a:pt x="3226086" y="3524036"/>
                </a:cubicBezTo>
                <a:cubicBezTo>
                  <a:pt x="3246934" y="3518824"/>
                  <a:pt x="3277375" y="3512328"/>
                  <a:pt x="3298005" y="3503487"/>
                </a:cubicBezTo>
                <a:cubicBezTo>
                  <a:pt x="3312082" y="3497454"/>
                  <a:pt x="3324761" y="3488317"/>
                  <a:pt x="3339101" y="3482939"/>
                </a:cubicBezTo>
                <a:cubicBezTo>
                  <a:pt x="3352323" y="3477981"/>
                  <a:pt x="3366802" y="3477130"/>
                  <a:pt x="3380198" y="3472665"/>
                </a:cubicBezTo>
                <a:cubicBezTo>
                  <a:pt x="3397694" y="3466833"/>
                  <a:pt x="3414445" y="3458966"/>
                  <a:pt x="3431569" y="3452116"/>
                </a:cubicBezTo>
                <a:cubicBezTo>
                  <a:pt x="3473369" y="3462567"/>
                  <a:pt x="3475389" y="3459915"/>
                  <a:pt x="3513762" y="3482939"/>
                </a:cubicBezTo>
                <a:cubicBezTo>
                  <a:pt x="3534939" y="3495645"/>
                  <a:pt x="3575407" y="3524036"/>
                  <a:pt x="3575407" y="3524036"/>
                </a:cubicBezTo>
                <a:cubicBezTo>
                  <a:pt x="3582256" y="3534310"/>
                  <a:pt x="3591091" y="3543509"/>
                  <a:pt x="3595955" y="3554858"/>
                </a:cubicBezTo>
                <a:cubicBezTo>
                  <a:pt x="3601517" y="3567837"/>
                  <a:pt x="3597408" y="3584929"/>
                  <a:pt x="3606229" y="3595955"/>
                </a:cubicBezTo>
                <a:cubicBezTo>
                  <a:pt x="3612995" y="3604412"/>
                  <a:pt x="3626639" y="3603254"/>
                  <a:pt x="3637052" y="3606229"/>
                </a:cubicBezTo>
                <a:cubicBezTo>
                  <a:pt x="3650629" y="3610108"/>
                  <a:pt x="3664341" y="3613544"/>
                  <a:pt x="3678148" y="3616503"/>
                </a:cubicBezTo>
                <a:cubicBezTo>
                  <a:pt x="3712298" y="3623821"/>
                  <a:pt x="3746643" y="3630202"/>
                  <a:pt x="3780890" y="3637051"/>
                </a:cubicBezTo>
                <a:cubicBezTo>
                  <a:pt x="3787739" y="3643901"/>
                  <a:pt x="3796454" y="3649294"/>
                  <a:pt x="3801438" y="3657600"/>
                </a:cubicBezTo>
                <a:cubicBezTo>
                  <a:pt x="3807010" y="3666886"/>
                  <a:pt x="3804054" y="3680764"/>
                  <a:pt x="3811712" y="3688422"/>
                </a:cubicBezTo>
                <a:cubicBezTo>
                  <a:pt x="3829175" y="3705885"/>
                  <a:pt x="3873357" y="3729519"/>
                  <a:pt x="3873357" y="3729519"/>
                </a:cubicBezTo>
                <a:cubicBezTo>
                  <a:pt x="3876782" y="3746642"/>
                  <a:pt x="3881162" y="3763602"/>
                  <a:pt x="3883632" y="3780889"/>
                </a:cubicBezTo>
                <a:cubicBezTo>
                  <a:pt x="3888018" y="3811590"/>
                  <a:pt x="3881690" y="3844852"/>
                  <a:pt x="3893906" y="3873357"/>
                </a:cubicBezTo>
                <a:cubicBezTo>
                  <a:pt x="3903445" y="3895616"/>
                  <a:pt x="3929942" y="3905985"/>
                  <a:pt x="3945277" y="3924728"/>
                </a:cubicBezTo>
                <a:cubicBezTo>
                  <a:pt x="4017195" y="4012629"/>
                  <a:pt x="3953838" y="3964684"/>
                  <a:pt x="4017196" y="4006921"/>
                </a:cubicBezTo>
                <a:cubicBezTo>
                  <a:pt x="4043692" y="4042250"/>
                  <a:pt x="4052448" y="4048820"/>
                  <a:pt x="4068566" y="4089114"/>
                </a:cubicBezTo>
                <a:cubicBezTo>
                  <a:pt x="4076610" y="4109225"/>
                  <a:pt x="4077635" y="4132391"/>
                  <a:pt x="4089115" y="4150759"/>
                </a:cubicBezTo>
                <a:cubicBezTo>
                  <a:pt x="4106239" y="4178157"/>
                  <a:pt x="4122564" y="4206070"/>
                  <a:pt x="4140486" y="4232952"/>
                </a:cubicBezTo>
                <a:cubicBezTo>
                  <a:pt x="4149984" y="4247200"/>
                  <a:pt x="4161488" y="4260021"/>
                  <a:pt x="4171308" y="4274049"/>
                </a:cubicBezTo>
                <a:cubicBezTo>
                  <a:pt x="4185470" y="4294281"/>
                  <a:pt x="4212405" y="4335694"/>
                  <a:pt x="4212405" y="4335694"/>
                </a:cubicBezTo>
                <a:cubicBezTo>
                  <a:pt x="4208980" y="4356242"/>
                  <a:pt x="4200244" y="4376593"/>
                  <a:pt x="4202130" y="4397339"/>
                </a:cubicBezTo>
                <a:cubicBezTo>
                  <a:pt x="4203800" y="4415706"/>
                  <a:pt x="4210872" y="4434542"/>
                  <a:pt x="4222679" y="4448710"/>
                </a:cubicBezTo>
                <a:cubicBezTo>
                  <a:pt x="4229612" y="4457030"/>
                  <a:pt x="4242797" y="4457337"/>
                  <a:pt x="4253501" y="4458984"/>
                </a:cubicBezTo>
                <a:cubicBezTo>
                  <a:pt x="4287519" y="4464217"/>
                  <a:pt x="4321996" y="4465833"/>
                  <a:pt x="4356243" y="4469258"/>
                </a:cubicBezTo>
                <a:cubicBezTo>
                  <a:pt x="4366517" y="4476107"/>
                  <a:pt x="4377423" y="4482092"/>
                  <a:pt x="4387065" y="4489806"/>
                </a:cubicBezTo>
                <a:cubicBezTo>
                  <a:pt x="4394629" y="4495857"/>
                  <a:pt x="4399308" y="4505371"/>
                  <a:pt x="4407614" y="4510355"/>
                </a:cubicBezTo>
                <a:cubicBezTo>
                  <a:pt x="4430029" y="4523804"/>
                  <a:pt x="4497886" y="4529122"/>
                  <a:pt x="4510355" y="4530903"/>
                </a:cubicBezTo>
                <a:cubicBezTo>
                  <a:pt x="4569593" y="4570394"/>
                  <a:pt x="4512445" y="4536201"/>
                  <a:pt x="4572000" y="4561725"/>
                </a:cubicBezTo>
                <a:cubicBezTo>
                  <a:pt x="4586109" y="4567772"/>
                  <a:pt x="4624499" y="4591109"/>
                  <a:pt x="4643919" y="4592548"/>
                </a:cubicBezTo>
                <a:cubicBezTo>
                  <a:pt x="4725959" y="4598625"/>
                  <a:pt x="4808306" y="4599397"/>
                  <a:pt x="4890499" y="4602822"/>
                </a:cubicBezTo>
                <a:cubicBezTo>
                  <a:pt x="4904198" y="4609671"/>
                  <a:pt x="4917376" y="4617682"/>
                  <a:pt x="4931596" y="4623370"/>
                </a:cubicBezTo>
                <a:cubicBezTo>
                  <a:pt x="4951707" y="4631414"/>
                  <a:pt x="4993241" y="4643919"/>
                  <a:pt x="4993241" y="4643919"/>
                </a:cubicBezTo>
                <a:cubicBezTo>
                  <a:pt x="5020639" y="4640494"/>
                  <a:pt x="5048269" y="4638584"/>
                  <a:pt x="5075434" y="4633645"/>
                </a:cubicBezTo>
                <a:cubicBezTo>
                  <a:pt x="5086089" y="4631708"/>
                  <a:pt x="5095426" y="4623370"/>
                  <a:pt x="5106256" y="4623370"/>
                </a:cubicBezTo>
                <a:cubicBezTo>
                  <a:pt x="5120377" y="4623370"/>
                  <a:pt x="5133654" y="4630220"/>
                  <a:pt x="5147353" y="4633645"/>
                </a:cubicBezTo>
                <a:cubicBezTo>
                  <a:pt x="5202148" y="4630220"/>
                  <a:pt x="5258949" y="4638453"/>
                  <a:pt x="5311739" y="4623370"/>
                </a:cubicBezTo>
                <a:cubicBezTo>
                  <a:pt x="5335024" y="4616717"/>
                  <a:pt x="5345986" y="4589123"/>
                  <a:pt x="5363110" y="4572000"/>
                </a:cubicBezTo>
                <a:cubicBezTo>
                  <a:pt x="5393960" y="4541150"/>
                  <a:pt x="5387877" y="4545719"/>
                  <a:pt x="5435029" y="4510355"/>
                </a:cubicBezTo>
                <a:cubicBezTo>
                  <a:pt x="5444908" y="4502946"/>
                  <a:pt x="5456366" y="4497711"/>
                  <a:pt x="5465852" y="4489806"/>
                </a:cubicBezTo>
                <a:cubicBezTo>
                  <a:pt x="5477014" y="4480504"/>
                  <a:pt x="5485205" y="4467904"/>
                  <a:pt x="5496674" y="4458984"/>
                </a:cubicBezTo>
                <a:cubicBezTo>
                  <a:pt x="5539406" y="4425748"/>
                  <a:pt x="5547136" y="4419615"/>
                  <a:pt x="5589142" y="4407613"/>
                </a:cubicBezTo>
                <a:cubicBezTo>
                  <a:pt x="5602719" y="4403734"/>
                  <a:pt x="5616242" y="4399205"/>
                  <a:pt x="5630238" y="4397339"/>
                </a:cubicBezTo>
                <a:cubicBezTo>
                  <a:pt x="5667734" y="4392340"/>
                  <a:pt x="5705582" y="4390490"/>
                  <a:pt x="5743254" y="4387065"/>
                </a:cubicBezTo>
                <a:cubicBezTo>
                  <a:pt x="5757997" y="4377236"/>
                  <a:pt x="5806253" y="4345888"/>
                  <a:pt x="5815173" y="4335694"/>
                </a:cubicBezTo>
                <a:cubicBezTo>
                  <a:pt x="5836007" y="4311884"/>
                  <a:pt x="5862155" y="4247814"/>
                  <a:pt x="5876818" y="4222678"/>
                </a:cubicBezTo>
                <a:cubicBezTo>
                  <a:pt x="5889262" y="4201346"/>
                  <a:pt x="5898943" y="4176843"/>
                  <a:pt x="5917915" y="4161033"/>
                </a:cubicBezTo>
                <a:cubicBezTo>
                  <a:pt x="5938463" y="4143910"/>
                  <a:pt x="5959430" y="4127277"/>
                  <a:pt x="5979560" y="4109663"/>
                </a:cubicBezTo>
                <a:cubicBezTo>
                  <a:pt x="5986850" y="4103284"/>
                  <a:pt x="5992667" y="4095315"/>
                  <a:pt x="6000108" y="4089114"/>
                </a:cubicBezTo>
                <a:cubicBezTo>
                  <a:pt x="6013263" y="4078152"/>
                  <a:pt x="6028050" y="4069254"/>
                  <a:pt x="6041205" y="4058292"/>
                </a:cubicBezTo>
                <a:cubicBezTo>
                  <a:pt x="6048646" y="4052091"/>
                  <a:pt x="6054004" y="4043555"/>
                  <a:pt x="6061753" y="4037743"/>
                </a:cubicBezTo>
                <a:cubicBezTo>
                  <a:pt x="6085642" y="4019826"/>
                  <a:pt x="6132628" y="3988048"/>
                  <a:pt x="6164494" y="3976098"/>
                </a:cubicBezTo>
                <a:cubicBezTo>
                  <a:pt x="6177715" y="3971140"/>
                  <a:pt x="6192014" y="3969703"/>
                  <a:pt x="6205591" y="3965824"/>
                </a:cubicBezTo>
                <a:cubicBezTo>
                  <a:pt x="6234409" y="3957591"/>
                  <a:pt x="6250110" y="3950659"/>
                  <a:pt x="6277510" y="3935002"/>
                </a:cubicBezTo>
                <a:cubicBezTo>
                  <a:pt x="6308051" y="3917550"/>
                  <a:pt x="6325334" y="3901469"/>
                  <a:pt x="6349429" y="3873357"/>
                </a:cubicBezTo>
                <a:cubicBezTo>
                  <a:pt x="6357465" y="3863981"/>
                  <a:pt x="6363128" y="3852808"/>
                  <a:pt x="6369978" y="3842534"/>
                </a:cubicBezTo>
                <a:cubicBezTo>
                  <a:pt x="6363128" y="3818561"/>
                  <a:pt x="6360579" y="3792915"/>
                  <a:pt x="6349429" y="3770615"/>
                </a:cubicBezTo>
                <a:cubicBezTo>
                  <a:pt x="6342931" y="3757619"/>
                  <a:pt x="6327052" y="3751616"/>
                  <a:pt x="6318607" y="3739793"/>
                </a:cubicBezTo>
                <a:cubicBezTo>
                  <a:pt x="6309705" y="3727330"/>
                  <a:pt x="6304908" y="3712395"/>
                  <a:pt x="6298059" y="3698696"/>
                </a:cubicBezTo>
                <a:cubicBezTo>
                  <a:pt x="6304908" y="3681572"/>
                  <a:pt x="6307541" y="3662079"/>
                  <a:pt x="6318607" y="3647325"/>
                </a:cubicBezTo>
                <a:cubicBezTo>
                  <a:pt x="6328881" y="3633626"/>
                  <a:pt x="6346548" y="3627465"/>
                  <a:pt x="6359703" y="3616503"/>
                </a:cubicBezTo>
                <a:cubicBezTo>
                  <a:pt x="6367145" y="3610302"/>
                  <a:pt x="6372688" y="3602006"/>
                  <a:pt x="6380252" y="3595955"/>
                </a:cubicBezTo>
                <a:cubicBezTo>
                  <a:pt x="6389894" y="3588241"/>
                  <a:pt x="6402343" y="3584137"/>
                  <a:pt x="6411074" y="3575406"/>
                </a:cubicBezTo>
                <a:cubicBezTo>
                  <a:pt x="6415732" y="3570748"/>
                  <a:pt x="6456609" y="3515158"/>
                  <a:pt x="6462445" y="3503487"/>
                </a:cubicBezTo>
                <a:cubicBezTo>
                  <a:pt x="6498662" y="3431051"/>
                  <a:pt x="6463611" y="3471497"/>
                  <a:pt x="6503542" y="3431568"/>
                </a:cubicBezTo>
                <a:cubicBezTo>
                  <a:pt x="6513816" y="3407595"/>
                  <a:pt x="6522700" y="3382977"/>
                  <a:pt x="6534364" y="3359649"/>
                </a:cubicBezTo>
                <a:cubicBezTo>
                  <a:pt x="6539886" y="3348605"/>
                  <a:pt x="6550048" y="3340176"/>
                  <a:pt x="6554912" y="3328827"/>
                </a:cubicBezTo>
                <a:cubicBezTo>
                  <a:pt x="6560474" y="3315848"/>
                  <a:pt x="6561308" y="3301307"/>
                  <a:pt x="6565187" y="3287730"/>
                </a:cubicBezTo>
                <a:cubicBezTo>
                  <a:pt x="6568162" y="3277317"/>
                  <a:pt x="6572834" y="3267414"/>
                  <a:pt x="6575461" y="3256907"/>
                </a:cubicBezTo>
                <a:cubicBezTo>
                  <a:pt x="6589897" y="3199161"/>
                  <a:pt x="6578674" y="3209385"/>
                  <a:pt x="6606283" y="3154166"/>
                </a:cubicBezTo>
                <a:cubicBezTo>
                  <a:pt x="6615214" y="3136305"/>
                  <a:pt x="6628175" y="3120656"/>
                  <a:pt x="6637106" y="3102795"/>
                </a:cubicBezTo>
                <a:cubicBezTo>
                  <a:pt x="6674351" y="3028305"/>
                  <a:pt x="6607358" y="3126598"/>
                  <a:pt x="6667928" y="3020602"/>
                </a:cubicBezTo>
                <a:cubicBezTo>
                  <a:pt x="6672734" y="3012192"/>
                  <a:pt x="6682426" y="3007618"/>
                  <a:pt x="6688477" y="3000054"/>
                </a:cubicBezTo>
                <a:cubicBezTo>
                  <a:pt x="6711238" y="2971603"/>
                  <a:pt x="6708448" y="2970962"/>
                  <a:pt x="6719299" y="2938409"/>
                </a:cubicBezTo>
                <a:cubicBezTo>
                  <a:pt x="6705600" y="2924710"/>
                  <a:pt x="6695530" y="2905976"/>
                  <a:pt x="6678202" y="2897312"/>
                </a:cubicBezTo>
                <a:cubicBezTo>
                  <a:pt x="6652943" y="2884682"/>
                  <a:pt x="6623701" y="2882303"/>
                  <a:pt x="6596009" y="2876764"/>
                </a:cubicBezTo>
                <a:cubicBezTo>
                  <a:pt x="6524211" y="2862403"/>
                  <a:pt x="6561863" y="2869360"/>
                  <a:pt x="6482993" y="2856215"/>
                </a:cubicBezTo>
                <a:cubicBezTo>
                  <a:pt x="6472719" y="2852790"/>
                  <a:pt x="6460491" y="2852874"/>
                  <a:pt x="6452171" y="2845941"/>
                </a:cubicBezTo>
                <a:cubicBezTo>
                  <a:pt x="6448178" y="2842614"/>
                  <a:pt x="6406156" y="2784734"/>
                  <a:pt x="6400800" y="2774022"/>
                </a:cubicBezTo>
                <a:cubicBezTo>
                  <a:pt x="6395957" y="2764336"/>
                  <a:pt x="6395899" y="2752603"/>
                  <a:pt x="6390526" y="2743200"/>
                </a:cubicBezTo>
                <a:cubicBezTo>
                  <a:pt x="6364775" y="2698136"/>
                  <a:pt x="6360110" y="2707715"/>
                  <a:pt x="6328881" y="2671280"/>
                </a:cubicBezTo>
                <a:cubicBezTo>
                  <a:pt x="6255631" y="2585820"/>
                  <a:pt x="6330881" y="2663004"/>
                  <a:pt x="6277510" y="2609636"/>
                </a:cubicBezTo>
                <a:lnTo>
                  <a:pt x="6256962" y="2547991"/>
                </a:lnTo>
                <a:lnTo>
                  <a:pt x="6246688" y="2517168"/>
                </a:lnTo>
                <a:cubicBezTo>
                  <a:pt x="6250113" y="2506894"/>
                  <a:pt x="6252119" y="2496032"/>
                  <a:pt x="6256962" y="2486346"/>
                </a:cubicBezTo>
                <a:cubicBezTo>
                  <a:pt x="6269357" y="2461556"/>
                  <a:pt x="6292030" y="2428606"/>
                  <a:pt x="6308333" y="2404152"/>
                </a:cubicBezTo>
                <a:cubicBezTo>
                  <a:pt x="6312948" y="2390305"/>
                  <a:pt x="6345409" y="2334020"/>
                  <a:pt x="6318607" y="2311685"/>
                </a:cubicBezTo>
                <a:cubicBezTo>
                  <a:pt x="6304439" y="2299878"/>
                  <a:pt x="6284732" y="2296969"/>
                  <a:pt x="6267236" y="2291137"/>
                </a:cubicBezTo>
                <a:cubicBezTo>
                  <a:pt x="6253840" y="2286672"/>
                  <a:pt x="6239838" y="2284288"/>
                  <a:pt x="6226139" y="2280863"/>
                </a:cubicBezTo>
                <a:cubicBezTo>
                  <a:pt x="6204851" y="2266670"/>
                  <a:pt x="6163801" y="2242212"/>
                  <a:pt x="6154220" y="2219218"/>
                </a:cubicBezTo>
                <a:cubicBezTo>
                  <a:pt x="6143600" y="2193731"/>
                  <a:pt x="6147371" y="2164422"/>
                  <a:pt x="6143946" y="2137024"/>
                </a:cubicBezTo>
                <a:cubicBezTo>
                  <a:pt x="6147371" y="2116476"/>
                  <a:pt x="6154220" y="2096211"/>
                  <a:pt x="6154220" y="2075379"/>
                </a:cubicBezTo>
                <a:cubicBezTo>
                  <a:pt x="6154220" y="2040961"/>
                  <a:pt x="6149179" y="2006656"/>
                  <a:pt x="6143946" y="1972638"/>
                </a:cubicBezTo>
                <a:cubicBezTo>
                  <a:pt x="6142299" y="1961934"/>
                  <a:pt x="6140437" y="1950272"/>
                  <a:pt x="6133672" y="1941815"/>
                </a:cubicBezTo>
                <a:cubicBezTo>
                  <a:pt x="6116503" y="1920354"/>
                  <a:pt x="6094685" y="1920704"/>
                  <a:pt x="6072027" y="1910993"/>
                </a:cubicBezTo>
                <a:cubicBezTo>
                  <a:pt x="6057949" y="1904960"/>
                  <a:pt x="6044629" y="1897294"/>
                  <a:pt x="6030930" y="1890445"/>
                </a:cubicBezTo>
                <a:cubicBezTo>
                  <a:pt x="5983962" y="1843474"/>
                  <a:pt x="5997915" y="1867886"/>
                  <a:pt x="6020656" y="1746606"/>
                </a:cubicBezTo>
                <a:cubicBezTo>
                  <a:pt x="6023479" y="1731553"/>
                  <a:pt x="6033325" y="1718643"/>
                  <a:pt x="6041205" y="1705510"/>
                </a:cubicBezTo>
                <a:cubicBezTo>
                  <a:pt x="6107980" y="1594218"/>
                  <a:pt x="6054472" y="1683425"/>
                  <a:pt x="6113124" y="1613042"/>
                </a:cubicBezTo>
                <a:cubicBezTo>
                  <a:pt x="6142479" y="1577816"/>
                  <a:pt x="6121440" y="1583199"/>
                  <a:pt x="6164494" y="1561672"/>
                </a:cubicBezTo>
                <a:cubicBezTo>
                  <a:pt x="6174181" y="1556829"/>
                  <a:pt x="6185176" y="1555200"/>
                  <a:pt x="6195317" y="1551397"/>
                </a:cubicBezTo>
                <a:cubicBezTo>
                  <a:pt x="6212585" y="1544921"/>
                  <a:pt x="6229564" y="1537698"/>
                  <a:pt x="6246688" y="1530849"/>
                </a:cubicBezTo>
                <a:cubicBezTo>
                  <a:pt x="6325456" y="1537698"/>
                  <a:pt x="6405683" y="1534830"/>
                  <a:pt x="6482993" y="1551397"/>
                </a:cubicBezTo>
                <a:cubicBezTo>
                  <a:pt x="6548273" y="1565386"/>
                  <a:pt x="6552476" y="1661978"/>
                  <a:pt x="6585735" y="1695236"/>
                </a:cubicBezTo>
                <a:cubicBezTo>
                  <a:pt x="6709201" y="1818699"/>
                  <a:pt x="6569151" y="1673278"/>
                  <a:pt x="6647380" y="1767155"/>
                </a:cubicBezTo>
                <a:cubicBezTo>
                  <a:pt x="6683989" y="1811087"/>
                  <a:pt x="6668614" y="1786196"/>
                  <a:pt x="6709025" y="1818525"/>
                </a:cubicBezTo>
                <a:cubicBezTo>
                  <a:pt x="6751221" y="1852282"/>
                  <a:pt x="6705047" y="1827995"/>
                  <a:pt x="6760396" y="1859622"/>
                </a:cubicBezTo>
                <a:cubicBezTo>
                  <a:pt x="6773694" y="1867221"/>
                  <a:pt x="6787415" y="1874137"/>
                  <a:pt x="6801492" y="1880170"/>
                </a:cubicBezTo>
                <a:cubicBezTo>
                  <a:pt x="6826131" y="1890730"/>
                  <a:pt x="6847336" y="1893269"/>
                  <a:pt x="6873411" y="1900719"/>
                </a:cubicBezTo>
                <a:cubicBezTo>
                  <a:pt x="6883824" y="1903694"/>
                  <a:pt x="6893960" y="1907568"/>
                  <a:pt x="6904234" y="1910993"/>
                </a:cubicBezTo>
                <a:cubicBezTo>
                  <a:pt x="6924782" y="1907568"/>
                  <a:pt x="6946116" y="1907307"/>
                  <a:pt x="6965879" y="1900719"/>
                </a:cubicBezTo>
                <a:cubicBezTo>
                  <a:pt x="7007327" y="1886903"/>
                  <a:pt x="6994315" y="1867539"/>
                  <a:pt x="7027524" y="1839074"/>
                </a:cubicBezTo>
                <a:cubicBezTo>
                  <a:pt x="7039153" y="1829107"/>
                  <a:pt x="7055632" y="1826642"/>
                  <a:pt x="7068620" y="1818525"/>
                </a:cubicBezTo>
                <a:cubicBezTo>
                  <a:pt x="7083141" y="1809449"/>
                  <a:pt x="7093911" y="1794289"/>
                  <a:pt x="7109717" y="1787703"/>
                </a:cubicBezTo>
                <a:cubicBezTo>
                  <a:pt x="7164829" y="1764740"/>
                  <a:pt x="7216554" y="1766472"/>
                  <a:pt x="7274103" y="1756880"/>
                </a:cubicBezTo>
                <a:cubicBezTo>
                  <a:pt x="7288031" y="1754559"/>
                  <a:pt x="7301501" y="1750031"/>
                  <a:pt x="7315200" y="1746606"/>
                </a:cubicBezTo>
                <a:cubicBezTo>
                  <a:pt x="7325474" y="1739757"/>
                  <a:pt x="7338309" y="1735700"/>
                  <a:pt x="7346023" y="1726058"/>
                </a:cubicBezTo>
                <a:cubicBezTo>
                  <a:pt x="7358200" y="1710837"/>
                  <a:pt x="7361244" y="1679634"/>
                  <a:pt x="7346023" y="1664413"/>
                </a:cubicBezTo>
                <a:cubicBezTo>
                  <a:pt x="7335193" y="1653583"/>
                  <a:pt x="7318224" y="1651464"/>
                  <a:pt x="7304926" y="1643865"/>
                </a:cubicBezTo>
                <a:cubicBezTo>
                  <a:pt x="7249156" y="1611997"/>
                  <a:pt x="7299794" y="1631880"/>
                  <a:pt x="7243281" y="1613042"/>
                </a:cubicBezTo>
                <a:cubicBezTo>
                  <a:pt x="7224750" y="1594511"/>
                  <a:pt x="7202184" y="1581134"/>
                  <a:pt x="7202184" y="1551397"/>
                </a:cubicBezTo>
                <a:cubicBezTo>
                  <a:pt x="7202184" y="1516979"/>
                  <a:pt x="7204720" y="1482192"/>
                  <a:pt x="7212459" y="1448656"/>
                </a:cubicBezTo>
                <a:cubicBezTo>
                  <a:pt x="7215236" y="1436624"/>
                  <a:pt x="7227992" y="1429117"/>
                  <a:pt x="7233007" y="1417833"/>
                </a:cubicBezTo>
                <a:cubicBezTo>
                  <a:pt x="7241804" y="1398040"/>
                  <a:pt x="7246706" y="1376736"/>
                  <a:pt x="7253555" y="1356188"/>
                </a:cubicBezTo>
                <a:cubicBezTo>
                  <a:pt x="7256980" y="1345914"/>
                  <a:pt x="7261202" y="1335872"/>
                  <a:pt x="7263829" y="1325366"/>
                </a:cubicBezTo>
                <a:cubicBezTo>
                  <a:pt x="7266569" y="1314408"/>
                  <a:pt x="7293136" y="1199214"/>
                  <a:pt x="7304926" y="1181528"/>
                </a:cubicBezTo>
                <a:cubicBezTo>
                  <a:pt x="7311775" y="1171254"/>
                  <a:pt x="7319952" y="1161750"/>
                  <a:pt x="7325474" y="1150705"/>
                </a:cubicBezTo>
                <a:cubicBezTo>
                  <a:pt x="7330317" y="1141019"/>
                  <a:pt x="7328090" y="1127541"/>
                  <a:pt x="7335748" y="1119883"/>
                </a:cubicBezTo>
                <a:cubicBezTo>
                  <a:pt x="7353211" y="1102420"/>
                  <a:pt x="7379930" y="1096249"/>
                  <a:pt x="7397393" y="1078786"/>
                </a:cubicBezTo>
                <a:lnTo>
                  <a:pt x="7438490" y="1037689"/>
                </a:lnTo>
                <a:cubicBezTo>
                  <a:pt x="7462101" y="966855"/>
                  <a:pt x="7443722" y="991361"/>
                  <a:pt x="7479587" y="955496"/>
                </a:cubicBezTo>
                <a:cubicBezTo>
                  <a:pt x="7486436" y="934948"/>
                  <a:pt x="7503198" y="915293"/>
                  <a:pt x="7500135" y="893851"/>
                </a:cubicBezTo>
                <a:cubicBezTo>
                  <a:pt x="7496710" y="869878"/>
                  <a:pt x="7494610" y="845678"/>
                  <a:pt x="7489861" y="821932"/>
                </a:cubicBezTo>
                <a:cubicBezTo>
                  <a:pt x="7487737" y="811313"/>
                  <a:pt x="7482562" y="801523"/>
                  <a:pt x="7479587" y="791110"/>
                </a:cubicBezTo>
                <a:cubicBezTo>
                  <a:pt x="7475708" y="777533"/>
                  <a:pt x="7473777" y="763409"/>
                  <a:pt x="7469312" y="750013"/>
                </a:cubicBezTo>
                <a:cubicBezTo>
                  <a:pt x="7463480" y="732517"/>
                  <a:pt x="7454596" y="716138"/>
                  <a:pt x="7448764" y="698642"/>
                </a:cubicBezTo>
                <a:cubicBezTo>
                  <a:pt x="7429829" y="641837"/>
                  <a:pt x="7452804" y="671861"/>
                  <a:pt x="7417942" y="636997"/>
                </a:cubicBezTo>
                <a:lnTo>
                  <a:pt x="7397393" y="575352"/>
                </a:lnTo>
                <a:lnTo>
                  <a:pt x="7387119" y="544530"/>
                </a:lnTo>
                <a:cubicBezTo>
                  <a:pt x="7390544" y="523982"/>
                  <a:pt x="7397393" y="503717"/>
                  <a:pt x="7397393" y="482885"/>
                </a:cubicBezTo>
                <a:cubicBezTo>
                  <a:pt x="7397393" y="462053"/>
                  <a:pt x="7391204" y="441667"/>
                  <a:pt x="7387119" y="421240"/>
                </a:cubicBezTo>
                <a:cubicBezTo>
                  <a:pt x="7386561" y="418451"/>
                  <a:pt x="7371844" y="356101"/>
                  <a:pt x="7366571" y="349321"/>
                </a:cubicBezTo>
                <a:cubicBezTo>
                  <a:pt x="7348730" y="326383"/>
                  <a:pt x="7330918" y="300672"/>
                  <a:pt x="7304926" y="287676"/>
                </a:cubicBezTo>
                <a:cubicBezTo>
                  <a:pt x="7244457" y="257442"/>
                  <a:pt x="7278357" y="271971"/>
                  <a:pt x="7202184" y="246579"/>
                </a:cubicBezTo>
                <a:lnTo>
                  <a:pt x="7171362" y="236305"/>
                </a:lnTo>
                <a:lnTo>
                  <a:pt x="7140539" y="226031"/>
                </a:lnTo>
                <a:cubicBezTo>
                  <a:pt x="7130265" y="219182"/>
                  <a:pt x="7119203" y="213388"/>
                  <a:pt x="7109717" y="205483"/>
                </a:cubicBezTo>
                <a:cubicBezTo>
                  <a:pt x="7098555" y="196181"/>
                  <a:pt x="7090718" y="183105"/>
                  <a:pt x="7078894" y="174660"/>
                </a:cubicBezTo>
                <a:cubicBezTo>
                  <a:pt x="7066431" y="165758"/>
                  <a:pt x="7050541" y="162608"/>
                  <a:pt x="7037798" y="154112"/>
                </a:cubicBezTo>
                <a:cubicBezTo>
                  <a:pt x="7009303" y="135115"/>
                  <a:pt x="6984827" y="110325"/>
                  <a:pt x="6955605" y="92467"/>
                </a:cubicBezTo>
                <a:cubicBezTo>
                  <a:pt x="6922933" y="72501"/>
                  <a:pt x="6884722" y="62335"/>
                  <a:pt x="6852863" y="41096"/>
                </a:cubicBezTo>
                <a:cubicBezTo>
                  <a:pt x="6842589" y="34247"/>
                  <a:pt x="6833325" y="25563"/>
                  <a:pt x="6822041" y="20548"/>
                </a:cubicBezTo>
                <a:cubicBezTo>
                  <a:pt x="6802248" y="11751"/>
                  <a:pt x="6760396" y="0"/>
                  <a:pt x="6760396" y="0"/>
                </a:cubicBezTo>
                <a:cubicBezTo>
                  <a:pt x="6722384" y="38010"/>
                  <a:pt x="6747906" y="15175"/>
                  <a:pt x="6678202" y="61645"/>
                </a:cubicBezTo>
                <a:cubicBezTo>
                  <a:pt x="6667928" y="68494"/>
                  <a:pt x="6659094" y="78288"/>
                  <a:pt x="6647380" y="82193"/>
                </a:cubicBezTo>
                <a:cubicBezTo>
                  <a:pt x="6572339" y="107206"/>
                  <a:pt x="6606748" y="97488"/>
                  <a:pt x="6544638" y="113015"/>
                </a:cubicBezTo>
                <a:cubicBezTo>
                  <a:pt x="6530939" y="119865"/>
                  <a:pt x="6518072" y="128721"/>
                  <a:pt x="6503542" y="133564"/>
                </a:cubicBezTo>
                <a:cubicBezTo>
                  <a:pt x="6438157" y="155359"/>
                  <a:pt x="6406748" y="155937"/>
                  <a:pt x="6339155" y="164386"/>
                </a:cubicBezTo>
                <a:cubicBezTo>
                  <a:pt x="6239937" y="197459"/>
                  <a:pt x="6394200" y="144423"/>
                  <a:pt x="6267236" y="195209"/>
                </a:cubicBezTo>
                <a:cubicBezTo>
                  <a:pt x="6247125" y="203253"/>
                  <a:pt x="6226139" y="208908"/>
                  <a:pt x="6205591" y="215757"/>
                </a:cubicBezTo>
                <a:cubicBezTo>
                  <a:pt x="6164097" y="229588"/>
                  <a:pt x="6138740" y="237619"/>
                  <a:pt x="6092575" y="256854"/>
                </a:cubicBezTo>
                <a:cubicBezTo>
                  <a:pt x="5984504" y="301884"/>
                  <a:pt x="6109316" y="253621"/>
                  <a:pt x="6020656" y="297950"/>
                </a:cubicBezTo>
                <a:cubicBezTo>
                  <a:pt x="6010970" y="302793"/>
                  <a:pt x="6000108" y="304799"/>
                  <a:pt x="5989834" y="308224"/>
                </a:cubicBezTo>
                <a:cubicBezTo>
                  <a:pt x="5902729" y="366295"/>
                  <a:pt x="5965762" y="333693"/>
                  <a:pt x="5753528" y="308224"/>
                </a:cubicBezTo>
                <a:cubicBezTo>
                  <a:pt x="5626163" y="292940"/>
                  <a:pt x="5759267" y="305262"/>
                  <a:pt x="5671335" y="287676"/>
                </a:cubicBezTo>
                <a:cubicBezTo>
                  <a:pt x="5647589" y="282927"/>
                  <a:pt x="5623389" y="280827"/>
                  <a:pt x="5599416" y="277402"/>
                </a:cubicBezTo>
                <a:cubicBezTo>
                  <a:pt x="5551470" y="280827"/>
                  <a:pt x="5503382" y="282644"/>
                  <a:pt x="5455578" y="287676"/>
                </a:cubicBezTo>
                <a:cubicBezTo>
                  <a:pt x="5438211" y="289504"/>
                  <a:pt x="5421670" y="297950"/>
                  <a:pt x="5404207" y="297950"/>
                </a:cubicBezTo>
                <a:cubicBezTo>
                  <a:pt x="5359554" y="297950"/>
                  <a:pt x="5315164" y="291101"/>
                  <a:pt x="5270643" y="287676"/>
                </a:cubicBezTo>
                <a:cubicBezTo>
                  <a:pt x="5250095" y="280827"/>
                  <a:pt x="5227020" y="279143"/>
                  <a:pt x="5208998" y="267128"/>
                </a:cubicBezTo>
                <a:cubicBezTo>
                  <a:pt x="5198724" y="260278"/>
                  <a:pt x="5190088" y="249828"/>
                  <a:pt x="5178175" y="246579"/>
                </a:cubicBezTo>
                <a:cubicBezTo>
                  <a:pt x="5151537" y="239314"/>
                  <a:pt x="5123380" y="239730"/>
                  <a:pt x="5095982" y="236305"/>
                </a:cubicBezTo>
                <a:cubicBezTo>
                  <a:pt x="5010454" y="214923"/>
                  <a:pt x="5095015" y="240958"/>
                  <a:pt x="5024063" y="205483"/>
                </a:cubicBezTo>
                <a:cubicBezTo>
                  <a:pt x="5014377" y="200640"/>
                  <a:pt x="5003381" y="199012"/>
                  <a:pt x="4993241" y="195209"/>
                </a:cubicBezTo>
                <a:cubicBezTo>
                  <a:pt x="4975972" y="188733"/>
                  <a:pt x="4958994" y="181510"/>
                  <a:pt x="4941870" y="174660"/>
                </a:cubicBezTo>
                <a:cubicBezTo>
                  <a:pt x="4907623" y="178085"/>
                  <a:pt x="4871979" y="174668"/>
                  <a:pt x="4839128" y="184934"/>
                </a:cubicBezTo>
                <a:cubicBezTo>
                  <a:pt x="4815556" y="192300"/>
                  <a:pt x="4798031" y="212332"/>
                  <a:pt x="4777483" y="226031"/>
                </a:cubicBezTo>
                <a:lnTo>
                  <a:pt x="4746661" y="246579"/>
                </a:lnTo>
                <a:cubicBezTo>
                  <a:pt x="4739811" y="267127"/>
                  <a:pt x="4731365" y="287211"/>
                  <a:pt x="4726112" y="308224"/>
                </a:cubicBezTo>
                <a:cubicBezTo>
                  <a:pt x="4716373" y="347179"/>
                  <a:pt x="4715194" y="391063"/>
                  <a:pt x="4685016" y="421240"/>
                </a:cubicBezTo>
                <a:cubicBezTo>
                  <a:pt x="4654839" y="451417"/>
                  <a:pt x="4610954" y="452598"/>
                  <a:pt x="4572000" y="462337"/>
                </a:cubicBezTo>
                <a:cubicBezTo>
                  <a:pt x="4507416" y="478483"/>
                  <a:pt x="4544871" y="470616"/>
                  <a:pt x="4458984" y="482885"/>
                </a:cubicBezTo>
                <a:cubicBezTo>
                  <a:pt x="4380216" y="479460"/>
                  <a:pt x="4301335" y="478035"/>
                  <a:pt x="4222679" y="472611"/>
                </a:cubicBezTo>
                <a:cubicBezTo>
                  <a:pt x="4201897" y="471178"/>
                  <a:pt x="4180987" y="468323"/>
                  <a:pt x="4161034" y="462337"/>
                </a:cubicBezTo>
                <a:cubicBezTo>
                  <a:pt x="4144160" y="457275"/>
                  <a:pt x="4104248" y="433346"/>
                  <a:pt x="4089115" y="421240"/>
                </a:cubicBezTo>
                <a:cubicBezTo>
                  <a:pt x="4081551" y="415189"/>
                  <a:pt x="4076315" y="406504"/>
                  <a:pt x="4068566" y="400692"/>
                </a:cubicBezTo>
                <a:cubicBezTo>
                  <a:pt x="4048809" y="385874"/>
                  <a:pt x="4024384" y="377058"/>
                  <a:pt x="4006921" y="359595"/>
                </a:cubicBezTo>
                <a:cubicBezTo>
                  <a:pt x="3958883" y="311557"/>
                  <a:pt x="3992813" y="340503"/>
                  <a:pt x="3924728" y="297950"/>
                </a:cubicBezTo>
                <a:cubicBezTo>
                  <a:pt x="3914257" y="291406"/>
                  <a:pt x="3905190" y="282417"/>
                  <a:pt x="3893906" y="277402"/>
                </a:cubicBezTo>
                <a:cubicBezTo>
                  <a:pt x="3874113" y="268605"/>
                  <a:pt x="3832261" y="256854"/>
                  <a:pt x="3832261" y="256854"/>
                </a:cubicBezTo>
                <a:cubicBezTo>
                  <a:pt x="3825411" y="250004"/>
                  <a:pt x="3820018" y="241289"/>
                  <a:pt x="3811712" y="236305"/>
                </a:cubicBezTo>
                <a:cubicBezTo>
                  <a:pt x="3802426" y="230733"/>
                  <a:pt x="3791720" y="226031"/>
                  <a:pt x="3780890" y="226031"/>
                </a:cubicBezTo>
                <a:cubicBezTo>
                  <a:pt x="3756093" y="226031"/>
                  <a:pt x="3723020" y="238471"/>
                  <a:pt x="3698697" y="246579"/>
                </a:cubicBezTo>
                <a:cubicBezTo>
                  <a:pt x="3615516" y="302034"/>
                  <a:pt x="3726290" y="233175"/>
                  <a:pt x="3626778" y="277402"/>
                </a:cubicBezTo>
                <a:cubicBezTo>
                  <a:pt x="3608530" y="285512"/>
                  <a:pt x="3592863" y="298526"/>
                  <a:pt x="3575407" y="308224"/>
                </a:cubicBezTo>
                <a:cubicBezTo>
                  <a:pt x="3537316" y="329385"/>
                  <a:pt x="3539865" y="326921"/>
                  <a:pt x="3503488" y="339047"/>
                </a:cubicBezTo>
                <a:cubicBezTo>
                  <a:pt x="3476090" y="335622"/>
                  <a:pt x="3448460" y="333712"/>
                  <a:pt x="3421294" y="328773"/>
                </a:cubicBezTo>
                <a:cubicBezTo>
                  <a:pt x="3410639" y="326836"/>
                  <a:pt x="3400885" y="321473"/>
                  <a:pt x="3390472" y="318498"/>
                </a:cubicBezTo>
                <a:cubicBezTo>
                  <a:pt x="3376895" y="314619"/>
                  <a:pt x="3363074" y="311649"/>
                  <a:pt x="3349375" y="308224"/>
                </a:cubicBezTo>
                <a:cubicBezTo>
                  <a:pt x="3301429" y="315074"/>
                  <a:pt x="3252816" y="318266"/>
                  <a:pt x="3205537" y="328773"/>
                </a:cubicBezTo>
                <a:cubicBezTo>
                  <a:pt x="3116241" y="348617"/>
                  <a:pt x="3200277" y="341677"/>
                  <a:pt x="3143892" y="369869"/>
                </a:cubicBezTo>
                <a:cubicBezTo>
                  <a:pt x="3118875" y="382377"/>
                  <a:pt x="3070649" y="393317"/>
                  <a:pt x="3041151" y="400692"/>
                </a:cubicBezTo>
                <a:cubicBezTo>
                  <a:pt x="3010328" y="397267"/>
                  <a:pt x="2979093" y="396500"/>
                  <a:pt x="2948683" y="390418"/>
                </a:cubicBezTo>
                <a:cubicBezTo>
                  <a:pt x="2927444" y="386170"/>
                  <a:pt x="2887038" y="369869"/>
                  <a:pt x="2887038" y="369869"/>
                </a:cubicBezTo>
                <a:cubicBezTo>
                  <a:pt x="2876764" y="363020"/>
                  <a:pt x="2867260" y="354843"/>
                  <a:pt x="2856216" y="349321"/>
                </a:cubicBezTo>
                <a:cubicBezTo>
                  <a:pt x="2839794" y="341110"/>
                  <a:pt x="2799658" y="333162"/>
                  <a:pt x="2784297" y="328773"/>
                </a:cubicBezTo>
                <a:cubicBezTo>
                  <a:pt x="2773884" y="325798"/>
                  <a:pt x="2763887" y="321473"/>
                  <a:pt x="2753474" y="318498"/>
                </a:cubicBezTo>
                <a:cubicBezTo>
                  <a:pt x="2739897" y="314619"/>
                  <a:pt x="2725955" y="312103"/>
                  <a:pt x="2712378" y="308224"/>
                </a:cubicBezTo>
                <a:cubicBezTo>
                  <a:pt x="2701965" y="305249"/>
                  <a:pt x="2692003" y="300800"/>
                  <a:pt x="2681555" y="297950"/>
                </a:cubicBezTo>
                <a:cubicBezTo>
                  <a:pt x="2554092" y="263188"/>
                  <a:pt x="2639485" y="290776"/>
                  <a:pt x="2568539" y="267128"/>
                </a:cubicBezTo>
                <a:cubicBezTo>
                  <a:pt x="2561853" y="260442"/>
                  <a:pt x="2527250" y="223150"/>
                  <a:pt x="2517169" y="226031"/>
                </a:cubicBezTo>
                <a:cubicBezTo>
                  <a:pt x="2498541" y="231353"/>
                  <a:pt x="2476072" y="267128"/>
                  <a:pt x="2476072" y="267128"/>
                </a:cubicBezTo>
                <a:cubicBezTo>
                  <a:pt x="2441825" y="263703"/>
                  <a:pt x="2406181" y="267120"/>
                  <a:pt x="2373330" y="256854"/>
                </a:cubicBezTo>
                <a:cubicBezTo>
                  <a:pt x="2349758" y="249488"/>
                  <a:pt x="2335115" y="223566"/>
                  <a:pt x="2311686" y="215757"/>
                </a:cubicBezTo>
                <a:lnTo>
                  <a:pt x="2280863" y="205483"/>
                </a:lnTo>
                <a:cubicBezTo>
                  <a:pt x="2274014" y="198633"/>
                  <a:pt x="2268621" y="189918"/>
                  <a:pt x="2260315" y="184934"/>
                </a:cubicBezTo>
                <a:cubicBezTo>
                  <a:pt x="2251028" y="179362"/>
                  <a:pt x="2239905" y="177635"/>
                  <a:pt x="2229492" y="174660"/>
                </a:cubicBezTo>
                <a:cubicBezTo>
                  <a:pt x="2195634" y="164986"/>
                  <a:pt x="2172339" y="161175"/>
                  <a:pt x="2137025" y="154112"/>
                </a:cubicBezTo>
                <a:cubicBezTo>
                  <a:pt x="2106202" y="157537"/>
                  <a:pt x="2075496" y="162252"/>
                  <a:pt x="2044557" y="164386"/>
                </a:cubicBezTo>
                <a:cubicBezTo>
                  <a:pt x="1812741" y="180373"/>
                  <a:pt x="1906585" y="152156"/>
                  <a:pt x="1808252" y="184934"/>
                </a:cubicBezTo>
                <a:cubicBezTo>
                  <a:pt x="1737596" y="232038"/>
                  <a:pt x="1770036" y="218222"/>
                  <a:pt x="1715784" y="236305"/>
                </a:cubicBezTo>
                <a:lnTo>
                  <a:pt x="1654139" y="195209"/>
                </a:lnTo>
                <a:cubicBezTo>
                  <a:pt x="1643865" y="188360"/>
                  <a:pt x="1635296" y="177655"/>
                  <a:pt x="1623317" y="174660"/>
                </a:cubicBezTo>
                <a:lnTo>
                  <a:pt x="1582220" y="164386"/>
                </a:lnTo>
                <a:lnTo>
                  <a:pt x="1140432" y="174660"/>
                </a:lnTo>
                <a:cubicBezTo>
                  <a:pt x="1116235" y="175628"/>
                  <a:pt x="1092109" y="179489"/>
                  <a:pt x="1068512" y="184934"/>
                </a:cubicBezTo>
                <a:cubicBezTo>
                  <a:pt x="1047407" y="189804"/>
                  <a:pt x="1006868" y="205483"/>
                  <a:pt x="1006868" y="205483"/>
                </a:cubicBezTo>
                <a:cubicBezTo>
                  <a:pt x="958023" y="172919"/>
                  <a:pt x="987760" y="188839"/>
                  <a:pt x="914400" y="164386"/>
                </a:cubicBezTo>
                <a:lnTo>
                  <a:pt x="883578" y="154112"/>
                </a:lnTo>
                <a:lnTo>
                  <a:pt x="852755" y="143838"/>
                </a:lnTo>
                <a:cubicBezTo>
                  <a:pt x="833641" y="124723"/>
                  <a:pt x="827308" y="115703"/>
                  <a:pt x="801384" y="102741"/>
                </a:cubicBezTo>
                <a:cubicBezTo>
                  <a:pt x="791698" y="97898"/>
                  <a:pt x="780836" y="95892"/>
                  <a:pt x="770562" y="92467"/>
                </a:cubicBezTo>
                <a:cubicBezTo>
                  <a:pt x="739739" y="95892"/>
                  <a:pt x="708504" y="96659"/>
                  <a:pt x="678094" y="102741"/>
                </a:cubicBezTo>
                <a:cubicBezTo>
                  <a:pt x="656855" y="106989"/>
                  <a:pt x="636998" y="116440"/>
                  <a:pt x="616450" y="123289"/>
                </a:cubicBezTo>
                <a:lnTo>
                  <a:pt x="585627" y="133564"/>
                </a:lnTo>
                <a:cubicBezTo>
                  <a:pt x="517133" y="130139"/>
                  <a:pt x="448505" y="128758"/>
                  <a:pt x="380144" y="123289"/>
                </a:cubicBezTo>
                <a:cubicBezTo>
                  <a:pt x="362737" y="121896"/>
                  <a:pt x="395555" y="97604"/>
                  <a:pt x="359596" y="102741"/>
                </a:cubicBezTo>
                <a:close/>
              </a:path>
            </a:pathLst>
          </a:custGeom>
          <a:solidFill>
            <a:srgbClr val="003300"/>
          </a:solidFill>
          <a:ln w="28575">
            <a:solidFill>
              <a:schemeClr val="accent4">
                <a:lumMod val="50000"/>
              </a:schemeClr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693019" y="385011"/>
            <a:ext cx="10876548" cy="79966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Act 13 </a:t>
            </a:r>
            <a:r>
              <a:rPr lang="ko-KR" altLang="en-US" sz="1200" dirty="0"/>
              <a:t> 맵 </a:t>
            </a:r>
            <a:r>
              <a:rPr lang="en-US" altLang="ko-KR" sz="1200" dirty="0"/>
              <a:t>1 </a:t>
            </a:r>
            <a:r>
              <a:rPr lang="ko-KR" altLang="en-US" sz="1200" dirty="0"/>
              <a:t>설정 </a:t>
            </a:r>
            <a:r>
              <a:rPr lang="en-US" altLang="ko-KR" sz="1200" dirty="0"/>
              <a:t>: Top </a:t>
            </a:r>
            <a:r>
              <a:rPr lang="en-US" altLang="ko-KR" sz="1200" dirty="0" err="1"/>
              <a:t>Veiw</a:t>
            </a:r>
            <a:endParaRPr lang="en-US" altLang="ko-KR" sz="1200" dirty="0"/>
          </a:p>
        </p:txBody>
      </p:sp>
      <p:sp>
        <p:nvSpPr>
          <p:cNvPr id="5" name="직사각형 4"/>
          <p:cNvSpPr/>
          <p:nvPr/>
        </p:nvSpPr>
        <p:spPr>
          <a:xfrm flipH="1">
            <a:off x="3467482" y="1728934"/>
            <a:ext cx="680231" cy="487152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 flipH="1">
            <a:off x="2897328" y="3594156"/>
            <a:ext cx="1294528" cy="456035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 rot="16200000" flipV="1">
            <a:off x="3070886" y="2305841"/>
            <a:ext cx="696346" cy="516834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 flipH="1">
            <a:off x="4935593" y="2119891"/>
            <a:ext cx="1310694" cy="487152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 flipH="1">
            <a:off x="6246287" y="2282072"/>
            <a:ext cx="2285840" cy="487152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8823472" y="2148343"/>
            <a:ext cx="812220" cy="764088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flipH="1">
            <a:off x="8503256" y="2406895"/>
            <a:ext cx="412035" cy="246984"/>
          </a:xfrm>
          <a:prstGeom prst="rect">
            <a:avLst/>
          </a:prstGeom>
          <a:pattFill prst="plaid">
            <a:fgClr>
              <a:srgbClr val="66330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 rot="16200000" flipH="1">
            <a:off x="634517" y="3444313"/>
            <a:ext cx="891192" cy="367106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 rot="16200000" flipV="1">
            <a:off x="4573791" y="4177061"/>
            <a:ext cx="1187032" cy="651474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막힌 원호 26"/>
          <p:cNvSpPr/>
          <p:nvPr/>
        </p:nvSpPr>
        <p:spPr>
          <a:xfrm rot="16200000">
            <a:off x="3804337" y="2938460"/>
            <a:ext cx="2158135" cy="2157573"/>
          </a:xfrm>
          <a:prstGeom prst="blockArc">
            <a:avLst>
              <a:gd name="adj1" fmla="val 10927196"/>
              <a:gd name="adj2" fmla="val 16208287"/>
              <a:gd name="adj3" fmla="val 17284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 rot="16200000" flipV="1">
            <a:off x="5949070" y="4024550"/>
            <a:ext cx="359595" cy="1271648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막힌 원호 33"/>
          <p:cNvSpPr/>
          <p:nvPr/>
        </p:nvSpPr>
        <p:spPr>
          <a:xfrm rot="5400000">
            <a:off x="6374405" y="3302902"/>
            <a:ext cx="2158135" cy="2157573"/>
          </a:xfrm>
          <a:prstGeom prst="blockArc">
            <a:avLst>
              <a:gd name="adj1" fmla="val 10927196"/>
              <a:gd name="adj2" fmla="val 16253487"/>
              <a:gd name="adj3" fmla="val 13485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6" name="막힌 원호 35"/>
          <p:cNvSpPr/>
          <p:nvPr/>
        </p:nvSpPr>
        <p:spPr>
          <a:xfrm rot="10800000">
            <a:off x="7368126" y="4382715"/>
            <a:ext cx="1270882" cy="1270552"/>
          </a:xfrm>
          <a:prstGeom prst="blockArc">
            <a:avLst>
              <a:gd name="adj1" fmla="val 10927196"/>
              <a:gd name="adj2" fmla="val 16479643"/>
              <a:gd name="adj3" fmla="val 23104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 rot="16200000" flipV="1">
            <a:off x="6715261" y="3928483"/>
            <a:ext cx="567768" cy="529368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 rot="16200000" flipV="1">
            <a:off x="7210149" y="4001362"/>
            <a:ext cx="359595" cy="1310974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" name="그림 45" descr="실내이(가) 표시된 사진&#10;&#10;매우 높은 신뢰도로 생성된 설명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53917" r="60981" b="6478"/>
          <a:stretch/>
        </p:blipFill>
        <p:spPr>
          <a:xfrm>
            <a:off x="305621" y="1870081"/>
            <a:ext cx="1255112" cy="1168268"/>
          </a:xfrm>
          <a:prstGeom prst="rect">
            <a:avLst/>
          </a:prstGeom>
        </p:spPr>
      </p:pic>
      <p:sp>
        <p:nvSpPr>
          <p:cNvPr id="47" name="직사각형 46"/>
          <p:cNvSpPr/>
          <p:nvPr/>
        </p:nvSpPr>
        <p:spPr>
          <a:xfrm flipH="1">
            <a:off x="293468" y="1866852"/>
            <a:ext cx="1260559" cy="487152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그림 47" descr="실내이(가) 표시된 사진&#10;&#10;매우 높은 신뢰도로 생성된 설명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1" t="19038" r="31961" b="36204"/>
          <a:stretch/>
        </p:blipFill>
        <p:spPr>
          <a:xfrm>
            <a:off x="313806" y="3182267"/>
            <a:ext cx="612629" cy="891195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 flipH="1">
            <a:off x="170913" y="4378286"/>
            <a:ext cx="522105" cy="316833"/>
          </a:xfrm>
          <a:prstGeom prst="rect">
            <a:avLst/>
          </a:prstGeom>
          <a:pattFill prst="plaid">
            <a:fgClr>
              <a:srgbClr val="66330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743931" y="4378287"/>
            <a:ext cx="949860" cy="31683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나무 다리</a:t>
            </a:r>
          </a:p>
        </p:txBody>
      </p:sp>
      <p:sp>
        <p:nvSpPr>
          <p:cNvPr id="51" name="막힌 원호 50"/>
          <p:cNvSpPr/>
          <p:nvPr/>
        </p:nvSpPr>
        <p:spPr>
          <a:xfrm rot="16200000">
            <a:off x="277992" y="4922717"/>
            <a:ext cx="794276" cy="835369"/>
          </a:xfrm>
          <a:prstGeom prst="blockArc">
            <a:avLst>
              <a:gd name="adj1" fmla="val 10927196"/>
              <a:gd name="adj2" fmla="val 67429"/>
              <a:gd name="adj3" fmla="val 32133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743931" y="5188079"/>
            <a:ext cx="949860" cy="31683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벽돌 길</a:t>
            </a:r>
          </a:p>
        </p:txBody>
      </p:sp>
      <p:sp>
        <p:nvSpPr>
          <p:cNvPr id="54" name="타원 53"/>
          <p:cNvSpPr/>
          <p:nvPr/>
        </p:nvSpPr>
        <p:spPr>
          <a:xfrm>
            <a:off x="107352" y="5891826"/>
            <a:ext cx="628234" cy="591004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743931" y="6028912"/>
            <a:ext cx="949860" cy="31683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보스 존</a:t>
            </a:r>
          </a:p>
        </p:txBody>
      </p:sp>
      <p:sp>
        <p:nvSpPr>
          <p:cNvPr id="32" name="타원 31"/>
          <p:cNvSpPr/>
          <p:nvPr/>
        </p:nvSpPr>
        <p:spPr>
          <a:xfrm>
            <a:off x="6374687" y="2980519"/>
            <a:ext cx="1245002" cy="1171224"/>
          </a:xfrm>
          <a:prstGeom prst="ellipse">
            <a:avLst/>
          </a:prstGeom>
          <a:pattFill prst="solidDmnd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 rot="16200000" flipH="1">
            <a:off x="6745521" y="2773121"/>
            <a:ext cx="503334" cy="285207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화살표: 줄무늬가 있는 오른쪽 43"/>
          <p:cNvSpPr/>
          <p:nvPr/>
        </p:nvSpPr>
        <p:spPr>
          <a:xfrm rot="16200000">
            <a:off x="6194700" y="2482303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8003567" y="4210128"/>
            <a:ext cx="933652" cy="878324"/>
          </a:xfrm>
          <a:prstGeom prst="ellipse">
            <a:avLst/>
          </a:prstGeom>
          <a:pattFill prst="solidDmnd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7111782" y="5065750"/>
            <a:ext cx="933652" cy="878324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타원 120"/>
          <p:cNvSpPr/>
          <p:nvPr/>
        </p:nvSpPr>
        <p:spPr>
          <a:xfrm>
            <a:off x="5028929" y="2892042"/>
            <a:ext cx="812220" cy="764088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 rot="16200000" flipH="1">
            <a:off x="5136458" y="2613085"/>
            <a:ext cx="503334" cy="285207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직사각형 125"/>
          <p:cNvSpPr/>
          <p:nvPr/>
        </p:nvSpPr>
        <p:spPr>
          <a:xfrm flipH="1">
            <a:off x="4142447" y="1947596"/>
            <a:ext cx="793146" cy="487152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직사각형 126"/>
          <p:cNvSpPr/>
          <p:nvPr/>
        </p:nvSpPr>
        <p:spPr>
          <a:xfrm flipH="1">
            <a:off x="3366302" y="1728934"/>
            <a:ext cx="793146" cy="487152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화살표: 줄무늬가 있는 오른쪽 41"/>
          <p:cNvSpPr/>
          <p:nvPr/>
        </p:nvSpPr>
        <p:spPr>
          <a:xfrm rot="5400000">
            <a:off x="4579207" y="2515251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128" name="직사각형 127"/>
          <p:cNvSpPr/>
          <p:nvPr/>
        </p:nvSpPr>
        <p:spPr>
          <a:xfrm rot="16200000" flipV="1">
            <a:off x="3285868" y="2995107"/>
            <a:ext cx="682186" cy="516834"/>
          </a:xfrm>
          <a:prstGeom prst="rect">
            <a:avLst/>
          </a:prstGeom>
          <a:pattFill prst="lgCheck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973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직선 화살표 연결선 135"/>
          <p:cNvCxnSpPr>
            <a:cxnSpLocks/>
          </p:cNvCxnSpPr>
          <p:nvPr/>
        </p:nvCxnSpPr>
        <p:spPr>
          <a:xfrm>
            <a:off x="4354076" y="7760086"/>
            <a:ext cx="393073" cy="0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693019" y="385011"/>
            <a:ext cx="10876548" cy="79966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Act 13 </a:t>
            </a:r>
            <a:r>
              <a:rPr lang="ko-KR" altLang="en-US" sz="1200" dirty="0"/>
              <a:t> 맵 </a:t>
            </a:r>
            <a:r>
              <a:rPr lang="en-US" altLang="ko-KR" sz="1200" dirty="0"/>
              <a:t>2 </a:t>
            </a:r>
            <a:r>
              <a:rPr lang="ko-KR" altLang="en-US" sz="1200" dirty="0"/>
              <a:t>설정 </a:t>
            </a:r>
            <a:r>
              <a:rPr lang="en-US" altLang="ko-KR" sz="1200" dirty="0"/>
              <a:t>: Top </a:t>
            </a:r>
            <a:r>
              <a:rPr lang="en-US" altLang="ko-KR" sz="1200" dirty="0" err="1"/>
              <a:t>Veiw</a:t>
            </a:r>
            <a:endParaRPr lang="en-US" altLang="ko-KR" sz="1200" dirty="0"/>
          </a:p>
        </p:txBody>
      </p:sp>
      <p:sp>
        <p:nvSpPr>
          <p:cNvPr id="20" name="직사각형 19"/>
          <p:cNvSpPr/>
          <p:nvPr/>
        </p:nvSpPr>
        <p:spPr>
          <a:xfrm>
            <a:off x="1911030" y="1386685"/>
            <a:ext cx="8369940" cy="48391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자유형: 도형 1"/>
          <p:cNvSpPr/>
          <p:nvPr/>
        </p:nvSpPr>
        <p:spPr>
          <a:xfrm>
            <a:off x="2084168" y="1455574"/>
            <a:ext cx="8050696" cy="4701352"/>
          </a:xfrm>
          <a:custGeom>
            <a:avLst/>
            <a:gdLst>
              <a:gd name="connsiteX0" fmla="*/ 477079 w 8050696"/>
              <a:gd name="connsiteY0" fmla="*/ 39756 h 4701352"/>
              <a:gd name="connsiteX1" fmla="*/ 308113 w 8050696"/>
              <a:gd name="connsiteY1" fmla="*/ 29817 h 4701352"/>
              <a:gd name="connsiteX2" fmla="*/ 228600 w 8050696"/>
              <a:gd name="connsiteY2" fmla="*/ 49695 h 4701352"/>
              <a:gd name="connsiteX3" fmla="*/ 159026 w 8050696"/>
              <a:gd name="connsiteY3" fmla="*/ 109330 h 4701352"/>
              <a:gd name="connsiteX4" fmla="*/ 139148 w 8050696"/>
              <a:gd name="connsiteY4" fmla="*/ 139147 h 4701352"/>
              <a:gd name="connsiteX5" fmla="*/ 99392 w 8050696"/>
              <a:gd name="connsiteY5" fmla="*/ 188843 h 4701352"/>
              <a:gd name="connsiteX6" fmla="*/ 79513 w 8050696"/>
              <a:gd name="connsiteY6" fmla="*/ 248478 h 4701352"/>
              <a:gd name="connsiteX7" fmla="*/ 69574 w 8050696"/>
              <a:gd name="connsiteY7" fmla="*/ 278295 h 4701352"/>
              <a:gd name="connsiteX8" fmla="*/ 59635 w 8050696"/>
              <a:gd name="connsiteY8" fmla="*/ 337930 h 4701352"/>
              <a:gd name="connsiteX9" fmla="*/ 39757 w 8050696"/>
              <a:gd name="connsiteY9" fmla="*/ 417443 h 4701352"/>
              <a:gd name="connsiteX10" fmla="*/ 19879 w 8050696"/>
              <a:gd name="connsiteY10" fmla="*/ 506895 h 4701352"/>
              <a:gd name="connsiteX11" fmla="*/ 9940 w 8050696"/>
              <a:gd name="connsiteY11" fmla="*/ 715617 h 4701352"/>
              <a:gd name="connsiteX12" fmla="*/ 0 w 8050696"/>
              <a:gd name="connsiteY12" fmla="*/ 765313 h 4701352"/>
              <a:gd name="connsiteX13" fmla="*/ 9940 w 8050696"/>
              <a:gd name="connsiteY13" fmla="*/ 974034 h 4701352"/>
              <a:gd name="connsiteX14" fmla="*/ 29818 w 8050696"/>
              <a:gd name="connsiteY14" fmla="*/ 1033669 h 4701352"/>
              <a:gd name="connsiteX15" fmla="*/ 49696 w 8050696"/>
              <a:gd name="connsiteY15" fmla="*/ 1093304 h 4701352"/>
              <a:gd name="connsiteX16" fmla="*/ 59635 w 8050696"/>
              <a:gd name="connsiteY16" fmla="*/ 1133060 h 4701352"/>
              <a:gd name="connsiteX17" fmla="*/ 69574 w 8050696"/>
              <a:gd name="connsiteY17" fmla="*/ 1262269 h 4701352"/>
              <a:gd name="connsiteX18" fmla="*/ 79513 w 8050696"/>
              <a:gd name="connsiteY18" fmla="*/ 1331843 h 4701352"/>
              <a:gd name="connsiteX19" fmla="*/ 89453 w 8050696"/>
              <a:gd name="connsiteY19" fmla="*/ 1451113 h 4701352"/>
              <a:gd name="connsiteX20" fmla="*/ 99392 w 8050696"/>
              <a:gd name="connsiteY20" fmla="*/ 1480930 h 4701352"/>
              <a:gd name="connsiteX21" fmla="*/ 109331 w 8050696"/>
              <a:gd name="connsiteY21" fmla="*/ 1520686 h 4701352"/>
              <a:gd name="connsiteX22" fmla="*/ 129209 w 8050696"/>
              <a:gd name="connsiteY22" fmla="*/ 1580321 h 4701352"/>
              <a:gd name="connsiteX23" fmla="*/ 139148 w 8050696"/>
              <a:gd name="connsiteY23" fmla="*/ 1679713 h 4701352"/>
              <a:gd name="connsiteX24" fmla="*/ 129209 w 8050696"/>
              <a:gd name="connsiteY24" fmla="*/ 1789043 h 4701352"/>
              <a:gd name="connsiteX25" fmla="*/ 119270 w 8050696"/>
              <a:gd name="connsiteY25" fmla="*/ 1868556 h 4701352"/>
              <a:gd name="connsiteX26" fmla="*/ 99392 w 8050696"/>
              <a:gd name="connsiteY26" fmla="*/ 1938130 h 4701352"/>
              <a:gd name="connsiteX27" fmla="*/ 109331 w 8050696"/>
              <a:gd name="connsiteY27" fmla="*/ 2186608 h 4701352"/>
              <a:gd name="connsiteX28" fmla="*/ 119270 w 8050696"/>
              <a:gd name="connsiteY28" fmla="*/ 2226365 h 4701352"/>
              <a:gd name="connsiteX29" fmla="*/ 129209 w 8050696"/>
              <a:gd name="connsiteY29" fmla="*/ 2286000 h 4701352"/>
              <a:gd name="connsiteX30" fmla="*/ 139148 w 8050696"/>
              <a:gd name="connsiteY30" fmla="*/ 2335695 h 4701352"/>
              <a:gd name="connsiteX31" fmla="*/ 149087 w 8050696"/>
              <a:gd name="connsiteY31" fmla="*/ 2484782 h 4701352"/>
              <a:gd name="connsiteX32" fmla="*/ 159026 w 8050696"/>
              <a:gd name="connsiteY32" fmla="*/ 2544417 h 4701352"/>
              <a:gd name="connsiteX33" fmla="*/ 188844 w 8050696"/>
              <a:gd name="connsiteY33" fmla="*/ 2723321 h 4701352"/>
              <a:gd name="connsiteX34" fmla="*/ 218661 w 8050696"/>
              <a:gd name="connsiteY34" fmla="*/ 2782956 h 4701352"/>
              <a:gd name="connsiteX35" fmla="*/ 238540 w 8050696"/>
              <a:gd name="connsiteY35" fmla="*/ 2842591 h 4701352"/>
              <a:gd name="connsiteX36" fmla="*/ 278296 w 8050696"/>
              <a:gd name="connsiteY36" fmla="*/ 2902226 h 4701352"/>
              <a:gd name="connsiteX37" fmla="*/ 288235 w 8050696"/>
              <a:gd name="connsiteY37" fmla="*/ 2941982 h 4701352"/>
              <a:gd name="connsiteX38" fmla="*/ 357809 w 8050696"/>
              <a:gd name="connsiteY38" fmla="*/ 3031434 h 4701352"/>
              <a:gd name="connsiteX39" fmla="*/ 387626 w 8050696"/>
              <a:gd name="connsiteY39" fmla="*/ 3091069 h 4701352"/>
              <a:gd name="connsiteX40" fmla="*/ 427383 w 8050696"/>
              <a:gd name="connsiteY40" fmla="*/ 3130826 h 4701352"/>
              <a:gd name="connsiteX41" fmla="*/ 457200 w 8050696"/>
              <a:gd name="connsiteY41" fmla="*/ 3140765 h 4701352"/>
              <a:gd name="connsiteX42" fmla="*/ 506896 w 8050696"/>
              <a:gd name="connsiteY42" fmla="*/ 3130826 h 4701352"/>
              <a:gd name="connsiteX43" fmla="*/ 526774 w 8050696"/>
              <a:gd name="connsiteY43" fmla="*/ 3110947 h 4701352"/>
              <a:gd name="connsiteX44" fmla="*/ 556592 w 8050696"/>
              <a:gd name="connsiteY44" fmla="*/ 3091069 h 4701352"/>
              <a:gd name="connsiteX45" fmla="*/ 576470 w 8050696"/>
              <a:gd name="connsiteY45" fmla="*/ 3061252 h 4701352"/>
              <a:gd name="connsiteX46" fmla="*/ 586409 w 8050696"/>
              <a:gd name="connsiteY46" fmla="*/ 3031434 h 4701352"/>
              <a:gd name="connsiteX47" fmla="*/ 626166 w 8050696"/>
              <a:gd name="connsiteY47" fmla="*/ 2971800 h 4701352"/>
              <a:gd name="connsiteX48" fmla="*/ 636105 w 8050696"/>
              <a:gd name="connsiteY48" fmla="*/ 2941982 h 4701352"/>
              <a:gd name="connsiteX49" fmla="*/ 765313 w 8050696"/>
              <a:gd name="connsiteY49" fmla="*/ 2932043 h 4701352"/>
              <a:gd name="connsiteX50" fmla="*/ 834887 w 8050696"/>
              <a:gd name="connsiteY50" fmla="*/ 2951921 h 4701352"/>
              <a:gd name="connsiteX51" fmla="*/ 864705 w 8050696"/>
              <a:gd name="connsiteY51" fmla="*/ 2971800 h 4701352"/>
              <a:gd name="connsiteX52" fmla="*/ 914400 w 8050696"/>
              <a:gd name="connsiteY52" fmla="*/ 3031434 h 4701352"/>
              <a:gd name="connsiteX53" fmla="*/ 934279 w 8050696"/>
              <a:gd name="connsiteY53" fmla="*/ 3061252 h 4701352"/>
              <a:gd name="connsiteX54" fmla="*/ 964096 w 8050696"/>
              <a:gd name="connsiteY54" fmla="*/ 3071191 h 4701352"/>
              <a:gd name="connsiteX55" fmla="*/ 1043609 w 8050696"/>
              <a:gd name="connsiteY55" fmla="*/ 3130826 h 4701352"/>
              <a:gd name="connsiteX56" fmla="*/ 1063487 w 8050696"/>
              <a:gd name="connsiteY56" fmla="*/ 3170582 h 4701352"/>
              <a:gd name="connsiteX57" fmla="*/ 1083366 w 8050696"/>
              <a:gd name="connsiteY57" fmla="*/ 3309730 h 4701352"/>
              <a:gd name="connsiteX58" fmla="*/ 1103244 w 8050696"/>
              <a:gd name="connsiteY58" fmla="*/ 3279913 h 4701352"/>
              <a:gd name="connsiteX59" fmla="*/ 1133061 w 8050696"/>
              <a:gd name="connsiteY59" fmla="*/ 3250095 h 4701352"/>
              <a:gd name="connsiteX60" fmla="*/ 1182757 w 8050696"/>
              <a:gd name="connsiteY60" fmla="*/ 3190460 h 4701352"/>
              <a:gd name="connsiteX61" fmla="*/ 1172818 w 8050696"/>
              <a:gd name="connsiteY61" fmla="*/ 3369365 h 4701352"/>
              <a:gd name="connsiteX62" fmla="*/ 1202635 w 8050696"/>
              <a:gd name="connsiteY62" fmla="*/ 3389243 h 4701352"/>
              <a:gd name="connsiteX63" fmla="*/ 1232453 w 8050696"/>
              <a:gd name="connsiteY63" fmla="*/ 3419060 h 4701352"/>
              <a:gd name="connsiteX64" fmla="*/ 1222513 w 8050696"/>
              <a:gd name="connsiteY64" fmla="*/ 3607904 h 4701352"/>
              <a:gd name="connsiteX65" fmla="*/ 1212574 w 8050696"/>
              <a:gd name="connsiteY65" fmla="*/ 3717234 h 4701352"/>
              <a:gd name="connsiteX66" fmla="*/ 1222513 w 8050696"/>
              <a:gd name="connsiteY66" fmla="*/ 3747052 h 4701352"/>
              <a:gd name="connsiteX67" fmla="*/ 1262270 w 8050696"/>
              <a:gd name="connsiteY67" fmla="*/ 3756991 h 4701352"/>
              <a:gd name="connsiteX68" fmla="*/ 1292087 w 8050696"/>
              <a:gd name="connsiteY68" fmla="*/ 3786808 h 4701352"/>
              <a:gd name="connsiteX69" fmla="*/ 1311966 w 8050696"/>
              <a:gd name="connsiteY69" fmla="*/ 3886200 h 4701352"/>
              <a:gd name="connsiteX70" fmla="*/ 1381540 w 8050696"/>
              <a:gd name="connsiteY70" fmla="*/ 3945834 h 4701352"/>
              <a:gd name="connsiteX71" fmla="*/ 1451113 w 8050696"/>
              <a:gd name="connsiteY71" fmla="*/ 3975652 h 4701352"/>
              <a:gd name="connsiteX72" fmla="*/ 1490870 w 8050696"/>
              <a:gd name="connsiteY72" fmla="*/ 4005469 h 4701352"/>
              <a:gd name="connsiteX73" fmla="*/ 1530626 w 8050696"/>
              <a:gd name="connsiteY73" fmla="*/ 4025347 h 4701352"/>
              <a:gd name="connsiteX74" fmla="*/ 1550505 w 8050696"/>
              <a:gd name="connsiteY74" fmla="*/ 4055165 h 4701352"/>
              <a:gd name="connsiteX75" fmla="*/ 1600200 w 8050696"/>
              <a:gd name="connsiteY75" fmla="*/ 4134678 h 4701352"/>
              <a:gd name="connsiteX76" fmla="*/ 1620079 w 8050696"/>
              <a:gd name="connsiteY76" fmla="*/ 4194313 h 4701352"/>
              <a:gd name="connsiteX77" fmla="*/ 1669774 w 8050696"/>
              <a:gd name="connsiteY77" fmla="*/ 4263886 h 4701352"/>
              <a:gd name="connsiteX78" fmla="*/ 1689653 w 8050696"/>
              <a:gd name="connsiteY78" fmla="*/ 4283765 h 4701352"/>
              <a:gd name="connsiteX79" fmla="*/ 1729409 w 8050696"/>
              <a:gd name="connsiteY79" fmla="*/ 4343400 h 4701352"/>
              <a:gd name="connsiteX80" fmla="*/ 1739348 w 8050696"/>
              <a:gd name="connsiteY80" fmla="*/ 4373217 h 4701352"/>
              <a:gd name="connsiteX81" fmla="*/ 1779105 w 8050696"/>
              <a:gd name="connsiteY81" fmla="*/ 4422913 h 4701352"/>
              <a:gd name="connsiteX82" fmla="*/ 1828800 w 8050696"/>
              <a:gd name="connsiteY82" fmla="*/ 4512365 h 4701352"/>
              <a:gd name="connsiteX83" fmla="*/ 1858618 w 8050696"/>
              <a:gd name="connsiteY83" fmla="*/ 4532243 h 4701352"/>
              <a:gd name="connsiteX84" fmla="*/ 1878496 w 8050696"/>
              <a:gd name="connsiteY84" fmla="*/ 4562060 h 4701352"/>
              <a:gd name="connsiteX85" fmla="*/ 2037522 w 8050696"/>
              <a:gd name="connsiteY85" fmla="*/ 4572000 h 4701352"/>
              <a:gd name="connsiteX86" fmla="*/ 2057400 w 8050696"/>
              <a:gd name="connsiteY86" fmla="*/ 4542182 h 4701352"/>
              <a:gd name="connsiteX87" fmla="*/ 2117035 w 8050696"/>
              <a:gd name="connsiteY87" fmla="*/ 4512365 h 4701352"/>
              <a:gd name="connsiteX88" fmla="*/ 2186609 w 8050696"/>
              <a:gd name="connsiteY88" fmla="*/ 4472608 h 4701352"/>
              <a:gd name="connsiteX89" fmla="*/ 2276061 w 8050696"/>
              <a:gd name="connsiteY89" fmla="*/ 4442791 h 4701352"/>
              <a:gd name="connsiteX90" fmla="*/ 2325757 w 8050696"/>
              <a:gd name="connsiteY90" fmla="*/ 4422913 h 4701352"/>
              <a:gd name="connsiteX91" fmla="*/ 2385392 w 8050696"/>
              <a:gd name="connsiteY91" fmla="*/ 4393095 h 4701352"/>
              <a:gd name="connsiteX92" fmla="*/ 2425148 w 8050696"/>
              <a:gd name="connsiteY92" fmla="*/ 4363278 h 4701352"/>
              <a:gd name="connsiteX93" fmla="*/ 2474844 w 8050696"/>
              <a:gd name="connsiteY93" fmla="*/ 4333460 h 4701352"/>
              <a:gd name="connsiteX94" fmla="*/ 2534479 w 8050696"/>
              <a:gd name="connsiteY94" fmla="*/ 4273826 h 4701352"/>
              <a:gd name="connsiteX95" fmla="*/ 2554357 w 8050696"/>
              <a:gd name="connsiteY95" fmla="*/ 4194313 h 4701352"/>
              <a:gd name="connsiteX96" fmla="*/ 2564296 w 8050696"/>
              <a:gd name="connsiteY96" fmla="*/ 4154556 h 4701352"/>
              <a:gd name="connsiteX97" fmla="*/ 2604053 w 8050696"/>
              <a:gd name="connsiteY97" fmla="*/ 4134678 h 4701352"/>
              <a:gd name="connsiteX98" fmla="*/ 2633870 w 8050696"/>
              <a:gd name="connsiteY98" fmla="*/ 4124739 h 4701352"/>
              <a:gd name="connsiteX99" fmla="*/ 2703444 w 8050696"/>
              <a:gd name="connsiteY99" fmla="*/ 4114800 h 4701352"/>
              <a:gd name="connsiteX100" fmla="*/ 2842592 w 8050696"/>
              <a:gd name="connsiteY100" fmla="*/ 4084982 h 4701352"/>
              <a:gd name="connsiteX101" fmla="*/ 2991679 w 8050696"/>
              <a:gd name="connsiteY101" fmla="*/ 4104860 h 4701352"/>
              <a:gd name="connsiteX102" fmla="*/ 3091070 w 8050696"/>
              <a:gd name="connsiteY102" fmla="*/ 4134678 h 4701352"/>
              <a:gd name="connsiteX103" fmla="*/ 3190461 w 8050696"/>
              <a:gd name="connsiteY103" fmla="*/ 4154556 h 4701352"/>
              <a:gd name="connsiteX104" fmla="*/ 3220279 w 8050696"/>
              <a:gd name="connsiteY104" fmla="*/ 4164495 h 4701352"/>
              <a:gd name="connsiteX105" fmla="*/ 3260035 w 8050696"/>
              <a:gd name="connsiteY105" fmla="*/ 4174434 h 4701352"/>
              <a:gd name="connsiteX106" fmla="*/ 3319670 w 8050696"/>
              <a:gd name="connsiteY106" fmla="*/ 4224130 h 4701352"/>
              <a:gd name="connsiteX107" fmla="*/ 3379305 w 8050696"/>
              <a:gd name="connsiteY107" fmla="*/ 4263886 h 4701352"/>
              <a:gd name="connsiteX108" fmla="*/ 3448879 w 8050696"/>
              <a:gd name="connsiteY108" fmla="*/ 4283765 h 4701352"/>
              <a:gd name="connsiteX109" fmla="*/ 3498574 w 8050696"/>
              <a:gd name="connsiteY109" fmla="*/ 4303643 h 4701352"/>
              <a:gd name="connsiteX110" fmla="*/ 3588026 w 8050696"/>
              <a:gd name="connsiteY110" fmla="*/ 4343400 h 4701352"/>
              <a:gd name="connsiteX111" fmla="*/ 3707296 w 8050696"/>
              <a:gd name="connsiteY111" fmla="*/ 4373217 h 4701352"/>
              <a:gd name="connsiteX112" fmla="*/ 3796748 w 8050696"/>
              <a:gd name="connsiteY112" fmla="*/ 4403034 h 4701352"/>
              <a:gd name="connsiteX113" fmla="*/ 3816626 w 8050696"/>
              <a:gd name="connsiteY113" fmla="*/ 4422913 h 4701352"/>
              <a:gd name="connsiteX114" fmla="*/ 3916018 w 8050696"/>
              <a:gd name="connsiteY114" fmla="*/ 4452730 h 4701352"/>
              <a:gd name="connsiteX115" fmla="*/ 3955774 w 8050696"/>
              <a:gd name="connsiteY115" fmla="*/ 4472608 h 4701352"/>
              <a:gd name="connsiteX116" fmla="*/ 3985592 w 8050696"/>
              <a:gd name="connsiteY116" fmla="*/ 4482547 h 4701352"/>
              <a:gd name="connsiteX117" fmla="*/ 4075044 w 8050696"/>
              <a:gd name="connsiteY117" fmla="*/ 4532243 h 4701352"/>
              <a:gd name="connsiteX118" fmla="*/ 4154557 w 8050696"/>
              <a:gd name="connsiteY118" fmla="*/ 4562060 h 4701352"/>
              <a:gd name="connsiteX119" fmla="*/ 4234070 w 8050696"/>
              <a:gd name="connsiteY119" fmla="*/ 4621695 h 4701352"/>
              <a:gd name="connsiteX120" fmla="*/ 4273826 w 8050696"/>
              <a:gd name="connsiteY120" fmla="*/ 4631634 h 4701352"/>
              <a:gd name="connsiteX121" fmla="*/ 4343400 w 8050696"/>
              <a:gd name="connsiteY121" fmla="*/ 4651513 h 4701352"/>
              <a:gd name="connsiteX122" fmla="*/ 4512366 w 8050696"/>
              <a:gd name="connsiteY122" fmla="*/ 4651513 h 4701352"/>
              <a:gd name="connsiteX123" fmla="*/ 4641574 w 8050696"/>
              <a:gd name="connsiteY123" fmla="*/ 4671391 h 4701352"/>
              <a:gd name="connsiteX124" fmla="*/ 4750905 w 8050696"/>
              <a:gd name="connsiteY124" fmla="*/ 4681330 h 4701352"/>
              <a:gd name="connsiteX125" fmla="*/ 4800600 w 8050696"/>
              <a:gd name="connsiteY125" fmla="*/ 4691269 h 4701352"/>
              <a:gd name="connsiteX126" fmla="*/ 5188226 w 8050696"/>
              <a:gd name="connsiteY126" fmla="*/ 4691269 h 4701352"/>
              <a:gd name="connsiteX127" fmla="*/ 5218044 w 8050696"/>
              <a:gd name="connsiteY127" fmla="*/ 4681330 h 4701352"/>
              <a:gd name="connsiteX128" fmla="*/ 5267740 w 8050696"/>
              <a:gd name="connsiteY128" fmla="*/ 4671391 h 4701352"/>
              <a:gd name="connsiteX129" fmla="*/ 5357192 w 8050696"/>
              <a:gd name="connsiteY129" fmla="*/ 4641573 h 4701352"/>
              <a:gd name="connsiteX130" fmla="*/ 5406887 w 8050696"/>
              <a:gd name="connsiteY130" fmla="*/ 4631634 h 4701352"/>
              <a:gd name="connsiteX131" fmla="*/ 5466522 w 8050696"/>
              <a:gd name="connsiteY131" fmla="*/ 4611756 h 4701352"/>
              <a:gd name="connsiteX132" fmla="*/ 5496340 w 8050696"/>
              <a:gd name="connsiteY132" fmla="*/ 4581939 h 4701352"/>
              <a:gd name="connsiteX133" fmla="*/ 5665305 w 8050696"/>
              <a:gd name="connsiteY133" fmla="*/ 4532243 h 4701352"/>
              <a:gd name="connsiteX134" fmla="*/ 5724940 w 8050696"/>
              <a:gd name="connsiteY134" fmla="*/ 4502426 h 4701352"/>
              <a:gd name="connsiteX135" fmla="*/ 5754757 w 8050696"/>
              <a:gd name="connsiteY135" fmla="*/ 4492486 h 4701352"/>
              <a:gd name="connsiteX136" fmla="*/ 5784574 w 8050696"/>
              <a:gd name="connsiteY136" fmla="*/ 4472608 h 4701352"/>
              <a:gd name="connsiteX137" fmla="*/ 5814392 w 8050696"/>
              <a:gd name="connsiteY137" fmla="*/ 4462669 h 4701352"/>
              <a:gd name="connsiteX138" fmla="*/ 5973418 w 8050696"/>
              <a:gd name="connsiteY138" fmla="*/ 4353339 h 4701352"/>
              <a:gd name="connsiteX139" fmla="*/ 6072809 w 8050696"/>
              <a:gd name="connsiteY139" fmla="*/ 4273826 h 4701352"/>
              <a:gd name="connsiteX140" fmla="*/ 6162261 w 8050696"/>
              <a:gd name="connsiteY140" fmla="*/ 4174434 h 4701352"/>
              <a:gd name="connsiteX141" fmla="*/ 6192079 w 8050696"/>
              <a:gd name="connsiteY141" fmla="*/ 4144617 h 4701352"/>
              <a:gd name="connsiteX142" fmla="*/ 6231835 w 8050696"/>
              <a:gd name="connsiteY142" fmla="*/ 4094921 h 4701352"/>
              <a:gd name="connsiteX143" fmla="*/ 6301409 w 8050696"/>
              <a:gd name="connsiteY143" fmla="*/ 4045226 h 4701352"/>
              <a:gd name="connsiteX144" fmla="*/ 6351105 w 8050696"/>
              <a:gd name="connsiteY144" fmla="*/ 4025347 h 4701352"/>
              <a:gd name="connsiteX145" fmla="*/ 6380922 w 8050696"/>
              <a:gd name="connsiteY145" fmla="*/ 4015408 h 4701352"/>
              <a:gd name="connsiteX146" fmla="*/ 6430618 w 8050696"/>
              <a:gd name="connsiteY146" fmla="*/ 3985591 h 4701352"/>
              <a:gd name="connsiteX147" fmla="*/ 6559826 w 8050696"/>
              <a:gd name="connsiteY147" fmla="*/ 3886200 h 4701352"/>
              <a:gd name="connsiteX148" fmla="*/ 6579705 w 8050696"/>
              <a:gd name="connsiteY148" fmla="*/ 3826565 h 4701352"/>
              <a:gd name="connsiteX149" fmla="*/ 6589644 w 8050696"/>
              <a:gd name="connsiteY149" fmla="*/ 3796747 h 4701352"/>
              <a:gd name="connsiteX150" fmla="*/ 6619461 w 8050696"/>
              <a:gd name="connsiteY150" fmla="*/ 3568147 h 4701352"/>
              <a:gd name="connsiteX151" fmla="*/ 6629400 w 8050696"/>
              <a:gd name="connsiteY151" fmla="*/ 3538330 h 4701352"/>
              <a:gd name="connsiteX152" fmla="*/ 6689035 w 8050696"/>
              <a:gd name="connsiteY152" fmla="*/ 3458817 h 4701352"/>
              <a:gd name="connsiteX153" fmla="*/ 6748670 w 8050696"/>
              <a:gd name="connsiteY153" fmla="*/ 3438939 h 4701352"/>
              <a:gd name="connsiteX154" fmla="*/ 6828183 w 8050696"/>
              <a:gd name="connsiteY154" fmla="*/ 3448878 h 4701352"/>
              <a:gd name="connsiteX155" fmla="*/ 6907696 w 8050696"/>
              <a:gd name="connsiteY155" fmla="*/ 3508513 h 4701352"/>
              <a:gd name="connsiteX156" fmla="*/ 6977270 w 8050696"/>
              <a:gd name="connsiteY156" fmla="*/ 3558208 h 4701352"/>
              <a:gd name="connsiteX157" fmla="*/ 7046844 w 8050696"/>
              <a:gd name="connsiteY157" fmla="*/ 3578086 h 4701352"/>
              <a:gd name="connsiteX158" fmla="*/ 7096540 w 8050696"/>
              <a:gd name="connsiteY158" fmla="*/ 3538330 h 4701352"/>
              <a:gd name="connsiteX159" fmla="*/ 7126357 w 8050696"/>
              <a:gd name="connsiteY159" fmla="*/ 3468756 h 4701352"/>
              <a:gd name="connsiteX160" fmla="*/ 7116418 w 8050696"/>
              <a:gd name="connsiteY160" fmla="*/ 3379304 h 4701352"/>
              <a:gd name="connsiteX161" fmla="*/ 7086600 w 8050696"/>
              <a:gd name="connsiteY161" fmla="*/ 3309730 h 4701352"/>
              <a:gd name="connsiteX162" fmla="*/ 7076661 w 8050696"/>
              <a:gd name="connsiteY162" fmla="*/ 3269973 h 4701352"/>
              <a:gd name="connsiteX163" fmla="*/ 7036905 w 8050696"/>
              <a:gd name="connsiteY163" fmla="*/ 3190460 h 4701352"/>
              <a:gd name="connsiteX164" fmla="*/ 7017026 w 8050696"/>
              <a:gd name="connsiteY164" fmla="*/ 3061252 h 4701352"/>
              <a:gd name="connsiteX165" fmla="*/ 7007087 w 8050696"/>
              <a:gd name="connsiteY165" fmla="*/ 2991678 h 4701352"/>
              <a:gd name="connsiteX166" fmla="*/ 7026966 w 8050696"/>
              <a:gd name="connsiteY166" fmla="*/ 2832652 h 4701352"/>
              <a:gd name="connsiteX167" fmla="*/ 7036905 w 8050696"/>
              <a:gd name="connsiteY167" fmla="*/ 2773017 h 4701352"/>
              <a:gd name="connsiteX168" fmla="*/ 7056783 w 8050696"/>
              <a:gd name="connsiteY168" fmla="*/ 2713382 h 4701352"/>
              <a:gd name="connsiteX169" fmla="*/ 7096540 w 8050696"/>
              <a:gd name="connsiteY169" fmla="*/ 2663686 h 4701352"/>
              <a:gd name="connsiteX170" fmla="*/ 7146235 w 8050696"/>
              <a:gd name="connsiteY170" fmla="*/ 2604052 h 4701352"/>
              <a:gd name="connsiteX171" fmla="*/ 7205870 w 8050696"/>
              <a:gd name="connsiteY171" fmla="*/ 2564295 h 4701352"/>
              <a:gd name="connsiteX172" fmla="*/ 7265505 w 8050696"/>
              <a:gd name="connsiteY172" fmla="*/ 2524539 h 4701352"/>
              <a:gd name="connsiteX173" fmla="*/ 7295322 w 8050696"/>
              <a:gd name="connsiteY173" fmla="*/ 2514600 h 4701352"/>
              <a:gd name="connsiteX174" fmla="*/ 7325140 w 8050696"/>
              <a:gd name="connsiteY174" fmla="*/ 2534478 h 4701352"/>
              <a:gd name="connsiteX175" fmla="*/ 7374835 w 8050696"/>
              <a:gd name="connsiteY175" fmla="*/ 2584173 h 4701352"/>
              <a:gd name="connsiteX176" fmla="*/ 7414592 w 8050696"/>
              <a:gd name="connsiteY176" fmla="*/ 2524539 h 4701352"/>
              <a:gd name="connsiteX177" fmla="*/ 7434470 w 8050696"/>
              <a:gd name="connsiteY177" fmla="*/ 2484782 h 4701352"/>
              <a:gd name="connsiteX178" fmla="*/ 7494105 w 8050696"/>
              <a:gd name="connsiteY178" fmla="*/ 2425147 h 4701352"/>
              <a:gd name="connsiteX179" fmla="*/ 7523922 w 8050696"/>
              <a:gd name="connsiteY179" fmla="*/ 2395330 h 4701352"/>
              <a:gd name="connsiteX180" fmla="*/ 7573618 w 8050696"/>
              <a:gd name="connsiteY180" fmla="*/ 2345634 h 4701352"/>
              <a:gd name="connsiteX181" fmla="*/ 7603435 w 8050696"/>
              <a:gd name="connsiteY181" fmla="*/ 2315817 h 4701352"/>
              <a:gd name="connsiteX182" fmla="*/ 7633253 w 8050696"/>
              <a:gd name="connsiteY182" fmla="*/ 2295939 h 4701352"/>
              <a:gd name="connsiteX183" fmla="*/ 7653131 w 8050696"/>
              <a:gd name="connsiteY183" fmla="*/ 2276060 h 4701352"/>
              <a:gd name="connsiteX184" fmla="*/ 7712766 w 8050696"/>
              <a:gd name="connsiteY184" fmla="*/ 2256182 h 4701352"/>
              <a:gd name="connsiteX185" fmla="*/ 7742583 w 8050696"/>
              <a:gd name="connsiteY185" fmla="*/ 2246243 h 4701352"/>
              <a:gd name="connsiteX186" fmla="*/ 7772400 w 8050696"/>
              <a:gd name="connsiteY186" fmla="*/ 2216426 h 4701352"/>
              <a:gd name="connsiteX187" fmla="*/ 7782340 w 8050696"/>
              <a:gd name="connsiteY187" fmla="*/ 2186608 h 4701352"/>
              <a:gd name="connsiteX188" fmla="*/ 7822096 w 8050696"/>
              <a:gd name="connsiteY188" fmla="*/ 2126973 h 4701352"/>
              <a:gd name="connsiteX189" fmla="*/ 7841974 w 8050696"/>
              <a:gd name="connsiteY189" fmla="*/ 2097156 h 4701352"/>
              <a:gd name="connsiteX190" fmla="*/ 7861853 w 8050696"/>
              <a:gd name="connsiteY190" fmla="*/ 2067339 h 4701352"/>
              <a:gd name="connsiteX191" fmla="*/ 7911548 w 8050696"/>
              <a:gd name="connsiteY191" fmla="*/ 1977886 h 4701352"/>
              <a:gd name="connsiteX192" fmla="*/ 7931426 w 8050696"/>
              <a:gd name="connsiteY192" fmla="*/ 1948069 h 4701352"/>
              <a:gd name="connsiteX193" fmla="*/ 7941366 w 8050696"/>
              <a:gd name="connsiteY193" fmla="*/ 1908313 h 4701352"/>
              <a:gd name="connsiteX194" fmla="*/ 7981122 w 8050696"/>
              <a:gd name="connsiteY194" fmla="*/ 1798982 h 4701352"/>
              <a:gd name="connsiteX195" fmla="*/ 7991061 w 8050696"/>
              <a:gd name="connsiteY195" fmla="*/ 1699591 h 4701352"/>
              <a:gd name="connsiteX196" fmla="*/ 8001000 w 8050696"/>
              <a:gd name="connsiteY196" fmla="*/ 1669773 h 4701352"/>
              <a:gd name="connsiteX197" fmla="*/ 8020879 w 8050696"/>
              <a:gd name="connsiteY197" fmla="*/ 1590260 h 4701352"/>
              <a:gd name="connsiteX198" fmla="*/ 8030818 w 8050696"/>
              <a:gd name="connsiteY198" fmla="*/ 1540565 h 4701352"/>
              <a:gd name="connsiteX199" fmla="*/ 8040757 w 8050696"/>
              <a:gd name="connsiteY199" fmla="*/ 1480930 h 4701352"/>
              <a:gd name="connsiteX200" fmla="*/ 8050696 w 8050696"/>
              <a:gd name="connsiteY200" fmla="*/ 1451113 h 4701352"/>
              <a:gd name="connsiteX201" fmla="*/ 8040757 w 8050696"/>
              <a:gd name="connsiteY201" fmla="*/ 1262269 h 4701352"/>
              <a:gd name="connsiteX202" fmla="*/ 8030818 w 8050696"/>
              <a:gd name="connsiteY202" fmla="*/ 1222513 h 4701352"/>
              <a:gd name="connsiteX203" fmla="*/ 7971183 w 8050696"/>
              <a:gd name="connsiteY203" fmla="*/ 1162878 h 4701352"/>
              <a:gd name="connsiteX204" fmla="*/ 7931426 w 8050696"/>
              <a:gd name="connsiteY204" fmla="*/ 1133060 h 4701352"/>
              <a:gd name="connsiteX205" fmla="*/ 7891670 w 8050696"/>
              <a:gd name="connsiteY205" fmla="*/ 1113182 h 4701352"/>
              <a:gd name="connsiteX206" fmla="*/ 7762461 w 8050696"/>
              <a:gd name="connsiteY206" fmla="*/ 1073426 h 4701352"/>
              <a:gd name="connsiteX207" fmla="*/ 7663070 w 8050696"/>
              <a:gd name="connsiteY207" fmla="*/ 1053547 h 4701352"/>
              <a:gd name="connsiteX208" fmla="*/ 7623313 w 8050696"/>
              <a:gd name="connsiteY208" fmla="*/ 1043608 h 4701352"/>
              <a:gd name="connsiteX209" fmla="*/ 7543800 w 8050696"/>
              <a:gd name="connsiteY209" fmla="*/ 1023730 h 4701352"/>
              <a:gd name="connsiteX210" fmla="*/ 7345018 w 8050696"/>
              <a:gd name="connsiteY210" fmla="*/ 1003852 h 4701352"/>
              <a:gd name="connsiteX211" fmla="*/ 7285383 w 8050696"/>
              <a:gd name="connsiteY211" fmla="*/ 974034 h 4701352"/>
              <a:gd name="connsiteX212" fmla="*/ 7245626 w 8050696"/>
              <a:gd name="connsiteY212" fmla="*/ 884582 h 4701352"/>
              <a:gd name="connsiteX213" fmla="*/ 7215809 w 8050696"/>
              <a:gd name="connsiteY213" fmla="*/ 864704 h 4701352"/>
              <a:gd name="connsiteX214" fmla="*/ 7176053 w 8050696"/>
              <a:gd name="connsiteY214" fmla="*/ 854765 h 4701352"/>
              <a:gd name="connsiteX215" fmla="*/ 7106479 w 8050696"/>
              <a:gd name="connsiteY215" fmla="*/ 834886 h 4701352"/>
              <a:gd name="connsiteX216" fmla="*/ 7056783 w 8050696"/>
              <a:gd name="connsiteY216" fmla="*/ 824947 h 4701352"/>
              <a:gd name="connsiteX217" fmla="*/ 6947453 w 8050696"/>
              <a:gd name="connsiteY217" fmla="*/ 795130 h 4701352"/>
              <a:gd name="connsiteX218" fmla="*/ 6987209 w 8050696"/>
              <a:gd name="connsiteY218" fmla="*/ 715617 h 4701352"/>
              <a:gd name="connsiteX219" fmla="*/ 7017026 w 8050696"/>
              <a:gd name="connsiteY219" fmla="*/ 646043 h 4701352"/>
              <a:gd name="connsiteX220" fmla="*/ 7026966 w 8050696"/>
              <a:gd name="connsiteY220" fmla="*/ 606286 h 4701352"/>
              <a:gd name="connsiteX221" fmla="*/ 7017026 w 8050696"/>
              <a:gd name="connsiteY221" fmla="*/ 566530 h 4701352"/>
              <a:gd name="connsiteX222" fmla="*/ 6977270 w 8050696"/>
              <a:gd name="connsiteY222" fmla="*/ 516834 h 4701352"/>
              <a:gd name="connsiteX223" fmla="*/ 6937513 w 8050696"/>
              <a:gd name="connsiteY223" fmla="*/ 496956 h 4701352"/>
              <a:gd name="connsiteX224" fmla="*/ 6877879 w 8050696"/>
              <a:gd name="connsiteY224" fmla="*/ 467139 h 4701352"/>
              <a:gd name="connsiteX225" fmla="*/ 6858000 w 8050696"/>
              <a:gd name="connsiteY225" fmla="*/ 447260 h 4701352"/>
              <a:gd name="connsiteX226" fmla="*/ 6808305 w 8050696"/>
              <a:gd name="connsiteY226" fmla="*/ 377686 h 4701352"/>
              <a:gd name="connsiteX227" fmla="*/ 6778487 w 8050696"/>
              <a:gd name="connsiteY227" fmla="*/ 308113 h 4701352"/>
              <a:gd name="connsiteX228" fmla="*/ 6738731 w 8050696"/>
              <a:gd name="connsiteY228" fmla="*/ 248478 h 4701352"/>
              <a:gd name="connsiteX229" fmla="*/ 6679096 w 8050696"/>
              <a:gd name="connsiteY229" fmla="*/ 198782 h 4701352"/>
              <a:gd name="connsiteX230" fmla="*/ 6659218 w 8050696"/>
              <a:gd name="connsiteY230" fmla="*/ 168965 h 4701352"/>
              <a:gd name="connsiteX231" fmla="*/ 6599583 w 8050696"/>
              <a:gd name="connsiteY231" fmla="*/ 129208 h 4701352"/>
              <a:gd name="connsiteX232" fmla="*/ 6569766 w 8050696"/>
              <a:gd name="connsiteY232" fmla="*/ 109330 h 4701352"/>
              <a:gd name="connsiteX233" fmla="*/ 6510131 w 8050696"/>
              <a:gd name="connsiteY233" fmla="*/ 89452 h 4701352"/>
              <a:gd name="connsiteX234" fmla="*/ 6390861 w 8050696"/>
              <a:gd name="connsiteY234" fmla="*/ 99391 h 4701352"/>
              <a:gd name="connsiteX235" fmla="*/ 6361044 w 8050696"/>
              <a:gd name="connsiteY235" fmla="*/ 109330 h 4701352"/>
              <a:gd name="connsiteX236" fmla="*/ 6321287 w 8050696"/>
              <a:gd name="connsiteY236" fmla="*/ 119269 h 4701352"/>
              <a:gd name="connsiteX237" fmla="*/ 6033053 w 8050696"/>
              <a:gd name="connsiteY237" fmla="*/ 139147 h 4701352"/>
              <a:gd name="connsiteX238" fmla="*/ 5953540 w 8050696"/>
              <a:gd name="connsiteY238" fmla="*/ 129208 h 4701352"/>
              <a:gd name="connsiteX239" fmla="*/ 5903844 w 8050696"/>
              <a:gd name="connsiteY239" fmla="*/ 119269 h 4701352"/>
              <a:gd name="connsiteX240" fmla="*/ 5575853 w 8050696"/>
              <a:gd name="connsiteY240" fmla="*/ 129208 h 4701352"/>
              <a:gd name="connsiteX241" fmla="*/ 5536096 w 8050696"/>
              <a:gd name="connsiteY241" fmla="*/ 139147 h 4701352"/>
              <a:gd name="connsiteX242" fmla="*/ 5506279 w 8050696"/>
              <a:gd name="connsiteY242" fmla="*/ 149086 h 4701352"/>
              <a:gd name="connsiteX243" fmla="*/ 5247861 w 8050696"/>
              <a:gd name="connsiteY243" fmla="*/ 139147 h 4701352"/>
              <a:gd name="connsiteX244" fmla="*/ 5168348 w 8050696"/>
              <a:gd name="connsiteY244" fmla="*/ 119269 h 4701352"/>
              <a:gd name="connsiteX245" fmla="*/ 5068957 w 8050696"/>
              <a:gd name="connsiteY245" fmla="*/ 109330 h 4701352"/>
              <a:gd name="connsiteX246" fmla="*/ 5019261 w 8050696"/>
              <a:gd name="connsiteY246" fmla="*/ 99391 h 4701352"/>
              <a:gd name="connsiteX247" fmla="*/ 4562061 w 8050696"/>
              <a:gd name="connsiteY247" fmla="*/ 109330 h 4701352"/>
              <a:gd name="connsiteX248" fmla="*/ 4403035 w 8050696"/>
              <a:gd name="connsiteY248" fmla="*/ 129208 h 4701352"/>
              <a:gd name="connsiteX249" fmla="*/ 4373218 w 8050696"/>
              <a:gd name="connsiteY249" fmla="*/ 139147 h 4701352"/>
              <a:gd name="connsiteX250" fmla="*/ 4323522 w 8050696"/>
              <a:gd name="connsiteY250" fmla="*/ 149086 h 4701352"/>
              <a:gd name="connsiteX251" fmla="*/ 4234070 w 8050696"/>
              <a:gd name="connsiteY251" fmla="*/ 178904 h 4701352"/>
              <a:gd name="connsiteX252" fmla="*/ 4204253 w 8050696"/>
              <a:gd name="connsiteY252" fmla="*/ 188843 h 4701352"/>
              <a:gd name="connsiteX253" fmla="*/ 4015409 w 8050696"/>
              <a:gd name="connsiteY253" fmla="*/ 198782 h 4701352"/>
              <a:gd name="connsiteX254" fmla="*/ 3707296 w 8050696"/>
              <a:gd name="connsiteY254" fmla="*/ 218660 h 4701352"/>
              <a:gd name="connsiteX255" fmla="*/ 3538331 w 8050696"/>
              <a:gd name="connsiteY255" fmla="*/ 208721 h 4701352"/>
              <a:gd name="connsiteX256" fmla="*/ 3478696 w 8050696"/>
              <a:gd name="connsiteY256" fmla="*/ 178904 h 4701352"/>
              <a:gd name="connsiteX257" fmla="*/ 3438940 w 8050696"/>
              <a:gd name="connsiteY257" fmla="*/ 168965 h 4701352"/>
              <a:gd name="connsiteX258" fmla="*/ 3260035 w 8050696"/>
              <a:gd name="connsiteY258" fmla="*/ 149086 h 4701352"/>
              <a:gd name="connsiteX259" fmla="*/ 3170583 w 8050696"/>
              <a:gd name="connsiteY259" fmla="*/ 139147 h 4701352"/>
              <a:gd name="connsiteX260" fmla="*/ 3110948 w 8050696"/>
              <a:gd name="connsiteY260" fmla="*/ 129208 h 4701352"/>
              <a:gd name="connsiteX261" fmla="*/ 3081131 w 8050696"/>
              <a:gd name="connsiteY261" fmla="*/ 119269 h 4701352"/>
              <a:gd name="connsiteX262" fmla="*/ 2941983 w 8050696"/>
              <a:gd name="connsiteY262" fmla="*/ 89452 h 4701352"/>
              <a:gd name="connsiteX263" fmla="*/ 2822713 w 8050696"/>
              <a:gd name="connsiteY263" fmla="*/ 69573 h 4701352"/>
              <a:gd name="connsiteX264" fmla="*/ 2683566 w 8050696"/>
              <a:gd name="connsiteY264" fmla="*/ 79513 h 4701352"/>
              <a:gd name="connsiteX265" fmla="*/ 2653748 w 8050696"/>
              <a:gd name="connsiteY265" fmla="*/ 89452 h 4701352"/>
              <a:gd name="connsiteX266" fmla="*/ 2544418 w 8050696"/>
              <a:gd name="connsiteY266" fmla="*/ 99391 h 4701352"/>
              <a:gd name="connsiteX267" fmla="*/ 2435087 w 8050696"/>
              <a:gd name="connsiteY267" fmla="*/ 119269 h 4701352"/>
              <a:gd name="connsiteX268" fmla="*/ 2176670 w 8050696"/>
              <a:gd name="connsiteY268" fmla="*/ 129208 h 4701352"/>
              <a:gd name="connsiteX269" fmla="*/ 2067340 w 8050696"/>
              <a:gd name="connsiteY269" fmla="*/ 119269 h 4701352"/>
              <a:gd name="connsiteX270" fmla="*/ 2007705 w 8050696"/>
              <a:gd name="connsiteY270" fmla="*/ 99391 h 4701352"/>
              <a:gd name="connsiteX271" fmla="*/ 1818861 w 8050696"/>
              <a:gd name="connsiteY271" fmla="*/ 79513 h 4701352"/>
              <a:gd name="connsiteX272" fmla="*/ 1490870 w 8050696"/>
              <a:gd name="connsiteY272" fmla="*/ 79513 h 4701352"/>
              <a:gd name="connsiteX273" fmla="*/ 1431235 w 8050696"/>
              <a:gd name="connsiteY273" fmla="*/ 59634 h 4701352"/>
              <a:gd name="connsiteX274" fmla="*/ 1401418 w 8050696"/>
              <a:gd name="connsiteY274" fmla="*/ 49695 h 4701352"/>
              <a:gd name="connsiteX275" fmla="*/ 1242392 w 8050696"/>
              <a:gd name="connsiteY275" fmla="*/ 29817 h 4701352"/>
              <a:gd name="connsiteX276" fmla="*/ 1103244 w 8050696"/>
              <a:gd name="connsiteY276" fmla="*/ 39756 h 4701352"/>
              <a:gd name="connsiteX277" fmla="*/ 993913 w 8050696"/>
              <a:gd name="connsiteY277" fmla="*/ 19878 h 4701352"/>
              <a:gd name="connsiteX278" fmla="*/ 854766 w 8050696"/>
              <a:gd name="connsiteY278" fmla="*/ 0 h 4701352"/>
              <a:gd name="connsiteX279" fmla="*/ 646044 w 8050696"/>
              <a:gd name="connsiteY279" fmla="*/ 19878 h 4701352"/>
              <a:gd name="connsiteX280" fmla="*/ 596348 w 8050696"/>
              <a:gd name="connsiteY280" fmla="*/ 29817 h 4701352"/>
              <a:gd name="connsiteX281" fmla="*/ 536713 w 8050696"/>
              <a:gd name="connsiteY281" fmla="*/ 49695 h 4701352"/>
              <a:gd name="connsiteX282" fmla="*/ 407505 w 8050696"/>
              <a:gd name="connsiteY282" fmla="*/ 79513 h 4701352"/>
              <a:gd name="connsiteX283" fmla="*/ 397566 w 8050696"/>
              <a:gd name="connsiteY283" fmla="*/ 49695 h 470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</a:cxnLst>
            <a:rect l="l" t="t" r="r" b="b"/>
            <a:pathLst>
              <a:path w="8050696" h="4701352">
                <a:moveTo>
                  <a:pt x="477079" y="39756"/>
                </a:moveTo>
                <a:cubicBezTo>
                  <a:pt x="420757" y="36443"/>
                  <a:pt x="364532" y="29817"/>
                  <a:pt x="308113" y="29817"/>
                </a:cubicBezTo>
                <a:cubicBezTo>
                  <a:pt x="284127" y="29817"/>
                  <a:pt x="252128" y="41853"/>
                  <a:pt x="228600" y="49695"/>
                </a:cubicBezTo>
                <a:cubicBezTo>
                  <a:pt x="201623" y="67680"/>
                  <a:pt x="178307" y="80408"/>
                  <a:pt x="159026" y="109330"/>
                </a:cubicBezTo>
                <a:cubicBezTo>
                  <a:pt x="152400" y="119269"/>
                  <a:pt x="146610" y="129819"/>
                  <a:pt x="139148" y="139147"/>
                </a:cubicBezTo>
                <a:cubicBezTo>
                  <a:pt x="118497" y="164961"/>
                  <a:pt x="114687" y="154430"/>
                  <a:pt x="99392" y="188843"/>
                </a:cubicBezTo>
                <a:cubicBezTo>
                  <a:pt x="90882" y="207991"/>
                  <a:pt x="86139" y="228600"/>
                  <a:pt x="79513" y="248478"/>
                </a:cubicBezTo>
                <a:lnTo>
                  <a:pt x="69574" y="278295"/>
                </a:lnTo>
                <a:cubicBezTo>
                  <a:pt x="66261" y="298173"/>
                  <a:pt x="63857" y="318225"/>
                  <a:pt x="59635" y="337930"/>
                </a:cubicBezTo>
                <a:cubicBezTo>
                  <a:pt x="53911" y="364644"/>
                  <a:pt x="45115" y="390653"/>
                  <a:pt x="39757" y="417443"/>
                </a:cubicBezTo>
                <a:cubicBezTo>
                  <a:pt x="27139" y="480534"/>
                  <a:pt x="33915" y="450750"/>
                  <a:pt x="19879" y="506895"/>
                </a:cubicBezTo>
                <a:cubicBezTo>
                  <a:pt x="16566" y="576469"/>
                  <a:pt x="15282" y="646169"/>
                  <a:pt x="9940" y="715617"/>
                </a:cubicBezTo>
                <a:cubicBezTo>
                  <a:pt x="8644" y="732461"/>
                  <a:pt x="0" y="748420"/>
                  <a:pt x="0" y="765313"/>
                </a:cubicBezTo>
                <a:cubicBezTo>
                  <a:pt x="0" y="834966"/>
                  <a:pt x="2248" y="904808"/>
                  <a:pt x="9940" y="974034"/>
                </a:cubicBezTo>
                <a:cubicBezTo>
                  <a:pt x="12254" y="994859"/>
                  <a:pt x="23192" y="1013791"/>
                  <a:pt x="29818" y="1033669"/>
                </a:cubicBezTo>
                <a:lnTo>
                  <a:pt x="49696" y="1093304"/>
                </a:lnTo>
                <a:lnTo>
                  <a:pt x="59635" y="1133060"/>
                </a:lnTo>
                <a:cubicBezTo>
                  <a:pt x="62948" y="1176130"/>
                  <a:pt x="65276" y="1219286"/>
                  <a:pt x="69574" y="1262269"/>
                </a:cubicBezTo>
                <a:cubicBezTo>
                  <a:pt x="71905" y="1285580"/>
                  <a:pt x="77060" y="1308545"/>
                  <a:pt x="79513" y="1331843"/>
                </a:cubicBezTo>
                <a:cubicBezTo>
                  <a:pt x="83689" y="1371518"/>
                  <a:pt x="84180" y="1411568"/>
                  <a:pt x="89453" y="1451113"/>
                </a:cubicBezTo>
                <a:cubicBezTo>
                  <a:pt x="90838" y="1461498"/>
                  <a:pt x="96514" y="1470856"/>
                  <a:pt x="99392" y="1480930"/>
                </a:cubicBezTo>
                <a:cubicBezTo>
                  <a:pt x="103145" y="1494064"/>
                  <a:pt x="105406" y="1507602"/>
                  <a:pt x="109331" y="1520686"/>
                </a:cubicBezTo>
                <a:cubicBezTo>
                  <a:pt x="115352" y="1540756"/>
                  <a:pt x="129209" y="1580321"/>
                  <a:pt x="129209" y="1580321"/>
                </a:cubicBezTo>
                <a:cubicBezTo>
                  <a:pt x="132522" y="1613452"/>
                  <a:pt x="139148" y="1646417"/>
                  <a:pt x="139148" y="1679713"/>
                </a:cubicBezTo>
                <a:cubicBezTo>
                  <a:pt x="139148" y="1716307"/>
                  <a:pt x="133040" y="1752650"/>
                  <a:pt x="129209" y="1789043"/>
                </a:cubicBezTo>
                <a:cubicBezTo>
                  <a:pt x="126413" y="1815607"/>
                  <a:pt x="123661" y="1842209"/>
                  <a:pt x="119270" y="1868556"/>
                </a:cubicBezTo>
                <a:cubicBezTo>
                  <a:pt x="115110" y="1893518"/>
                  <a:pt x="107270" y="1914496"/>
                  <a:pt x="99392" y="1938130"/>
                </a:cubicBezTo>
                <a:cubicBezTo>
                  <a:pt x="102705" y="2020956"/>
                  <a:pt x="103628" y="2103912"/>
                  <a:pt x="109331" y="2186608"/>
                </a:cubicBezTo>
                <a:cubicBezTo>
                  <a:pt x="110271" y="2200236"/>
                  <a:pt x="116591" y="2212970"/>
                  <a:pt x="119270" y="2226365"/>
                </a:cubicBezTo>
                <a:cubicBezTo>
                  <a:pt x="123222" y="2246126"/>
                  <a:pt x="125604" y="2266173"/>
                  <a:pt x="129209" y="2286000"/>
                </a:cubicBezTo>
                <a:cubicBezTo>
                  <a:pt x="132231" y="2302621"/>
                  <a:pt x="135835" y="2319130"/>
                  <a:pt x="139148" y="2335695"/>
                </a:cubicBezTo>
                <a:cubicBezTo>
                  <a:pt x="142461" y="2385391"/>
                  <a:pt x="144365" y="2435200"/>
                  <a:pt x="149087" y="2484782"/>
                </a:cubicBezTo>
                <a:cubicBezTo>
                  <a:pt x="150998" y="2504844"/>
                  <a:pt x="156800" y="2524388"/>
                  <a:pt x="159026" y="2544417"/>
                </a:cubicBezTo>
                <a:cubicBezTo>
                  <a:pt x="176545" y="2702086"/>
                  <a:pt x="153284" y="2616637"/>
                  <a:pt x="188844" y="2723321"/>
                </a:cubicBezTo>
                <a:cubicBezTo>
                  <a:pt x="225089" y="2832058"/>
                  <a:pt x="167286" y="2667363"/>
                  <a:pt x="218661" y="2782956"/>
                </a:cubicBezTo>
                <a:cubicBezTo>
                  <a:pt x="227171" y="2802104"/>
                  <a:pt x="226917" y="2825156"/>
                  <a:pt x="238540" y="2842591"/>
                </a:cubicBezTo>
                <a:lnTo>
                  <a:pt x="278296" y="2902226"/>
                </a:lnTo>
                <a:cubicBezTo>
                  <a:pt x="281609" y="2915478"/>
                  <a:pt x="282126" y="2929764"/>
                  <a:pt x="288235" y="2941982"/>
                </a:cubicBezTo>
                <a:cubicBezTo>
                  <a:pt x="312012" y="2989535"/>
                  <a:pt x="325088" y="2998713"/>
                  <a:pt x="357809" y="3031434"/>
                </a:cubicBezTo>
                <a:cubicBezTo>
                  <a:pt x="367429" y="3060294"/>
                  <a:pt x="366607" y="3066547"/>
                  <a:pt x="387626" y="3091069"/>
                </a:cubicBezTo>
                <a:cubicBezTo>
                  <a:pt x="399823" y="3105299"/>
                  <a:pt x="409603" y="3124899"/>
                  <a:pt x="427383" y="3130826"/>
                </a:cubicBezTo>
                <a:lnTo>
                  <a:pt x="457200" y="3140765"/>
                </a:lnTo>
                <a:cubicBezTo>
                  <a:pt x="473765" y="3137452"/>
                  <a:pt x="491369" y="3137481"/>
                  <a:pt x="506896" y="3130826"/>
                </a:cubicBezTo>
                <a:cubicBezTo>
                  <a:pt x="515509" y="3127135"/>
                  <a:pt x="519457" y="3116801"/>
                  <a:pt x="526774" y="3110947"/>
                </a:cubicBezTo>
                <a:cubicBezTo>
                  <a:pt x="536102" y="3103485"/>
                  <a:pt x="546653" y="3097695"/>
                  <a:pt x="556592" y="3091069"/>
                </a:cubicBezTo>
                <a:cubicBezTo>
                  <a:pt x="563218" y="3081130"/>
                  <a:pt x="571128" y="3071936"/>
                  <a:pt x="576470" y="3061252"/>
                </a:cubicBezTo>
                <a:cubicBezTo>
                  <a:pt x="581155" y="3051881"/>
                  <a:pt x="581321" y="3040592"/>
                  <a:pt x="586409" y="3031434"/>
                </a:cubicBezTo>
                <a:cubicBezTo>
                  <a:pt x="598011" y="3010550"/>
                  <a:pt x="626166" y="2971800"/>
                  <a:pt x="626166" y="2971800"/>
                </a:cubicBezTo>
                <a:cubicBezTo>
                  <a:pt x="629479" y="2961861"/>
                  <a:pt x="629560" y="2950163"/>
                  <a:pt x="636105" y="2941982"/>
                </a:cubicBezTo>
                <a:cubicBezTo>
                  <a:pt x="668770" y="2901149"/>
                  <a:pt x="723317" y="2927843"/>
                  <a:pt x="765313" y="2932043"/>
                </a:cubicBezTo>
                <a:cubicBezTo>
                  <a:pt x="778051" y="2935227"/>
                  <a:pt x="820628" y="2944791"/>
                  <a:pt x="834887" y="2951921"/>
                </a:cubicBezTo>
                <a:cubicBezTo>
                  <a:pt x="845571" y="2957263"/>
                  <a:pt x="854766" y="2965174"/>
                  <a:pt x="864705" y="2971800"/>
                </a:cubicBezTo>
                <a:cubicBezTo>
                  <a:pt x="914058" y="3045829"/>
                  <a:pt x="850628" y="2954908"/>
                  <a:pt x="914400" y="3031434"/>
                </a:cubicBezTo>
                <a:cubicBezTo>
                  <a:pt x="922047" y="3040611"/>
                  <a:pt x="924951" y="3053790"/>
                  <a:pt x="934279" y="3061252"/>
                </a:cubicBezTo>
                <a:cubicBezTo>
                  <a:pt x="942460" y="3067797"/>
                  <a:pt x="954938" y="3066103"/>
                  <a:pt x="964096" y="3071191"/>
                </a:cubicBezTo>
                <a:cubicBezTo>
                  <a:pt x="973969" y="3076676"/>
                  <a:pt x="1029415" y="3109535"/>
                  <a:pt x="1043609" y="3130826"/>
                </a:cubicBezTo>
                <a:cubicBezTo>
                  <a:pt x="1051827" y="3143154"/>
                  <a:pt x="1056861" y="3157330"/>
                  <a:pt x="1063487" y="3170582"/>
                </a:cubicBezTo>
                <a:cubicBezTo>
                  <a:pt x="1070113" y="3216965"/>
                  <a:pt x="1067354" y="3265697"/>
                  <a:pt x="1083366" y="3309730"/>
                </a:cubicBezTo>
                <a:cubicBezTo>
                  <a:pt x="1087448" y="3320956"/>
                  <a:pt x="1095597" y="3289090"/>
                  <a:pt x="1103244" y="3279913"/>
                </a:cubicBezTo>
                <a:cubicBezTo>
                  <a:pt x="1112242" y="3269115"/>
                  <a:pt x="1123913" y="3260767"/>
                  <a:pt x="1133061" y="3250095"/>
                </a:cubicBezTo>
                <a:cubicBezTo>
                  <a:pt x="1203945" y="3167398"/>
                  <a:pt x="1131116" y="3242104"/>
                  <a:pt x="1182757" y="3190460"/>
                </a:cubicBezTo>
                <a:cubicBezTo>
                  <a:pt x="1158285" y="3263877"/>
                  <a:pt x="1145866" y="3275033"/>
                  <a:pt x="1172818" y="3369365"/>
                </a:cubicBezTo>
                <a:cubicBezTo>
                  <a:pt x="1176100" y="3380851"/>
                  <a:pt x="1193458" y="3381596"/>
                  <a:pt x="1202635" y="3389243"/>
                </a:cubicBezTo>
                <a:cubicBezTo>
                  <a:pt x="1213433" y="3398241"/>
                  <a:pt x="1222514" y="3409121"/>
                  <a:pt x="1232453" y="3419060"/>
                </a:cubicBezTo>
                <a:cubicBezTo>
                  <a:pt x="1229140" y="3482008"/>
                  <a:pt x="1226706" y="3545008"/>
                  <a:pt x="1222513" y="3607904"/>
                </a:cubicBezTo>
                <a:cubicBezTo>
                  <a:pt x="1220079" y="3644417"/>
                  <a:pt x="1212574" y="3680640"/>
                  <a:pt x="1212574" y="3717234"/>
                </a:cubicBezTo>
                <a:cubicBezTo>
                  <a:pt x="1212574" y="3727711"/>
                  <a:pt x="1214332" y="3740507"/>
                  <a:pt x="1222513" y="3747052"/>
                </a:cubicBezTo>
                <a:cubicBezTo>
                  <a:pt x="1233180" y="3755585"/>
                  <a:pt x="1249018" y="3753678"/>
                  <a:pt x="1262270" y="3756991"/>
                </a:cubicBezTo>
                <a:cubicBezTo>
                  <a:pt x="1272209" y="3766930"/>
                  <a:pt x="1286867" y="3773757"/>
                  <a:pt x="1292087" y="3786808"/>
                </a:cubicBezTo>
                <a:cubicBezTo>
                  <a:pt x="1328722" y="3878396"/>
                  <a:pt x="1283341" y="3828951"/>
                  <a:pt x="1311966" y="3886200"/>
                </a:cubicBezTo>
                <a:cubicBezTo>
                  <a:pt x="1330830" y="3923928"/>
                  <a:pt x="1340571" y="3923073"/>
                  <a:pt x="1381540" y="3945834"/>
                </a:cubicBezTo>
                <a:cubicBezTo>
                  <a:pt x="1418390" y="3966306"/>
                  <a:pt x="1415921" y="3963921"/>
                  <a:pt x="1451113" y="3975652"/>
                </a:cubicBezTo>
                <a:cubicBezTo>
                  <a:pt x="1464365" y="3985591"/>
                  <a:pt x="1476823" y="3996690"/>
                  <a:pt x="1490870" y="4005469"/>
                </a:cubicBezTo>
                <a:cubicBezTo>
                  <a:pt x="1503434" y="4013321"/>
                  <a:pt x="1519244" y="4015862"/>
                  <a:pt x="1530626" y="4025347"/>
                </a:cubicBezTo>
                <a:cubicBezTo>
                  <a:pt x="1539803" y="4032994"/>
                  <a:pt x="1543562" y="4045444"/>
                  <a:pt x="1550505" y="4055165"/>
                </a:cubicBezTo>
                <a:cubicBezTo>
                  <a:pt x="1577693" y="4093228"/>
                  <a:pt x="1583217" y="4092221"/>
                  <a:pt x="1600200" y="4134678"/>
                </a:cubicBezTo>
                <a:cubicBezTo>
                  <a:pt x="1607982" y="4154133"/>
                  <a:pt x="1608456" y="4176878"/>
                  <a:pt x="1620079" y="4194313"/>
                </a:cubicBezTo>
                <a:cubicBezTo>
                  <a:pt x="1637292" y="4220133"/>
                  <a:pt x="1649228" y="4239230"/>
                  <a:pt x="1669774" y="4263886"/>
                </a:cubicBezTo>
                <a:cubicBezTo>
                  <a:pt x="1675773" y="4271085"/>
                  <a:pt x="1684455" y="4275968"/>
                  <a:pt x="1689653" y="4283765"/>
                </a:cubicBezTo>
                <a:cubicBezTo>
                  <a:pt x="1737794" y="4355976"/>
                  <a:pt x="1683830" y="4297818"/>
                  <a:pt x="1729409" y="4343400"/>
                </a:cubicBezTo>
                <a:cubicBezTo>
                  <a:pt x="1732722" y="4353339"/>
                  <a:pt x="1734663" y="4363846"/>
                  <a:pt x="1739348" y="4373217"/>
                </a:cubicBezTo>
                <a:cubicBezTo>
                  <a:pt x="1751886" y="4398293"/>
                  <a:pt x="1760616" y="4404424"/>
                  <a:pt x="1779105" y="4422913"/>
                </a:cubicBezTo>
                <a:cubicBezTo>
                  <a:pt x="1795436" y="4463740"/>
                  <a:pt x="1797284" y="4480849"/>
                  <a:pt x="1828800" y="4512365"/>
                </a:cubicBezTo>
                <a:cubicBezTo>
                  <a:pt x="1837247" y="4520812"/>
                  <a:pt x="1848679" y="4525617"/>
                  <a:pt x="1858618" y="4532243"/>
                </a:cubicBezTo>
                <a:cubicBezTo>
                  <a:pt x="1865244" y="4542182"/>
                  <a:pt x="1871034" y="4552732"/>
                  <a:pt x="1878496" y="4562060"/>
                </a:cubicBezTo>
                <a:cubicBezTo>
                  <a:pt x="1921274" y="4615534"/>
                  <a:pt x="1938551" y="4579069"/>
                  <a:pt x="2037522" y="4572000"/>
                </a:cubicBezTo>
                <a:cubicBezTo>
                  <a:pt x="2044148" y="4562061"/>
                  <a:pt x="2048953" y="4550629"/>
                  <a:pt x="2057400" y="4542182"/>
                </a:cubicBezTo>
                <a:cubicBezTo>
                  <a:pt x="2076666" y="4522916"/>
                  <a:pt x="2092785" y="4520448"/>
                  <a:pt x="2117035" y="4512365"/>
                </a:cubicBezTo>
                <a:cubicBezTo>
                  <a:pt x="2142544" y="4495359"/>
                  <a:pt x="2156803" y="4484072"/>
                  <a:pt x="2186609" y="4472608"/>
                </a:cubicBezTo>
                <a:cubicBezTo>
                  <a:pt x="2215944" y="4461325"/>
                  <a:pt x="2246879" y="4454464"/>
                  <a:pt x="2276061" y="4442791"/>
                </a:cubicBezTo>
                <a:cubicBezTo>
                  <a:pt x="2292626" y="4436165"/>
                  <a:pt x="2309799" y="4430892"/>
                  <a:pt x="2325757" y="4422913"/>
                </a:cubicBezTo>
                <a:cubicBezTo>
                  <a:pt x="2402828" y="4384377"/>
                  <a:pt x="2310442" y="4418077"/>
                  <a:pt x="2385392" y="4393095"/>
                </a:cubicBezTo>
                <a:cubicBezTo>
                  <a:pt x="2398644" y="4383156"/>
                  <a:pt x="2411365" y="4372467"/>
                  <a:pt x="2425148" y="4363278"/>
                </a:cubicBezTo>
                <a:cubicBezTo>
                  <a:pt x="2441222" y="4352562"/>
                  <a:pt x="2459892" y="4345693"/>
                  <a:pt x="2474844" y="4333460"/>
                </a:cubicBezTo>
                <a:cubicBezTo>
                  <a:pt x="2496602" y="4315659"/>
                  <a:pt x="2534479" y="4273826"/>
                  <a:pt x="2534479" y="4273826"/>
                </a:cubicBezTo>
                <a:lnTo>
                  <a:pt x="2554357" y="4194313"/>
                </a:lnTo>
                <a:cubicBezTo>
                  <a:pt x="2557670" y="4181061"/>
                  <a:pt x="2552078" y="4160665"/>
                  <a:pt x="2564296" y="4154556"/>
                </a:cubicBezTo>
                <a:cubicBezTo>
                  <a:pt x="2577548" y="4147930"/>
                  <a:pt x="2590434" y="4140514"/>
                  <a:pt x="2604053" y="4134678"/>
                </a:cubicBezTo>
                <a:cubicBezTo>
                  <a:pt x="2613683" y="4130551"/>
                  <a:pt x="2623597" y="4126794"/>
                  <a:pt x="2633870" y="4124739"/>
                </a:cubicBezTo>
                <a:cubicBezTo>
                  <a:pt x="2656842" y="4120145"/>
                  <a:pt x="2680253" y="4118113"/>
                  <a:pt x="2703444" y="4114800"/>
                </a:cubicBezTo>
                <a:cubicBezTo>
                  <a:pt x="2758913" y="4096310"/>
                  <a:pt x="2779900" y="4084982"/>
                  <a:pt x="2842592" y="4084982"/>
                </a:cubicBezTo>
                <a:cubicBezTo>
                  <a:pt x="2879850" y="4084982"/>
                  <a:pt x="2949388" y="4094287"/>
                  <a:pt x="2991679" y="4104860"/>
                </a:cubicBezTo>
                <a:cubicBezTo>
                  <a:pt x="3153440" y="4145301"/>
                  <a:pt x="3002704" y="4109431"/>
                  <a:pt x="3091070" y="4134678"/>
                </a:cubicBezTo>
                <a:cubicBezTo>
                  <a:pt x="3160375" y="4154479"/>
                  <a:pt x="3102602" y="4135032"/>
                  <a:pt x="3190461" y="4154556"/>
                </a:cubicBezTo>
                <a:cubicBezTo>
                  <a:pt x="3200688" y="4156829"/>
                  <a:pt x="3210205" y="4161617"/>
                  <a:pt x="3220279" y="4164495"/>
                </a:cubicBezTo>
                <a:cubicBezTo>
                  <a:pt x="3233413" y="4168248"/>
                  <a:pt x="3246783" y="4171121"/>
                  <a:pt x="3260035" y="4174434"/>
                </a:cubicBezTo>
                <a:cubicBezTo>
                  <a:pt x="3287172" y="4201573"/>
                  <a:pt x="3280289" y="4196564"/>
                  <a:pt x="3319670" y="4224130"/>
                </a:cubicBezTo>
                <a:cubicBezTo>
                  <a:pt x="3339242" y="4237830"/>
                  <a:pt x="3356128" y="4258091"/>
                  <a:pt x="3379305" y="4263886"/>
                </a:cubicBezTo>
                <a:cubicBezTo>
                  <a:pt x="3410627" y="4271717"/>
                  <a:pt x="3420367" y="4273073"/>
                  <a:pt x="3448879" y="4283765"/>
                </a:cubicBezTo>
                <a:cubicBezTo>
                  <a:pt x="3465584" y="4290029"/>
                  <a:pt x="3482271" y="4296397"/>
                  <a:pt x="3498574" y="4303643"/>
                </a:cubicBezTo>
                <a:cubicBezTo>
                  <a:pt x="3550518" y="4326729"/>
                  <a:pt x="3529114" y="4323762"/>
                  <a:pt x="3588026" y="4343400"/>
                </a:cubicBezTo>
                <a:cubicBezTo>
                  <a:pt x="3776484" y="4406220"/>
                  <a:pt x="3562059" y="4331721"/>
                  <a:pt x="3707296" y="4373217"/>
                </a:cubicBezTo>
                <a:cubicBezTo>
                  <a:pt x="3737517" y="4381851"/>
                  <a:pt x="3796748" y="4403034"/>
                  <a:pt x="3796748" y="4403034"/>
                </a:cubicBezTo>
                <a:cubicBezTo>
                  <a:pt x="3803374" y="4409660"/>
                  <a:pt x="3808829" y="4417715"/>
                  <a:pt x="3816626" y="4422913"/>
                </a:cubicBezTo>
                <a:cubicBezTo>
                  <a:pt x="3855146" y="4448593"/>
                  <a:pt x="3867968" y="4444722"/>
                  <a:pt x="3916018" y="4452730"/>
                </a:cubicBezTo>
                <a:cubicBezTo>
                  <a:pt x="3929270" y="4459356"/>
                  <a:pt x="3942156" y="4466772"/>
                  <a:pt x="3955774" y="4472608"/>
                </a:cubicBezTo>
                <a:cubicBezTo>
                  <a:pt x="3965404" y="4476735"/>
                  <a:pt x="3976221" y="4477862"/>
                  <a:pt x="3985592" y="4482547"/>
                </a:cubicBezTo>
                <a:cubicBezTo>
                  <a:pt x="4023561" y="4501532"/>
                  <a:pt x="4036746" y="4517882"/>
                  <a:pt x="4075044" y="4532243"/>
                </a:cubicBezTo>
                <a:cubicBezTo>
                  <a:pt x="4183306" y="4572841"/>
                  <a:pt x="4043867" y="4506716"/>
                  <a:pt x="4154557" y="4562060"/>
                </a:cubicBezTo>
                <a:cubicBezTo>
                  <a:pt x="4176635" y="4584139"/>
                  <a:pt x="4204097" y="4614202"/>
                  <a:pt x="4234070" y="4621695"/>
                </a:cubicBezTo>
                <a:cubicBezTo>
                  <a:pt x="4247322" y="4625008"/>
                  <a:pt x="4260692" y="4627881"/>
                  <a:pt x="4273826" y="4631634"/>
                </a:cubicBezTo>
                <a:cubicBezTo>
                  <a:pt x="4373677" y="4660163"/>
                  <a:pt x="4219066" y="4620426"/>
                  <a:pt x="4343400" y="4651513"/>
                </a:cubicBezTo>
                <a:cubicBezTo>
                  <a:pt x="4415785" y="4627383"/>
                  <a:pt x="4369635" y="4638537"/>
                  <a:pt x="4512366" y="4651513"/>
                </a:cubicBezTo>
                <a:cubicBezTo>
                  <a:pt x="4776386" y="4675516"/>
                  <a:pt x="4459598" y="4648644"/>
                  <a:pt x="4641574" y="4671391"/>
                </a:cubicBezTo>
                <a:cubicBezTo>
                  <a:pt x="4677885" y="4675930"/>
                  <a:pt x="4714461" y="4678017"/>
                  <a:pt x="4750905" y="4681330"/>
                </a:cubicBezTo>
                <a:cubicBezTo>
                  <a:pt x="4767470" y="4684643"/>
                  <a:pt x="4783800" y="4689501"/>
                  <a:pt x="4800600" y="4691269"/>
                </a:cubicBezTo>
                <a:cubicBezTo>
                  <a:pt x="4970761" y="4709180"/>
                  <a:pt x="4985389" y="4699382"/>
                  <a:pt x="5188226" y="4691269"/>
                </a:cubicBezTo>
                <a:cubicBezTo>
                  <a:pt x="5198165" y="4687956"/>
                  <a:pt x="5207880" y="4683871"/>
                  <a:pt x="5218044" y="4681330"/>
                </a:cubicBezTo>
                <a:cubicBezTo>
                  <a:pt x="5234433" y="4677233"/>
                  <a:pt x="5251497" y="4676032"/>
                  <a:pt x="5267740" y="4671391"/>
                </a:cubicBezTo>
                <a:cubicBezTo>
                  <a:pt x="5297961" y="4662756"/>
                  <a:pt x="5326372" y="4647737"/>
                  <a:pt x="5357192" y="4641573"/>
                </a:cubicBezTo>
                <a:cubicBezTo>
                  <a:pt x="5373757" y="4638260"/>
                  <a:pt x="5390589" y="4636079"/>
                  <a:pt x="5406887" y="4631634"/>
                </a:cubicBezTo>
                <a:cubicBezTo>
                  <a:pt x="5427102" y="4626121"/>
                  <a:pt x="5466522" y="4611756"/>
                  <a:pt x="5466522" y="4611756"/>
                </a:cubicBezTo>
                <a:cubicBezTo>
                  <a:pt x="5476461" y="4601817"/>
                  <a:pt x="5485245" y="4590569"/>
                  <a:pt x="5496340" y="4581939"/>
                </a:cubicBezTo>
                <a:cubicBezTo>
                  <a:pt x="5571852" y="4523208"/>
                  <a:pt x="5554499" y="4542316"/>
                  <a:pt x="5665305" y="4532243"/>
                </a:cubicBezTo>
                <a:cubicBezTo>
                  <a:pt x="5740243" y="4507264"/>
                  <a:pt x="5647879" y="4540957"/>
                  <a:pt x="5724940" y="4502426"/>
                </a:cubicBezTo>
                <a:cubicBezTo>
                  <a:pt x="5734311" y="4497741"/>
                  <a:pt x="5745386" y="4497171"/>
                  <a:pt x="5754757" y="4492486"/>
                </a:cubicBezTo>
                <a:cubicBezTo>
                  <a:pt x="5765441" y="4487144"/>
                  <a:pt x="5773890" y="4477950"/>
                  <a:pt x="5784574" y="4472608"/>
                </a:cubicBezTo>
                <a:cubicBezTo>
                  <a:pt x="5793945" y="4467923"/>
                  <a:pt x="5805021" y="4467354"/>
                  <a:pt x="5814392" y="4462669"/>
                </a:cubicBezTo>
                <a:cubicBezTo>
                  <a:pt x="5863476" y="4438127"/>
                  <a:pt x="5940026" y="4377827"/>
                  <a:pt x="5973418" y="4353339"/>
                </a:cubicBezTo>
                <a:cubicBezTo>
                  <a:pt x="6007311" y="4328484"/>
                  <a:pt x="6041941" y="4302122"/>
                  <a:pt x="6072809" y="4273826"/>
                </a:cubicBezTo>
                <a:cubicBezTo>
                  <a:pt x="6173201" y="4181801"/>
                  <a:pt x="6098463" y="4248865"/>
                  <a:pt x="6162261" y="4174434"/>
                </a:cubicBezTo>
                <a:cubicBezTo>
                  <a:pt x="6171409" y="4163762"/>
                  <a:pt x="6183080" y="4155415"/>
                  <a:pt x="6192079" y="4144617"/>
                </a:cubicBezTo>
                <a:cubicBezTo>
                  <a:pt x="6221257" y="4109604"/>
                  <a:pt x="6200292" y="4121207"/>
                  <a:pt x="6231835" y="4094921"/>
                </a:cubicBezTo>
                <a:cubicBezTo>
                  <a:pt x="6238586" y="4089295"/>
                  <a:pt x="6288501" y="4051680"/>
                  <a:pt x="6301409" y="4045226"/>
                </a:cubicBezTo>
                <a:cubicBezTo>
                  <a:pt x="6317367" y="4037247"/>
                  <a:pt x="6334400" y="4031612"/>
                  <a:pt x="6351105" y="4025347"/>
                </a:cubicBezTo>
                <a:cubicBezTo>
                  <a:pt x="6360915" y="4021668"/>
                  <a:pt x="6371551" y="4020093"/>
                  <a:pt x="6380922" y="4015408"/>
                </a:cubicBezTo>
                <a:cubicBezTo>
                  <a:pt x="6398201" y="4006769"/>
                  <a:pt x="6414544" y="3996307"/>
                  <a:pt x="6430618" y="3985591"/>
                </a:cubicBezTo>
                <a:cubicBezTo>
                  <a:pt x="6530432" y="3919049"/>
                  <a:pt x="6505268" y="3940758"/>
                  <a:pt x="6559826" y="3886200"/>
                </a:cubicBezTo>
                <a:lnTo>
                  <a:pt x="6579705" y="3826565"/>
                </a:lnTo>
                <a:lnTo>
                  <a:pt x="6589644" y="3796747"/>
                </a:lnTo>
                <a:cubicBezTo>
                  <a:pt x="6604451" y="3515403"/>
                  <a:pt x="6570432" y="3682549"/>
                  <a:pt x="6619461" y="3568147"/>
                </a:cubicBezTo>
                <a:cubicBezTo>
                  <a:pt x="6623588" y="3558517"/>
                  <a:pt x="6624715" y="3547701"/>
                  <a:pt x="6629400" y="3538330"/>
                </a:cubicBezTo>
                <a:cubicBezTo>
                  <a:pt x="6637624" y="3521882"/>
                  <a:pt x="6683413" y="3462752"/>
                  <a:pt x="6689035" y="3458817"/>
                </a:cubicBezTo>
                <a:cubicBezTo>
                  <a:pt x="6706201" y="3446801"/>
                  <a:pt x="6748670" y="3438939"/>
                  <a:pt x="6748670" y="3438939"/>
                </a:cubicBezTo>
                <a:cubicBezTo>
                  <a:pt x="6775174" y="3442252"/>
                  <a:pt x="6803712" y="3438172"/>
                  <a:pt x="6828183" y="3448878"/>
                </a:cubicBezTo>
                <a:cubicBezTo>
                  <a:pt x="6858536" y="3462157"/>
                  <a:pt x="6881192" y="3488635"/>
                  <a:pt x="6907696" y="3508513"/>
                </a:cubicBezTo>
                <a:cubicBezTo>
                  <a:pt x="6916697" y="3515263"/>
                  <a:pt x="6962739" y="3550943"/>
                  <a:pt x="6977270" y="3558208"/>
                </a:cubicBezTo>
                <a:cubicBezTo>
                  <a:pt x="6991529" y="3565338"/>
                  <a:pt x="7034105" y="3574901"/>
                  <a:pt x="7046844" y="3578086"/>
                </a:cubicBezTo>
                <a:cubicBezTo>
                  <a:pt x="7062792" y="3567454"/>
                  <a:pt x="7085211" y="3555323"/>
                  <a:pt x="7096540" y="3538330"/>
                </a:cubicBezTo>
                <a:cubicBezTo>
                  <a:pt x="7112915" y="3513768"/>
                  <a:pt x="7117523" y="3495259"/>
                  <a:pt x="7126357" y="3468756"/>
                </a:cubicBezTo>
                <a:cubicBezTo>
                  <a:pt x="7123044" y="3438939"/>
                  <a:pt x="7121350" y="3408897"/>
                  <a:pt x="7116418" y="3379304"/>
                </a:cubicBezTo>
                <a:cubicBezTo>
                  <a:pt x="7112761" y="3357364"/>
                  <a:pt x="7095654" y="3327838"/>
                  <a:pt x="7086600" y="3309730"/>
                </a:cubicBezTo>
                <a:cubicBezTo>
                  <a:pt x="7083287" y="3296478"/>
                  <a:pt x="7082042" y="3282529"/>
                  <a:pt x="7076661" y="3269973"/>
                </a:cubicBezTo>
                <a:cubicBezTo>
                  <a:pt x="7035639" y="3174253"/>
                  <a:pt x="7078019" y="3327507"/>
                  <a:pt x="7036905" y="3190460"/>
                </a:cubicBezTo>
                <a:cubicBezTo>
                  <a:pt x="7026886" y="3157064"/>
                  <a:pt x="7020905" y="3090343"/>
                  <a:pt x="7017026" y="3061252"/>
                </a:cubicBezTo>
                <a:cubicBezTo>
                  <a:pt x="7013930" y="3038031"/>
                  <a:pt x="7010400" y="3014869"/>
                  <a:pt x="7007087" y="2991678"/>
                </a:cubicBezTo>
                <a:cubicBezTo>
                  <a:pt x="7021928" y="2828425"/>
                  <a:pt x="7008292" y="2935356"/>
                  <a:pt x="7026966" y="2832652"/>
                </a:cubicBezTo>
                <a:cubicBezTo>
                  <a:pt x="7030571" y="2812825"/>
                  <a:pt x="7032017" y="2792568"/>
                  <a:pt x="7036905" y="2773017"/>
                </a:cubicBezTo>
                <a:cubicBezTo>
                  <a:pt x="7041987" y="2752689"/>
                  <a:pt x="7045160" y="2730816"/>
                  <a:pt x="7056783" y="2713382"/>
                </a:cubicBezTo>
                <a:cubicBezTo>
                  <a:pt x="7117964" y="2621611"/>
                  <a:pt x="7039890" y="2734498"/>
                  <a:pt x="7096540" y="2663686"/>
                </a:cubicBezTo>
                <a:cubicBezTo>
                  <a:pt x="7123564" y="2629906"/>
                  <a:pt x="7108737" y="2633217"/>
                  <a:pt x="7146235" y="2604052"/>
                </a:cubicBezTo>
                <a:cubicBezTo>
                  <a:pt x="7165093" y="2589384"/>
                  <a:pt x="7185992" y="2577547"/>
                  <a:pt x="7205870" y="2564295"/>
                </a:cubicBezTo>
                <a:lnTo>
                  <a:pt x="7265505" y="2524539"/>
                </a:lnTo>
                <a:lnTo>
                  <a:pt x="7295322" y="2514600"/>
                </a:lnTo>
                <a:cubicBezTo>
                  <a:pt x="7305261" y="2521226"/>
                  <a:pt x="7316693" y="2526031"/>
                  <a:pt x="7325140" y="2534478"/>
                </a:cubicBezTo>
                <a:cubicBezTo>
                  <a:pt x="7391404" y="2600741"/>
                  <a:pt x="7295319" y="2531162"/>
                  <a:pt x="7374835" y="2584173"/>
                </a:cubicBezTo>
                <a:cubicBezTo>
                  <a:pt x="7388087" y="2564295"/>
                  <a:pt x="7403908" y="2545907"/>
                  <a:pt x="7414592" y="2524539"/>
                </a:cubicBezTo>
                <a:cubicBezTo>
                  <a:pt x="7421218" y="2511287"/>
                  <a:pt x="7425214" y="2496352"/>
                  <a:pt x="7434470" y="2484782"/>
                </a:cubicBezTo>
                <a:cubicBezTo>
                  <a:pt x="7452031" y="2462830"/>
                  <a:pt x="7474227" y="2445025"/>
                  <a:pt x="7494105" y="2425147"/>
                </a:cubicBezTo>
                <a:lnTo>
                  <a:pt x="7523922" y="2395330"/>
                </a:lnTo>
                <a:lnTo>
                  <a:pt x="7573618" y="2345634"/>
                </a:lnTo>
                <a:cubicBezTo>
                  <a:pt x="7583557" y="2335695"/>
                  <a:pt x="7591740" y="2323614"/>
                  <a:pt x="7603435" y="2315817"/>
                </a:cubicBezTo>
                <a:cubicBezTo>
                  <a:pt x="7613374" y="2309191"/>
                  <a:pt x="7623925" y="2303401"/>
                  <a:pt x="7633253" y="2295939"/>
                </a:cubicBezTo>
                <a:cubicBezTo>
                  <a:pt x="7640570" y="2290085"/>
                  <a:pt x="7644750" y="2280251"/>
                  <a:pt x="7653131" y="2276060"/>
                </a:cubicBezTo>
                <a:cubicBezTo>
                  <a:pt x="7671872" y="2266689"/>
                  <a:pt x="7692888" y="2262808"/>
                  <a:pt x="7712766" y="2256182"/>
                </a:cubicBezTo>
                <a:lnTo>
                  <a:pt x="7742583" y="2246243"/>
                </a:lnTo>
                <a:cubicBezTo>
                  <a:pt x="7752522" y="2236304"/>
                  <a:pt x="7764603" y="2228121"/>
                  <a:pt x="7772400" y="2216426"/>
                </a:cubicBezTo>
                <a:cubicBezTo>
                  <a:pt x="7778212" y="2207709"/>
                  <a:pt x="7777252" y="2195767"/>
                  <a:pt x="7782340" y="2186608"/>
                </a:cubicBezTo>
                <a:cubicBezTo>
                  <a:pt x="7793942" y="2165724"/>
                  <a:pt x="7808844" y="2146851"/>
                  <a:pt x="7822096" y="2126973"/>
                </a:cubicBezTo>
                <a:lnTo>
                  <a:pt x="7841974" y="2097156"/>
                </a:lnTo>
                <a:lnTo>
                  <a:pt x="7861853" y="2067339"/>
                </a:lnTo>
                <a:cubicBezTo>
                  <a:pt x="7879347" y="2014857"/>
                  <a:pt x="7865981" y="2046238"/>
                  <a:pt x="7911548" y="1977886"/>
                </a:cubicBezTo>
                <a:lnTo>
                  <a:pt x="7931426" y="1948069"/>
                </a:lnTo>
                <a:cubicBezTo>
                  <a:pt x="7934739" y="1934817"/>
                  <a:pt x="7937441" y="1921397"/>
                  <a:pt x="7941366" y="1908313"/>
                </a:cubicBezTo>
                <a:cubicBezTo>
                  <a:pt x="7956680" y="1857267"/>
                  <a:pt x="7962152" y="1846408"/>
                  <a:pt x="7981122" y="1798982"/>
                </a:cubicBezTo>
                <a:cubicBezTo>
                  <a:pt x="7984435" y="1765852"/>
                  <a:pt x="7985998" y="1732499"/>
                  <a:pt x="7991061" y="1699591"/>
                </a:cubicBezTo>
                <a:cubicBezTo>
                  <a:pt x="7992654" y="1689236"/>
                  <a:pt x="7998243" y="1679881"/>
                  <a:pt x="8001000" y="1669773"/>
                </a:cubicBezTo>
                <a:cubicBezTo>
                  <a:pt x="8008188" y="1643416"/>
                  <a:pt x="8015521" y="1617050"/>
                  <a:pt x="8020879" y="1590260"/>
                </a:cubicBezTo>
                <a:cubicBezTo>
                  <a:pt x="8024192" y="1573695"/>
                  <a:pt x="8027796" y="1557186"/>
                  <a:pt x="8030818" y="1540565"/>
                </a:cubicBezTo>
                <a:cubicBezTo>
                  <a:pt x="8034423" y="1520738"/>
                  <a:pt x="8036385" y="1500603"/>
                  <a:pt x="8040757" y="1480930"/>
                </a:cubicBezTo>
                <a:cubicBezTo>
                  <a:pt x="8043030" y="1470703"/>
                  <a:pt x="8047383" y="1461052"/>
                  <a:pt x="8050696" y="1451113"/>
                </a:cubicBezTo>
                <a:cubicBezTo>
                  <a:pt x="8047383" y="1388165"/>
                  <a:pt x="8046218" y="1325067"/>
                  <a:pt x="8040757" y="1262269"/>
                </a:cubicBezTo>
                <a:cubicBezTo>
                  <a:pt x="8039574" y="1248661"/>
                  <a:pt x="8038651" y="1233704"/>
                  <a:pt x="8030818" y="1222513"/>
                </a:cubicBezTo>
                <a:cubicBezTo>
                  <a:pt x="8014697" y="1199483"/>
                  <a:pt x="7993673" y="1179745"/>
                  <a:pt x="7971183" y="1162878"/>
                </a:cubicBezTo>
                <a:cubicBezTo>
                  <a:pt x="7957931" y="1152939"/>
                  <a:pt x="7945473" y="1141840"/>
                  <a:pt x="7931426" y="1133060"/>
                </a:cubicBezTo>
                <a:cubicBezTo>
                  <a:pt x="7918862" y="1125207"/>
                  <a:pt x="7905499" y="1118501"/>
                  <a:pt x="7891670" y="1113182"/>
                </a:cubicBezTo>
                <a:cubicBezTo>
                  <a:pt x="7853976" y="1098685"/>
                  <a:pt x="7804582" y="1082452"/>
                  <a:pt x="7762461" y="1073426"/>
                </a:cubicBezTo>
                <a:cubicBezTo>
                  <a:pt x="7729425" y="1066347"/>
                  <a:pt x="7695848" y="1061741"/>
                  <a:pt x="7663070" y="1053547"/>
                </a:cubicBezTo>
                <a:cubicBezTo>
                  <a:pt x="7649818" y="1050234"/>
                  <a:pt x="7636448" y="1047361"/>
                  <a:pt x="7623313" y="1043608"/>
                </a:cubicBezTo>
                <a:cubicBezTo>
                  <a:pt x="7573930" y="1029499"/>
                  <a:pt x="7609477" y="1033834"/>
                  <a:pt x="7543800" y="1023730"/>
                </a:cubicBezTo>
                <a:cubicBezTo>
                  <a:pt x="7473423" y="1012903"/>
                  <a:pt x="7418135" y="1009945"/>
                  <a:pt x="7345018" y="1003852"/>
                </a:cubicBezTo>
                <a:cubicBezTo>
                  <a:pt x="7320773" y="997791"/>
                  <a:pt x="7298042" y="999353"/>
                  <a:pt x="7285383" y="974034"/>
                </a:cubicBezTo>
                <a:cubicBezTo>
                  <a:pt x="7265699" y="934665"/>
                  <a:pt x="7274864" y="913820"/>
                  <a:pt x="7245626" y="884582"/>
                </a:cubicBezTo>
                <a:cubicBezTo>
                  <a:pt x="7237179" y="876135"/>
                  <a:pt x="7226788" y="869409"/>
                  <a:pt x="7215809" y="864704"/>
                </a:cubicBezTo>
                <a:cubicBezTo>
                  <a:pt x="7203254" y="859323"/>
                  <a:pt x="7189187" y="858518"/>
                  <a:pt x="7176053" y="854765"/>
                </a:cubicBezTo>
                <a:cubicBezTo>
                  <a:pt x="7117956" y="838166"/>
                  <a:pt x="7176374" y="850419"/>
                  <a:pt x="7106479" y="834886"/>
                </a:cubicBezTo>
                <a:cubicBezTo>
                  <a:pt x="7089988" y="831221"/>
                  <a:pt x="7073244" y="828746"/>
                  <a:pt x="7056783" y="824947"/>
                </a:cubicBezTo>
                <a:cubicBezTo>
                  <a:pt x="6983920" y="808133"/>
                  <a:pt x="6996740" y="811559"/>
                  <a:pt x="6947453" y="795130"/>
                </a:cubicBezTo>
                <a:cubicBezTo>
                  <a:pt x="6964893" y="725370"/>
                  <a:pt x="6944972" y="783197"/>
                  <a:pt x="6987209" y="715617"/>
                </a:cubicBezTo>
                <a:cubicBezTo>
                  <a:pt x="7001158" y="693298"/>
                  <a:pt x="7009907" y="670960"/>
                  <a:pt x="7017026" y="646043"/>
                </a:cubicBezTo>
                <a:cubicBezTo>
                  <a:pt x="7020779" y="632908"/>
                  <a:pt x="7023653" y="619538"/>
                  <a:pt x="7026966" y="606286"/>
                </a:cubicBezTo>
                <a:cubicBezTo>
                  <a:pt x="7023653" y="593034"/>
                  <a:pt x="7022407" y="579085"/>
                  <a:pt x="7017026" y="566530"/>
                </a:cubicBezTo>
                <a:cubicBezTo>
                  <a:pt x="7011710" y="554126"/>
                  <a:pt x="6990093" y="525383"/>
                  <a:pt x="6977270" y="516834"/>
                </a:cubicBezTo>
                <a:cubicBezTo>
                  <a:pt x="6964942" y="508615"/>
                  <a:pt x="6950377" y="504307"/>
                  <a:pt x="6937513" y="496956"/>
                </a:cubicBezTo>
                <a:cubicBezTo>
                  <a:pt x="6883563" y="466128"/>
                  <a:pt x="6932548" y="485362"/>
                  <a:pt x="6877879" y="467139"/>
                </a:cubicBezTo>
                <a:cubicBezTo>
                  <a:pt x="6871253" y="460513"/>
                  <a:pt x="6863447" y="454886"/>
                  <a:pt x="6858000" y="447260"/>
                </a:cubicBezTo>
                <a:cubicBezTo>
                  <a:pt x="6800266" y="366432"/>
                  <a:pt x="6853046" y="422429"/>
                  <a:pt x="6808305" y="377686"/>
                </a:cubicBezTo>
                <a:cubicBezTo>
                  <a:pt x="6798022" y="346837"/>
                  <a:pt x="6796912" y="338821"/>
                  <a:pt x="6778487" y="308113"/>
                </a:cubicBezTo>
                <a:cubicBezTo>
                  <a:pt x="6766195" y="287627"/>
                  <a:pt x="6758609" y="261730"/>
                  <a:pt x="6738731" y="248478"/>
                </a:cubicBezTo>
                <a:cubicBezTo>
                  <a:pt x="6709410" y="228931"/>
                  <a:pt x="6703013" y="227483"/>
                  <a:pt x="6679096" y="198782"/>
                </a:cubicBezTo>
                <a:cubicBezTo>
                  <a:pt x="6671449" y="189605"/>
                  <a:pt x="6668208" y="176831"/>
                  <a:pt x="6659218" y="168965"/>
                </a:cubicBezTo>
                <a:cubicBezTo>
                  <a:pt x="6641238" y="153233"/>
                  <a:pt x="6619461" y="142460"/>
                  <a:pt x="6599583" y="129208"/>
                </a:cubicBezTo>
                <a:cubicBezTo>
                  <a:pt x="6589644" y="122582"/>
                  <a:pt x="6581098" y="113107"/>
                  <a:pt x="6569766" y="109330"/>
                </a:cubicBezTo>
                <a:lnTo>
                  <a:pt x="6510131" y="89452"/>
                </a:lnTo>
                <a:cubicBezTo>
                  <a:pt x="6470374" y="92765"/>
                  <a:pt x="6430406" y="94118"/>
                  <a:pt x="6390861" y="99391"/>
                </a:cubicBezTo>
                <a:cubicBezTo>
                  <a:pt x="6380476" y="100776"/>
                  <a:pt x="6371118" y="106452"/>
                  <a:pt x="6361044" y="109330"/>
                </a:cubicBezTo>
                <a:cubicBezTo>
                  <a:pt x="6347909" y="113083"/>
                  <a:pt x="6334854" y="117673"/>
                  <a:pt x="6321287" y="119269"/>
                </a:cubicBezTo>
                <a:cubicBezTo>
                  <a:pt x="6273643" y="124874"/>
                  <a:pt x="6069794" y="136851"/>
                  <a:pt x="6033053" y="139147"/>
                </a:cubicBezTo>
                <a:cubicBezTo>
                  <a:pt x="6006549" y="135834"/>
                  <a:pt x="5979940" y="133269"/>
                  <a:pt x="5953540" y="129208"/>
                </a:cubicBezTo>
                <a:cubicBezTo>
                  <a:pt x="5936843" y="126639"/>
                  <a:pt x="5920737" y="119269"/>
                  <a:pt x="5903844" y="119269"/>
                </a:cubicBezTo>
                <a:cubicBezTo>
                  <a:pt x="5794463" y="119269"/>
                  <a:pt x="5685183" y="125895"/>
                  <a:pt x="5575853" y="129208"/>
                </a:cubicBezTo>
                <a:cubicBezTo>
                  <a:pt x="5562601" y="132521"/>
                  <a:pt x="5549231" y="135394"/>
                  <a:pt x="5536096" y="139147"/>
                </a:cubicBezTo>
                <a:cubicBezTo>
                  <a:pt x="5526022" y="142025"/>
                  <a:pt x="5516756" y="149086"/>
                  <a:pt x="5506279" y="149086"/>
                </a:cubicBezTo>
                <a:cubicBezTo>
                  <a:pt x="5420076" y="149086"/>
                  <a:pt x="5334000" y="142460"/>
                  <a:pt x="5247861" y="139147"/>
                </a:cubicBezTo>
                <a:cubicBezTo>
                  <a:pt x="5214414" y="127998"/>
                  <a:pt x="5208328" y="124600"/>
                  <a:pt x="5168348" y="119269"/>
                </a:cubicBezTo>
                <a:cubicBezTo>
                  <a:pt x="5135344" y="114869"/>
                  <a:pt x="5101961" y="113730"/>
                  <a:pt x="5068957" y="109330"/>
                </a:cubicBezTo>
                <a:cubicBezTo>
                  <a:pt x="5052212" y="107097"/>
                  <a:pt x="5035826" y="102704"/>
                  <a:pt x="5019261" y="99391"/>
                </a:cubicBezTo>
                <a:cubicBezTo>
                  <a:pt x="4866861" y="102704"/>
                  <a:pt x="4714319" y="101963"/>
                  <a:pt x="4562061" y="109330"/>
                </a:cubicBezTo>
                <a:cubicBezTo>
                  <a:pt x="4508702" y="111912"/>
                  <a:pt x="4403035" y="129208"/>
                  <a:pt x="4403035" y="129208"/>
                </a:cubicBezTo>
                <a:cubicBezTo>
                  <a:pt x="4393096" y="132521"/>
                  <a:pt x="4383382" y="136606"/>
                  <a:pt x="4373218" y="139147"/>
                </a:cubicBezTo>
                <a:cubicBezTo>
                  <a:pt x="4356829" y="143244"/>
                  <a:pt x="4339548" y="143744"/>
                  <a:pt x="4323522" y="149086"/>
                </a:cubicBezTo>
                <a:cubicBezTo>
                  <a:pt x="4125134" y="215217"/>
                  <a:pt x="4461937" y="121938"/>
                  <a:pt x="4234070" y="178904"/>
                </a:cubicBezTo>
                <a:cubicBezTo>
                  <a:pt x="4223906" y="181445"/>
                  <a:pt x="4214687" y="187895"/>
                  <a:pt x="4204253" y="188843"/>
                </a:cubicBezTo>
                <a:cubicBezTo>
                  <a:pt x="4141477" y="194550"/>
                  <a:pt x="4078331" y="195007"/>
                  <a:pt x="4015409" y="198782"/>
                </a:cubicBezTo>
                <a:lnTo>
                  <a:pt x="3707296" y="218660"/>
                </a:lnTo>
                <a:cubicBezTo>
                  <a:pt x="3650974" y="215347"/>
                  <a:pt x="3594470" y="214335"/>
                  <a:pt x="3538331" y="208721"/>
                </a:cubicBezTo>
                <a:cubicBezTo>
                  <a:pt x="3501911" y="205079"/>
                  <a:pt x="3511837" y="193107"/>
                  <a:pt x="3478696" y="178904"/>
                </a:cubicBezTo>
                <a:cubicBezTo>
                  <a:pt x="3466141" y="173523"/>
                  <a:pt x="3452475" y="170811"/>
                  <a:pt x="3438940" y="168965"/>
                </a:cubicBezTo>
                <a:cubicBezTo>
                  <a:pt x="3379488" y="160858"/>
                  <a:pt x="3319670" y="155712"/>
                  <a:pt x="3260035" y="149086"/>
                </a:cubicBezTo>
                <a:cubicBezTo>
                  <a:pt x="3230218" y="145773"/>
                  <a:pt x="3200176" y="144079"/>
                  <a:pt x="3170583" y="139147"/>
                </a:cubicBezTo>
                <a:lnTo>
                  <a:pt x="3110948" y="129208"/>
                </a:lnTo>
                <a:cubicBezTo>
                  <a:pt x="3101009" y="125895"/>
                  <a:pt x="3091205" y="122147"/>
                  <a:pt x="3081131" y="119269"/>
                </a:cubicBezTo>
                <a:cubicBezTo>
                  <a:pt x="3044972" y="108938"/>
                  <a:pt x="2964799" y="92711"/>
                  <a:pt x="2941983" y="89452"/>
                </a:cubicBezTo>
                <a:cubicBezTo>
                  <a:pt x="2855685" y="77124"/>
                  <a:pt x="2895381" y="84108"/>
                  <a:pt x="2822713" y="69573"/>
                </a:cubicBezTo>
                <a:cubicBezTo>
                  <a:pt x="2776331" y="72886"/>
                  <a:pt x="2729748" y="74080"/>
                  <a:pt x="2683566" y="79513"/>
                </a:cubicBezTo>
                <a:cubicBezTo>
                  <a:pt x="2673161" y="80737"/>
                  <a:pt x="2664120" y="87970"/>
                  <a:pt x="2653748" y="89452"/>
                </a:cubicBezTo>
                <a:cubicBezTo>
                  <a:pt x="2617522" y="94627"/>
                  <a:pt x="2580861" y="96078"/>
                  <a:pt x="2544418" y="99391"/>
                </a:cubicBezTo>
                <a:cubicBezTo>
                  <a:pt x="2497762" y="114943"/>
                  <a:pt x="2503321" y="115255"/>
                  <a:pt x="2435087" y="119269"/>
                </a:cubicBezTo>
                <a:cubicBezTo>
                  <a:pt x="2349033" y="124331"/>
                  <a:pt x="2262809" y="125895"/>
                  <a:pt x="2176670" y="129208"/>
                </a:cubicBezTo>
                <a:cubicBezTo>
                  <a:pt x="2140227" y="125895"/>
                  <a:pt x="2103377" y="125628"/>
                  <a:pt x="2067340" y="119269"/>
                </a:cubicBezTo>
                <a:cubicBezTo>
                  <a:pt x="2046705" y="115628"/>
                  <a:pt x="2028448" y="102354"/>
                  <a:pt x="2007705" y="99391"/>
                </a:cubicBezTo>
                <a:cubicBezTo>
                  <a:pt x="1898637" y="83810"/>
                  <a:pt x="1961477" y="91397"/>
                  <a:pt x="1818861" y="79513"/>
                </a:cubicBezTo>
                <a:cubicBezTo>
                  <a:pt x="1698603" y="119599"/>
                  <a:pt x="1762476" y="102147"/>
                  <a:pt x="1490870" y="79513"/>
                </a:cubicBezTo>
                <a:cubicBezTo>
                  <a:pt x="1469989" y="77773"/>
                  <a:pt x="1451113" y="66260"/>
                  <a:pt x="1431235" y="59634"/>
                </a:cubicBezTo>
                <a:cubicBezTo>
                  <a:pt x="1421296" y="56321"/>
                  <a:pt x="1411831" y="50852"/>
                  <a:pt x="1401418" y="49695"/>
                </a:cubicBezTo>
                <a:cubicBezTo>
                  <a:pt x="1288683" y="37169"/>
                  <a:pt x="1341665" y="43999"/>
                  <a:pt x="1242392" y="29817"/>
                </a:cubicBezTo>
                <a:cubicBezTo>
                  <a:pt x="1196009" y="33130"/>
                  <a:pt x="1149745" y="39756"/>
                  <a:pt x="1103244" y="39756"/>
                </a:cubicBezTo>
                <a:cubicBezTo>
                  <a:pt x="1030336" y="39756"/>
                  <a:pt x="1050456" y="28577"/>
                  <a:pt x="993913" y="19878"/>
                </a:cubicBezTo>
                <a:cubicBezTo>
                  <a:pt x="789307" y="-11599"/>
                  <a:pt x="989267" y="26900"/>
                  <a:pt x="854766" y="0"/>
                </a:cubicBezTo>
                <a:cubicBezTo>
                  <a:pt x="720939" y="8922"/>
                  <a:pt x="740497" y="2705"/>
                  <a:pt x="646044" y="19878"/>
                </a:cubicBezTo>
                <a:cubicBezTo>
                  <a:pt x="629423" y="22900"/>
                  <a:pt x="612646" y="25372"/>
                  <a:pt x="596348" y="29817"/>
                </a:cubicBezTo>
                <a:cubicBezTo>
                  <a:pt x="576133" y="35330"/>
                  <a:pt x="557260" y="45586"/>
                  <a:pt x="536713" y="49695"/>
                </a:cubicBezTo>
                <a:cubicBezTo>
                  <a:pt x="427049" y="71628"/>
                  <a:pt x="469374" y="58888"/>
                  <a:pt x="407505" y="79513"/>
                </a:cubicBezTo>
                <a:lnTo>
                  <a:pt x="397566" y="49695"/>
                </a:lnTo>
              </a:path>
            </a:pathLst>
          </a:custGeom>
          <a:solidFill>
            <a:srgbClr val="993366"/>
          </a:solidFill>
          <a:ln w="31750" cmpd="sng">
            <a:solidFill>
              <a:srgbClr val="7F6000"/>
            </a:solidFill>
          </a:ln>
          <a:effectLst>
            <a:glow rad="88900">
              <a:schemeClr val="bg1">
                <a:lumMod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 flipH="1">
            <a:off x="5586609" y="1757249"/>
            <a:ext cx="1816360" cy="709022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7631482" y="2699596"/>
            <a:ext cx="957146" cy="900426"/>
          </a:xfrm>
          <a:prstGeom prst="ellipse">
            <a:avLst/>
          </a:prstGeom>
          <a:pattFill prst="solidDmnd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 flipH="1">
            <a:off x="7860813" y="1642048"/>
            <a:ext cx="542880" cy="1075249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 flipH="1">
            <a:off x="6240446" y="2760481"/>
            <a:ext cx="542880" cy="890879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 flipH="1">
            <a:off x="2238103" y="1947227"/>
            <a:ext cx="523077" cy="830252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 flipH="1">
            <a:off x="2505820" y="3523655"/>
            <a:ext cx="1902668" cy="615935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 flipH="1">
            <a:off x="7293161" y="1953257"/>
            <a:ext cx="652688" cy="285207"/>
          </a:xfrm>
          <a:prstGeom prst="rect">
            <a:avLst/>
          </a:prstGeom>
          <a:pattFill prst="dkVert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막힌 원호 42"/>
          <p:cNvSpPr/>
          <p:nvPr/>
        </p:nvSpPr>
        <p:spPr>
          <a:xfrm rot="16200000">
            <a:off x="5401365" y="3466552"/>
            <a:ext cx="2158135" cy="2157573"/>
          </a:xfrm>
          <a:prstGeom prst="blockArc">
            <a:avLst>
              <a:gd name="adj1" fmla="val 10927196"/>
              <a:gd name="adj2" fmla="val 16208287"/>
              <a:gd name="adj3" fmla="val 17284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막힌 원호 43"/>
          <p:cNvSpPr/>
          <p:nvPr/>
        </p:nvSpPr>
        <p:spPr>
          <a:xfrm rot="10800000">
            <a:off x="6179872" y="3651360"/>
            <a:ext cx="2158135" cy="2157573"/>
          </a:xfrm>
          <a:prstGeom prst="blockArc">
            <a:avLst>
              <a:gd name="adj1" fmla="val 10828716"/>
              <a:gd name="adj2" fmla="val 16208287"/>
              <a:gd name="adj3" fmla="val 17284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5033021" y="3705285"/>
            <a:ext cx="957146" cy="900426"/>
          </a:xfrm>
          <a:prstGeom prst="ellipse">
            <a:avLst/>
          </a:prstGeom>
          <a:pattFill prst="solidDmnd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막힌 원호 46"/>
          <p:cNvSpPr/>
          <p:nvPr/>
        </p:nvSpPr>
        <p:spPr>
          <a:xfrm>
            <a:off x="5386875" y="2954529"/>
            <a:ext cx="1726254" cy="1725804"/>
          </a:xfrm>
          <a:prstGeom prst="blockArc">
            <a:avLst>
              <a:gd name="adj1" fmla="val 10828716"/>
              <a:gd name="adj2" fmla="val 16208287"/>
              <a:gd name="adj3" fmla="val 17284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막힌 원호 47"/>
          <p:cNvSpPr/>
          <p:nvPr/>
        </p:nvSpPr>
        <p:spPr>
          <a:xfrm>
            <a:off x="6639457" y="4168509"/>
            <a:ext cx="2158135" cy="2157573"/>
          </a:xfrm>
          <a:prstGeom prst="blockArc">
            <a:avLst>
              <a:gd name="adj1" fmla="val 10927196"/>
              <a:gd name="adj2" fmla="val 16208287"/>
              <a:gd name="adj3" fmla="val 17284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7649464" y="3867595"/>
            <a:ext cx="957146" cy="900426"/>
          </a:xfrm>
          <a:prstGeom prst="ellipse">
            <a:avLst/>
          </a:prstGeom>
          <a:pattFill prst="solidDmnd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6368783" y="5109108"/>
            <a:ext cx="957146" cy="900426"/>
          </a:xfrm>
          <a:prstGeom prst="ellipse">
            <a:avLst/>
          </a:prstGeom>
          <a:pattFill prst="solidDmnd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8839249" y="2719648"/>
            <a:ext cx="933652" cy="878324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 flipH="1">
            <a:off x="8454138" y="3005155"/>
            <a:ext cx="503334" cy="285207"/>
          </a:xfrm>
          <a:prstGeom prst="rect">
            <a:avLst/>
          </a:prstGeom>
          <a:pattFill prst="dkVert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 rot="16200000" flipH="1">
            <a:off x="7883162" y="3654191"/>
            <a:ext cx="503334" cy="285207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 flipH="1">
            <a:off x="2466267" y="1563567"/>
            <a:ext cx="901722" cy="383659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 flipH="1">
            <a:off x="4642989" y="1953729"/>
            <a:ext cx="519970" cy="1359018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막힌 원호 51"/>
          <p:cNvSpPr/>
          <p:nvPr/>
        </p:nvSpPr>
        <p:spPr>
          <a:xfrm>
            <a:off x="4022189" y="4043408"/>
            <a:ext cx="2158135" cy="2157573"/>
          </a:xfrm>
          <a:prstGeom prst="blockArc">
            <a:avLst>
              <a:gd name="adj1" fmla="val 10927196"/>
              <a:gd name="adj2" fmla="val 16208287"/>
              <a:gd name="adj3" fmla="val 17284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749781" y="4901534"/>
            <a:ext cx="933652" cy="878324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/>
          <p:cNvSpPr/>
          <p:nvPr/>
        </p:nvSpPr>
        <p:spPr>
          <a:xfrm>
            <a:off x="3367989" y="2314904"/>
            <a:ext cx="933652" cy="878324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 rot="16200000" flipH="1">
            <a:off x="3565338" y="3170144"/>
            <a:ext cx="503334" cy="285207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 flipH="1">
            <a:off x="5165009" y="1971567"/>
            <a:ext cx="412035" cy="246984"/>
          </a:xfrm>
          <a:prstGeom prst="rect">
            <a:avLst/>
          </a:prstGeom>
          <a:pattFill prst="plaid">
            <a:fgClr>
              <a:srgbClr val="66330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 flipH="1">
            <a:off x="2502880" y="2754066"/>
            <a:ext cx="523077" cy="830252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 flipH="1">
            <a:off x="3358021" y="1642048"/>
            <a:ext cx="1798745" cy="550909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화살표: 줄무늬가 있는 오른쪽 33"/>
          <p:cNvSpPr/>
          <p:nvPr/>
        </p:nvSpPr>
        <p:spPr>
          <a:xfrm rot="16200000">
            <a:off x="3037376" y="3049924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36" name="화살표: 줄무늬가 있는 오른쪽 35"/>
          <p:cNvSpPr/>
          <p:nvPr/>
        </p:nvSpPr>
        <p:spPr>
          <a:xfrm>
            <a:off x="8390298" y="2545749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40" name="화살표: 줄무늬가 있는 오른쪽 39"/>
          <p:cNvSpPr/>
          <p:nvPr/>
        </p:nvSpPr>
        <p:spPr>
          <a:xfrm flipH="1">
            <a:off x="7196154" y="1496314"/>
            <a:ext cx="717448" cy="423530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 rot="16200000" flipH="1">
            <a:off x="6228765" y="2454966"/>
            <a:ext cx="503334" cy="285207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화살표: 줄무늬가 있는 오른쪽 54"/>
          <p:cNvSpPr/>
          <p:nvPr/>
        </p:nvSpPr>
        <p:spPr>
          <a:xfrm rot="16200000">
            <a:off x="5690098" y="2392801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1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1943897" y="1402608"/>
            <a:ext cx="8369940" cy="48391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자유형: 도형 1"/>
          <p:cNvSpPr/>
          <p:nvPr/>
        </p:nvSpPr>
        <p:spPr>
          <a:xfrm>
            <a:off x="2126950" y="1480930"/>
            <a:ext cx="8070598" cy="4641574"/>
          </a:xfrm>
          <a:custGeom>
            <a:avLst/>
            <a:gdLst>
              <a:gd name="connsiteX0" fmla="*/ 437346 w 8070598"/>
              <a:gd name="connsiteY0" fmla="*/ 19879 h 4641574"/>
              <a:gd name="connsiteX1" fmla="*/ 387650 w 8070598"/>
              <a:gd name="connsiteY1" fmla="*/ 9940 h 4641574"/>
              <a:gd name="connsiteX2" fmla="*/ 248502 w 8070598"/>
              <a:gd name="connsiteY2" fmla="*/ 49696 h 4641574"/>
              <a:gd name="connsiteX3" fmla="*/ 188867 w 8070598"/>
              <a:gd name="connsiteY3" fmla="*/ 69574 h 4641574"/>
              <a:gd name="connsiteX4" fmla="*/ 109354 w 8070598"/>
              <a:gd name="connsiteY4" fmla="*/ 79513 h 4641574"/>
              <a:gd name="connsiteX5" fmla="*/ 79537 w 8070598"/>
              <a:gd name="connsiteY5" fmla="*/ 89453 h 4641574"/>
              <a:gd name="connsiteX6" fmla="*/ 49720 w 8070598"/>
              <a:gd name="connsiteY6" fmla="*/ 119270 h 4641574"/>
              <a:gd name="connsiteX7" fmla="*/ 19902 w 8070598"/>
              <a:gd name="connsiteY7" fmla="*/ 228600 h 4641574"/>
              <a:gd name="connsiteX8" fmla="*/ 19902 w 8070598"/>
              <a:gd name="connsiteY8" fmla="*/ 536713 h 4641574"/>
              <a:gd name="connsiteX9" fmla="*/ 9963 w 8070598"/>
              <a:gd name="connsiteY9" fmla="*/ 576470 h 4641574"/>
              <a:gd name="connsiteX10" fmla="*/ 24 w 8070598"/>
              <a:gd name="connsiteY10" fmla="*/ 626166 h 4641574"/>
              <a:gd name="connsiteX11" fmla="*/ 9963 w 8070598"/>
              <a:gd name="connsiteY11" fmla="*/ 795131 h 4641574"/>
              <a:gd name="connsiteX12" fmla="*/ 29841 w 8070598"/>
              <a:gd name="connsiteY12" fmla="*/ 854766 h 4641574"/>
              <a:gd name="connsiteX13" fmla="*/ 49720 w 8070598"/>
              <a:gd name="connsiteY13" fmla="*/ 874644 h 4641574"/>
              <a:gd name="connsiteX14" fmla="*/ 59659 w 8070598"/>
              <a:gd name="connsiteY14" fmla="*/ 904461 h 4641574"/>
              <a:gd name="connsiteX15" fmla="*/ 79537 w 8070598"/>
              <a:gd name="connsiteY15" fmla="*/ 924340 h 4641574"/>
              <a:gd name="connsiteX16" fmla="*/ 49720 w 8070598"/>
              <a:gd name="connsiteY16" fmla="*/ 983974 h 4641574"/>
              <a:gd name="connsiteX17" fmla="*/ 39780 w 8070598"/>
              <a:gd name="connsiteY17" fmla="*/ 1023731 h 4641574"/>
              <a:gd name="connsiteX18" fmla="*/ 19902 w 8070598"/>
              <a:gd name="connsiteY18" fmla="*/ 1083366 h 4641574"/>
              <a:gd name="connsiteX19" fmla="*/ 9963 w 8070598"/>
              <a:gd name="connsiteY19" fmla="*/ 1441174 h 4641574"/>
              <a:gd name="connsiteX20" fmla="*/ 29841 w 8070598"/>
              <a:gd name="connsiteY20" fmla="*/ 1729409 h 4641574"/>
              <a:gd name="connsiteX21" fmla="*/ 39780 w 8070598"/>
              <a:gd name="connsiteY21" fmla="*/ 1769166 h 4641574"/>
              <a:gd name="connsiteX22" fmla="*/ 29841 w 8070598"/>
              <a:gd name="connsiteY22" fmla="*/ 1888435 h 4641574"/>
              <a:gd name="connsiteX23" fmla="*/ 19902 w 8070598"/>
              <a:gd name="connsiteY23" fmla="*/ 1928192 h 4641574"/>
              <a:gd name="connsiteX24" fmla="*/ 29841 w 8070598"/>
              <a:gd name="connsiteY24" fmla="*/ 2047461 h 4641574"/>
              <a:gd name="connsiteX25" fmla="*/ 39780 w 8070598"/>
              <a:gd name="connsiteY25" fmla="*/ 2077279 h 4641574"/>
              <a:gd name="connsiteX26" fmla="*/ 49720 w 8070598"/>
              <a:gd name="connsiteY26" fmla="*/ 2126974 h 4641574"/>
              <a:gd name="connsiteX27" fmla="*/ 59659 w 8070598"/>
              <a:gd name="connsiteY27" fmla="*/ 2206487 h 4641574"/>
              <a:gd name="connsiteX28" fmla="*/ 69598 w 8070598"/>
              <a:gd name="connsiteY28" fmla="*/ 2276061 h 4641574"/>
              <a:gd name="connsiteX29" fmla="*/ 79537 w 8070598"/>
              <a:gd name="connsiteY29" fmla="*/ 2355574 h 4641574"/>
              <a:gd name="connsiteX30" fmla="*/ 89476 w 8070598"/>
              <a:gd name="connsiteY30" fmla="*/ 2405270 h 4641574"/>
              <a:gd name="connsiteX31" fmla="*/ 119293 w 8070598"/>
              <a:gd name="connsiteY31" fmla="*/ 2425148 h 4641574"/>
              <a:gd name="connsiteX32" fmla="*/ 178928 w 8070598"/>
              <a:gd name="connsiteY32" fmla="*/ 2445027 h 4641574"/>
              <a:gd name="connsiteX33" fmla="*/ 188867 w 8070598"/>
              <a:gd name="connsiteY33" fmla="*/ 2852531 h 4641574"/>
              <a:gd name="connsiteX34" fmla="*/ 248502 w 8070598"/>
              <a:gd name="connsiteY34" fmla="*/ 3140766 h 4641574"/>
              <a:gd name="connsiteX35" fmla="*/ 278320 w 8070598"/>
              <a:gd name="connsiteY35" fmla="*/ 3150705 h 4641574"/>
              <a:gd name="connsiteX36" fmla="*/ 337954 w 8070598"/>
              <a:gd name="connsiteY36" fmla="*/ 3190461 h 4641574"/>
              <a:gd name="connsiteX37" fmla="*/ 357833 w 8070598"/>
              <a:gd name="connsiteY37" fmla="*/ 3220279 h 4641574"/>
              <a:gd name="connsiteX38" fmla="*/ 417467 w 8070598"/>
              <a:gd name="connsiteY38" fmla="*/ 3230218 h 4641574"/>
              <a:gd name="connsiteX39" fmla="*/ 586433 w 8070598"/>
              <a:gd name="connsiteY39" fmla="*/ 3250096 h 4641574"/>
              <a:gd name="connsiteX40" fmla="*/ 616250 w 8070598"/>
              <a:gd name="connsiteY40" fmla="*/ 3260035 h 4641574"/>
              <a:gd name="connsiteX41" fmla="*/ 636128 w 8070598"/>
              <a:gd name="connsiteY41" fmla="*/ 3289853 h 4641574"/>
              <a:gd name="connsiteX42" fmla="*/ 665946 w 8070598"/>
              <a:gd name="connsiteY42" fmla="*/ 3359427 h 4641574"/>
              <a:gd name="connsiteX43" fmla="*/ 675885 w 8070598"/>
              <a:gd name="connsiteY43" fmla="*/ 3399183 h 4641574"/>
              <a:gd name="connsiteX44" fmla="*/ 695763 w 8070598"/>
              <a:gd name="connsiteY44" fmla="*/ 3429000 h 4641574"/>
              <a:gd name="connsiteX45" fmla="*/ 735520 w 8070598"/>
              <a:gd name="connsiteY45" fmla="*/ 3468757 h 4641574"/>
              <a:gd name="connsiteX46" fmla="*/ 815033 w 8070598"/>
              <a:gd name="connsiteY46" fmla="*/ 3458818 h 4641574"/>
              <a:gd name="connsiteX47" fmla="*/ 844850 w 8070598"/>
              <a:gd name="connsiteY47" fmla="*/ 3448879 h 4641574"/>
              <a:gd name="connsiteX48" fmla="*/ 944241 w 8070598"/>
              <a:gd name="connsiteY48" fmla="*/ 3429000 h 4641574"/>
              <a:gd name="connsiteX49" fmla="*/ 983998 w 8070598"/>
              <a:gd name="connsiteY49" fmla="*/ 3419061 h 4641574"/>
              <a:gd name="connsiteX50" fmla="*/ 1103267 w 8070598"/>
              <a:gd name="connsiteY50" fmla="*/ 3429000 h 4641574"/>
              <a:gd name="connsiteX51" fmla="*/ 1133085 w 8070598"/>
              <a:gd name="connsiteY51" fmla="*/ 3448879 h 4641574"/>
              <a:gd name="connsiteX52" fmla="*/ 1162902 w 8070598"/>
              <a:gd name="connsiteY52" fmla="*/ 3458818 h 4641574"/>
              <a:gd name="connsiteX53" fmla="*/ 1182780 w 8070598"/>
              <a:gd name="connsiteY53" fmla="*/ 3518453 h 4641574"/>
              <a:gd name="connsiteX54" fmla="*/ 1202659 w 8070598"/>
              <a:gd name="connsiteY54" fmla="*/ 3607905 h 4641574"/>
              <a:gd name="connsiteX55" fmla="*/ 1192720 w 8070598"/>
              <a:gd name="connsiteY55" fmla="*/ 3806687 h 4641574"/>
              <a:gd name="connsiteX56" fmla="*/ 1182780 w 8070598"/>
              <a:gd name="connsiteY56" fmla="*/ 3856383 h 4641574"/>
              <a:gd name="connsiteX57" fmla="*/ 1152963 w 8070598"/>
              <a:gd name="connsiteY57" fmla="*/ 3916018 h 4641574"/>
              <a:gd name="connsiteX58" fmla="*/ 1143024 w 8070598"/>
              <a:gd name="connsiteY58" fmla="*/ 3965713 h 4641574"/>
              <a:gd name="connsiteX59" fmla="*/ 1123146 w 8070598"/>
              <a:gd name="connsiteY59" fmla="*/ 4025348 h 4641574"/>
              <a:gd name="connsiteX60" fmla="*/ 1143024 w 8070598"/>
              <a:gd name="connsiteY60" fmla="*/ 4075044 h 4641574"/>
              <a:gd name="connsiteX61" fmla="*/ 1162902 w 8070598"/>
              <a:gd name="connsiteY61" fmla="*/ 4104861 h 4641574"/>
              <a:gd name="connsiteX62" fmla="*/ 1152963 w 8070598"/>
              <a:gd name="connsiteY62" fmla="*/ 4164496 h 4641574"/>
              <a:gd name="connsiteX63" fmla="*/ 1143024 w 8070598"/>
              <a:gd name="connsiteY63" fmla="*/ 4253948 h 4641574"/>
              <a:gd name="connsiteX64" fmla="*/ 1182780 w 8070598"/>
              <a:gd name="connsiteY64" fmla="*/ 4373218 h 4641574"/>
              <a:gd name="connsiteX65" fmla="*/ 1212598 w 8070598"/>
              <a:gd name="connsiteY65" fmla="*/ 4363279 h 4641574"/>
              <a:gd name="connsiteX66" fmla="*/ 1232476 w 8070598"/>
              <a:gd name="connsiteY66" fmla="*/ 4333461 h 4641574"/>
              <a:gd name="connsiteX67" fmla="*/ 1272233 w 8070598"/>
              <a:gd name="connsiteY67" fmla="*/ 4303644 h 4641574"/>
              <a:gd name="connsiteX68" fmla="*/ 1361685 w 8070598"/>
              <a:gd name="connsiteY68" fmla="*/ 4283766 h 4641574"/>
              <a:gd name="connsiteX69" fmla="*/ 1411380 w 8070598"/>
              <a:gd name="connsiteY69" fmla="*/ 4273827 h 4641574"/>
              <a:gd name="connsiteX70" fmla="*/ 1451137 w 8070598"/>
              <a:gd name="connsiteY70" fmla="*/ 4263887 h 4641574"/>
              <a:gd name="connsiteX71" fmla="*/ 1560467 w 8070598"/>
              <a:gd name="connsiteY71" fmla="*/ 4244009 h 4641574"/>
              <a:gd name="connsiteX72" fmla="*/ 1600224 w 8070598"/>
              <a:gd name="connsiteY72" fmla="*/ 4234070 h 4641574"/>
              <a:gd name="connsiteX73" fmla="*/ 1808946 w 8070598"/>
              <a:gd name="connsiteY73" fmla="*/ 4214192 h 4641574"/>
              <a:gd name="connsiteX74" fmla="*/ 1888459 w 8070598"/>
              <a:gd name="connsiteY74" fmla="*/ 4204253 h 4641574"/>
              <a:gd name="connsiteX75" fmla="*/ 1977911 w 8070598"/>
              <a:gd name="connsiteY75" fmla="*/ 4194313 h 4641574"/>
              <a:gd name="connsiteX76" fmla="*/ 2186633 w 8070598"/>
              <a:gd name="connsiteY76" fmla="*/ 4214192 h 4641574"/>
              <a:gd name="connsiteX77" fmla="*/ 2216450 w 8070598"/>
              <a:gd name="connsiteY77" fmla="*/ 4224131 h 4641574"/>
              <a:gd name="connsiteX78" fmla="*/ 2305902 w 8070598"/>
              <a:gd name="connsiteY78" fmla="*/ 4293705 h 4641574"/>
              <a:gd name="connsiteX79" fmla="*/ 2355598 w 8070598"/>
              <a:gd name="connsiteY79" fmla="*/ 4303644 h 4641574"/>
              <a:gd name="connsiteX80" fmla="*/ 2405293 w 8070598"/>
              <a:gd name="connsiteY80" fmla="*/ 4353340 h 4641574"/>
              <a:gd name="connsiteX81" fmla="*/ 2435111 w 8070598"/>
              <a:gd name="connsiteY81" fmla="*/ 4373218 h 4641574"/>
              <a:gd name="connsiteX82" fmla="*/ 2445050 w 8070598"/>
              <a:gd name="connsiteY82" fmla="*/ 4403035 h 4641574"/>
              <a:gd name="connsiteX83" fmla="*/ 2504685 w 8070598"/>
              <a:gd name="connsiteY83" fmla="*/ 4452731 h 4641574"/>
              <a:gd name="connsiteX84" fmla="*/ 2574259 w 8070598"/>
              <a:gd name="connsiteY84" fmla="*/ 4472609 h 4641574"/>
              <a:gd name="connsiteX85" fmla="*/ 2693528 w 8070598"/>
              <a:gd name="connsiteY85" fmla="*/ 4462670 h 4641574"/>
              <a:gd name="connsiteX86" fmla="*/ 2733285 w 8070598"/>
              <a:gd name="connsiteY86" fmla="*/ 4452731 h 4641574"/>
              <a:gd name="connsiteX87" fmla="*/ 2792920 w 8070598"/>
              <a:gd name="connsiteY87" fmla="*/ 4472609 h 4641574"/>
              <a:gd name="connsiteX88" fmla="*/ 2822737 w 8070598"/>
              <a:gd name="connsiteY88" fmla="*/ 4492487 h 4641574"/>
              <a:gd name="connsiteX89" fmla="*/ 2842615 w 8070598"/>
              <a:gd name="connsiteY89" fmla="*/ 4512366 h 4641574"/>
              <a:gd name="connsiteX90" fmla="*/ 2882372 w 8070598"/>
              <a:gd name="connsiteY90" fmla="*/ 4532244 h 4641574"/>
              <a:gd name="connsiteX91" fmla="*/ 2942007 w 8070598"/>
              <a:gd name="connsiteY91" fmla="*/ 4572000 h 4641574"/>
              <a:gd name="connsiteX92" fmla="*/ 3269998 w 8070598"/>
              <a:gd name="connsiteY92" fmla="*/ 4562061 h 4641574"/>
              <a:gd name="connsiteX93" fmla="*/ 3379328 w 8070598"/>
              <a:gd name="connsiteY93" fmla="*/ 4542183 h 4641574"/>
              <a:gd name="connsiteX94" fmla="*/ 3707320 w 8070598"/>
              <a:gd name="connsiteY94" fmla="*/ 4552122 h 4641574"/>
              <a:gd name="connsiteX95" fmla="*/ 3796772 w 8070598"/>
              <a:gd name="connsiteY95" fmla="*/ 4581940 h 4641574"/>
              <a:gd name="connsiteX96" fmla="*/ 3836528 w 8070598"/>
              <a:gd name="connsiteY96" fmla="*/ 4562061 h 4641574"/>
              <a:gd name="connsiteX97" fmla="*/ 3896163 w 8070598"/>
              <a:gd name="connsiteY97" fmla="*/ 4542183 h 4641574"/>
              <a:gd name="connsiteX98" fmla="*/ 3965737 w 8070598"/>
              <a:gd name="connsiteY98" fmla="*/ 4522305 h 4641574"/>
              <a:gd name="connsiteX99" fmla="*/ 4104885 w 8070598"/>
              <a:gd name="connsiteY99" fmla="*/ 4581940 h 4641574"/>
              <a:gd name="connsiteX100" fmla="*/ 4144641 w 8070598"/>
              <a:gd name="connsiteY100" fmla="*/ 4621696 h 4641574"/>
              <a:gd name="connsiteX101" fmla="*/ 4184398 w 8070598"/>
              <a:gd name="connsiteY101" fmla="*/ 4641574 h 4641574"/>
              <a:gd name="connsiteX102" fmla="*/ 4273850 w 8070598"/>
              <a:gd name="connsiteY102" fmla="*/ 4631635 h 4641574"/>
              <a:gd name="connsiteX103" fmla="*/ 4353363 w 8070598"/>
              <a:gd name="connsiteY103" fmla="*/ 4562061 h 4641574"/>
              <a:gd name="connsiteX104" fmla="*/ 4412998 w 8070598"/>
              <a:gd name="connsiteY104" fmla="*/ 4502427 h 4641574"/>
              <a:gd name="connsiteX105" fmla="*/ 4502450 w 8070598"/>
              <a:gd name="connsiteY105" fmla="*/ 4442792 h 4641574"/>
              <a:gd name="connsiteX106" fmla="*/ 4522328 w 8070598"/>
              <a:gd name="connsiteY106" fmla="*/ 4422913 h 4641574"/>
              <a:gd name="connsiteX107" fmla="*/ 4572024 w 8070598"/>
              <a:gd name="connsiteY107" fmla="*/ 4393096 h 4641574"/>
              <a:gd name="connsiteX108" fmla="*/ 4721111 w 8070598"/>
              <a:gd name="connsiteY108" fmla="*/ 4283766 h 4641574"/>
              <a:gd name="connsiteX109" fmla="*/ 4750928 w 8070598"/>
              <a:gd name="connsiteY109" fmla="*/ 4273827 h 4641574"/>
              <a:gd name="connsiteX110" fmla="*/ 4820502 w 8070598"/>
              <a:gd name="connsiteY110" fmla="*/ 4224131 h 4641574"/>
              <a:gd name="connsiteX111" fmla="*/ 4770807 w 8070598"/>
              <a:gd name="connsiteY111" fmla="*/ 4084983 h 4641574"/>
              <a:gd name="connsiteX112" fmla="*/ 4750928 w 8070598"/>
              <a:gd name="connsiteY112" fmla="*/ 4055166 h 4641574"/>
              <a:gd name="connsiteX113" fmla="*/ 4691293 w 8070598"/>
              <a:gd name="connsiteY113" fmla="*/ 3995531 h 4641574"/>
              <a:gd name="connsiteX114" fmla="*/ 4651537 w 8070598"/>
              <a:gd name="connsiteY114" fmla="*/ 3945835 h 4641574"/>
              <a:gd name="connsiteX115" fmla="*/ 4611780 w 8070598"/>
              <a:gd name="connsiteY115" fmla="*/ 3886200 h 4641574"/>
              <a:gd name="connsiteX116" fmla="*/ 4621720 w 8070598"/>
              <a:gd name="connsiteY116" fmla="*/ 3776870 h 4641574"/>
              <a:gd name="connsiteX117" fmla="*/ 4651537 w 8070598"/>
              <a:gd name="connsiteY117" fmla="*/ 3727174 h 4641574"/>
              <a:gd name="connsiteX118" fmla="*/ 4661476 w 8070598"/>
              <a:gd name="connsiteY118" fmla="*/ 3697357 h 4641574"/>
              <a:gd name="connsiteX119" fmla="*/ 4691293 w 8070598"/>
              <a:gd name="connsiteY119" fmla="*/ 3657600 h 4641574"/>
              <a:gd name="connsiteX120" fmla="*/ 4750928 w 8070598"/>
              <a:gd name="connsiteY120" fmla="*/ 3597966 h 4641574"/>
              <a:gd name="connsiteX121" fmla="*/ 4860259 w 8070598"/>
              <a:gd name="connsiteY121" fmla="*/ 3548270 h 4641574"/>
              <a:gd name="connsiteX122" fmla="*/ 4909954 w 8070598"/>
              <a:gd name="connsiteY122" fmla="*/ 3538331 h 4641574"/>
              <a:gd name="connsiteX123" fmla="*/ 5009346 w 8070598"/>
              <a:gd name="connsiteY123" fmla="*/ 3548270 h 4641574"/>
              <a:gd name="connsiteX124" fmla="*/ 5078920 w 8070598"/>
              <a:gd name="connsiteY124" fmla="*/ 3588027 h 4641574"/>
              <a:gd name="connsiteX125" fmla="*/ 5108737 w 8070598"/>
              <a:gd name="connsiteY125" fmla="*/ 3597966 h 4641574"/>
              <a:gd name="connsiteX126" fmla="*/ 5148493 w 8070598"/>
              <a:gd name="connsiteY126" fmla="*/ 3637722 h 4641574"/>
              <a:gd name="connsiteX127" fmla="*/ 5178311 w 8070598"/>
              <a:gd name="connsiteY127" fmla="*/ 3647661 h 4641574"/>
              <a:gd name="connsiteX128" fmla="*/ 5297580 w 8070598"/>
              <a:gd name="connsiteY128" fmla="*/ 3657600 h 4641574"/>
              <a:gd name="connsiteX129" fmla="*/ 5406911 w 8070598"/>
              <a:gd name="connsiteY129" fmla="*/ 3687418 h 4641574"/>
              <a:gd name="connsiteX130" fmla="*/ 5466546 w 8070598"/>
              <a:gd name="connsiteY130" fmla="*/ 3677479 h 4641574"/>
              <a:gd name="connsiteX131" fmla="*/ 5506302 w 8070598"/>
              <a:gd name="connsiteY131" fmla="*/ 3667540 h 4641574"/>
              <a:gd name="connsiteX132" fmla="*/ 5555998 w 8070598"/>
              <a:gd name="connsiteY132" fmla="*/ 3657600 h 4641574"/>
              <a:gd name="connsiteX133" fmla="*/ 5665328 w 8070598"/>
              <a:gd name="connsiteY133" fmla="*/ 3667540 h 4641574"/>
              <a:gd name="connsiteX134" fmla="*/ 5695146 w 8070598"/>
              <a:gd name="connsiteY134" fmla="*/ 3677479 h 4641574"/>
              <a:gd name="connsiteX135" fmla="*/ 5764720 w 8070598"/>
              <a:gd name="connsiteY135" fmla="*/ 3697357 h 4641574"/>
              <a:gd name="connsiteX136" fmla="*/ 5883989 w 8070598"/>
              <a:gd name="connsiteY136" fmla="*/ 3687418 h 4641574"/>
              <a:gd name="connsiteX137" fmla="*/ 5963502 w 8070598"/>
              <a:gd name="connsiteY137" fmla="*/ 3707296 h 4641574"/>
              <a:gd name="connsiteX138" fmla="*/ 6043015 w 8070598"/>
              <a:gd name="connsiteY138" fmla="*/ 3697357 h 4641574"/>
              <a:gd name="connsiteX139" fmla="*/ 6182163 w 8070598"/>
              <a:gd name="connsiteY139" fmla="*/ 3697357 h 4641574"/>
              <a:gd name="connsiteX140" fmla="*/ 6231859 w 8070598"/>
              <a:gd name="connsiteY140" fmla="*/ 3677479 h 4641574"/>
              <a:gd name="connsiteX141" fmla="*/ 6281554 w 8070598"/>
              <a:gd name="connsiteY141" fmla="*/ 3647661 h 4641574"/>
              <a:gd name="connsiteX142" fmla="*/ 6380946 w 8070598"/>
              <a:gd name="connsiteY142" fmla="*/ 3627783 h 4641574"/>
              <a:gd name="connsiteX143" fmla="*/ 6440580 w 8070598"/>
              <a:gd name="connsiteY143" fmla="*/ 3588027 h 4641574"/>
              <a:gd name="connsiteX144" fmla="*/ 6490276 w 8070598"/>
              <a:gd name="connsiteY144" fmla="*/ 3538331 h 4641574"/>
              <a:gd name="connsiteX145" fmla="*/ 6530033 w 8070598"/>
              <a:gd name="connsiteY145" fmla="*/ 3508513 h 4641574"/>
              <a:gd name="connsiteX146" fmla="*/ 6559850 w 8070598"/>
              <a:gd name="connsiteY146" fmla="*/ 3478696 h 4641574"/>
              <a:gd name="connsiteX147" fmla="*/ 6629424 w 8070598"/>
              <a:gd name="connsiteY147" fmla="*/ 3419061 h 4641574"/>
              <a:gd name="connsiteX148" fmla="*/ 6738754 w 8070598"/>
              <a:gd name="connsiteY148" fmla="*/ 3329609 h 4641574"/>
              <a:gd name="connsiteX149" fmla="*/ 6768572 w 8070598"/>
              <a:gd name="connsiteY149" fmla="*/ 3309731 h 4641574"/>
              <a:gd name="connsiteX150" fmla="*/ 6818267 w 8070598"/>
              <a:gd name="connsiteY150" fmla="*/ 3289853 h 4641574"/>
              <a:gd name="connsiteX151" fmla="*/ 6907720 w 8070598"/>
              <a:gd name="connsiteY151" fmla="*/ 3220279 h 4641574"/>
              <a:gd name="connsiteX152" fmla="*/ 6967354 w 8070598"/>
              <a:gd name="connsiteY152" fmla="*/ 3170583 h 4641574"/>
              <a:gd name="connsiteX153" fmla="*/ 7007111 w 8070598"/>
              <a:gd name="connsiteY153" fmla="*/ 3120887 h 4641574"/>
              <a:gd name="connsiteX154" fmla="*/ 7036928 w 8070598"/>
              <a:gd name="connsiteY154" fmla="*/ 3091070 h 4641574"/>
              <a:gd name="connsiteX155" fmla="*/ 7086624 w 8070598"/>
              <a:gd name="connsiteY155" fmla="*/ 3021496 h 4641574"/>
              <a:gd name="connsiteX156" fmla="*/ 7136320 w 8070598"/>
              <a:gd name="connsiteY156" fmla="*/ 2961861 h 4641574"/>
              <a:gd name="connsiteX157" fmla="*/ 7205893 w 8070598"/>
              <a:gd name="connsiteY157" fmla="*/ 2892287 h 4641574"/>
              <a:gd name="connsiteX158" fmla="*/ 7235711 w 8070598"/>
              <a:gd name="connsiteY158" fmla="*/ 2872409 h 4641574"/>
              <a:gd name="connsiteX159" fmla="*/ 7325163 w 8070598"/>
              <a:gd name="connsiteY159" fmla="*/ 2862470 h 4641574"/>
              <a:gd name="connsiteX160" fmla="*/ 7354980 w 8070598"/>
              <a:gd name="connsiteY160" fmla="*/ 2842592 h 4641574"/>
              <a:gd name="connsiteX161" fmla="*/ 7424554 w 8070598"/>
              <a:gd name="connsiteY161" fmla="*/ 2812774 h 4641574"/>
              <a:gd name="connsiteX162" fmla="*/ 7523946 w 8070598"/>
              <a:gd name="connsiteY162" fmla="*/ 2782957 h 4641574"/>
              <a:gd name="connsiteX163" fmla="*/ 7593520 w 8070598"/>
              <a:gd name="connsiteY163" fmla="*/ 2753140 h 4641574"/>
              <a:gd name="connsiteX164" fmla="*/ 7742607 w 8070598"/>
              <a:gd name="connsiteY164" fmla="*/ 2753140 h 4641574"/>
              <a:gd name="connsiteX165" fmla="*/ 7802241 w 8070598"/>
              <a:gd name="connsiteY165" fmla="*/ 2733261 h 4641574"/>
              <a:gd name="connsiteX166" fmla="*/ 7832059 w 8070598"/>
              <a:gd name="connsiteY166" fmla="*/ 2723322 h 4641574"/>
              <a:gd name="connsiteX167" fmla="*/ 7911572 w 8070598"/>
              <a:gd name="connsiteY167" fmla="*/ 2663687 h 4641574"/>
              <a:gd name="connsiteX168" fmla="*/ 7951328 w 8070598"/>
              <a:gd name="connsiteY168" fmla="*/ 2604053 h 4641574"/>
              <a:gd name="connsiteX169" fmla="*/ 7961267 w 8070598"/>
              <a:gd name="connsiteY169" fmla="*/ 2574235 h 4641574"/>
              <a:gd name="connsiteX170" fmla="*/ 8001024 w 8070598"/>
              <a:gd name="connsiteY170" fmla="*/ 2514600 h 4641574"/>
              <a:gd name="connsiteX171" fmla="*/ 8030841 w 8070598"/>
              <a:gd name="connsiteY171" fmla="*/ 2454966 h 4641574"/>
              <a:gd name="connsiteX172" fmla="*/ 8060659 w 8070598"/>
              <a:gd name="connsiteY172" fmla="*/ 2365513 h 4641574"/>
              <a:gd name="connsiteX173" fmla="*/ 8070598 w 8070598"/>
              <a:gd name="connsiteY173" fmla="*/ 2335696 h 4641574"/>
              <a:gd name="connsiteX174" fmla="*/ 8060659 w 8070598"/>
              <a:gd name="connsiteY174" fmla="*/ 2246244 h 4641574"/>
              <a:gd name="connsiteX175" fmla="*/ 8050720 w 8070598"/>
              <a:gd name="connsiteY175" fmla="*/ 2206487 h 4641574"/>
              <a:gd name="connsiteX176" fmla="*/ 8040780 w 8070598"/>
              <a:gd name="connsiteY176" fmla="*/ 2156792 h 4641574"/>
              <a:gd name="connsiteX177" fmla="*/ 8030841 w 8070598"/>
              <a:gd name="connsiteY177" fmla="*/ 2126974 h 4641574"/>
              <a:gd name="connsiteX178" fmla="*/ 8010963 w 8070598"/>
              <a:gd name="connsiteY178" fmla="*/ 1997766 h 4641574"/>
              <a:gd name="connsiteX179" fmla="*/ 8020902 w 8070598"/>
              <a:gd name="connsiteY179" fmla="*/ 1848679 h 4641574"/>
              <a:gd name="connsiteX180" fmla="*/ 8040780 w 8070598"/>
              <a:gd name="connsiteY180" fmla="*/ 1759227 h 4641574"/>
              <a:gd name="connsiteX181" fmla="*/ 8030841 w 8070598"/>
              <a:gd name="connsiteY181" fmla="*/ 1590261 h 4641574"/>
              <a:gd name="connsiteX182" fmla="*/ 8010963 w 8070598"/>
              <a:gd name="connsiteY182" fmla="*/ 1431235 h 4641574"/>
              <a:gd name="connsiteX183" fmla="*/ 8001024 w 8070598"/>
              <a:gd name="connsiteY183" fmla="*/ 1401418 h 4641574"/>
              <a:gd name="connsiteX184" fmla="*/ 7981146 w 8070598"/>
              <a:gd name="connsiteY184" fmla="*/ 1371600 h 4641574"/>
              <a:gd name="connsiteX185" fmla="*/ 7961267 w 8070598"/>
              <a:gd name="connsiteY185" fmla="*/ 1331844 h 4641574"/>
              <a:gd name="connsiteX186" fmla="*/ 7941389 w 8070598"/>
              <a:gd name="connsiteY186" fmla="*/ 1302027 h 4641574"/>
              <a:gd name="connsiteX187" fmla="*/ 7921511 w 8070598"/>
              <a:gd name="connsiteY187" fmla="*/ 1262270 h 4641574"/>
              <a:gd name="connsiteX188" fmla="*/ 7911572 w 8070598"/>
              <a:gd name="connsiteY188" fmla="*/ 1232453 h 4641574"/>
              <a:gd name="connsiteX189" fmla="*/ 7891693 w 8070598"/>
              <a:gd name="connsiteY189" fmla="*/ 1212574 h 4641574"/>
              <a:gd name="connsiteX190" fmla="*/ 7851937 w 8070598"/>
              <a:gd name="connsiteY190" fmla="*/ 1123122 h 4641574"/>
              <a:gd name="connsiteX191" fmla="*/ 7841998 w 8070598"/>
              <a:gd name="connsiteY191" fmla="*/ 1083366 h 4641574"/>
              <a:gd name="connsiteX192" fmla="*/ 7832059 w 8070598"/>
              <a:gd name="connsiteY192" fmla="*/ 1053548 h 4641574"/>
              <a:gd name="connsiteX193" fmla="*/ 7861876 w 8070598"/>
              <a:gd name="connsiteY193" fmla="*/ 904461 h 4641574"/>
              <a:gd name="connsiteX194" fmla="*/ 7871815 w 8070598"/>
              <a:gd name="connsiteY194" fmla="*/ 834887 h 4641574"/>
              <a:gd name="connsiteX195" fmla="*/ 7861876 w 8070598"/>
              <a:gd name="connsiteY195" fmla="*/ 626166 h 4641574"/>
              <a:gd name="connsiteX196" fmla="*/ 7851937 w 8070598"/>
              <a:gd name="connsiteY196" fmla="*/ 596348 h 4641574"/>
              <a:gd name="connsiteX197" fmla="*/ 7832059 w 8070598"/>
              <a:gd name="connsiteY197" fmla="*/ 566531 h 4641574"/>
              <a:gd name="connsiteX198" fmla="*/ 7802241 w 8070598"/>
              <a:gd name="connsiteY198" fmla="*/ 496957 h 4641574"/>
              <a:gd name="connsiteX199" fmla="*/ 7782363 w 8070598"/>
              <a:gd name="connsiteY199" fmla="*/ 467140 h 4641574"/>
              <a:gd name="connsiteX200" fmla="*/ 7732667 w 8070598"/>
              <a:gd name="connsiteY200" fmla="*/ 417444 h 4641574"/>
              <a:gd name="connsiteX201" fmla="*/ 7712789 w 8070598"/>
              <a:gd name="connsiteY201" fmla="*/ 387627 h 4641574"/>
              <a:gd name="connsiteX202" fmla="*/ 7682972 w 8070598"/>
              <a:gd name="connsiteY202" fmla="*/ 367748 h 4641574"/>
              <a:gd name="connsiteX203" fmla="*/ 7663093 w 8070598"/>
              <a:gd name="connsiteY203" fmla="*/ 347870 h 4641574"/>
              <a:gd name="connsiteX204" fmla="*/ 7633276 w 8070598"/>
              <a:gd name="connsiteY204" fmla="*/ 327992 h 4641574"/>
              <a:gd name="connsiteX205" fmla="*/ 7583580 w 8070598"/>
              <a:gd name="connsiteY205" fmla="*/ 288235 h 4641574"/>
              <a:gd name="connsiteX206" fmla="*/ 7523946 w 8070598"/>
              <a:gd name="connsiteY206" fmla="*/ 268357 h 4641574"/>
              <a:gd name="connsiteX207" fmla="*/ 7444433 w 8070598"/>
              <a:gd name="connsiteY207" fmla="*/ 208722 h 4641574"/>
              <a:gd name="connsiteX208" fmla="*/ 7384798 w 8070598"/>
              <a:gd name="connsiteY208" fmla="*/ 188844 h 4641574"/>
              <a:gd name="connsiteX209" fmla="*/ 7315224 w 8070598"/>
              <a:gd name="connsiteY209" fmla="*/ 149087 h 4641574"/>
              <a:gd name="connsiteX210" fmla="*/ 6867963 w 8070598"/>
              <a:gd name="connsiteY210" fmla="*/ 159027 h 4641574"/>
              <a:gd name="connsiteX211" fmla="*/ 6689059 w 8070598"/>
              <a:gd name="connsiteY211" fmla="*/ 178905 h 4641574"/>
              <a:gd name="connsiteX212" fmla="*/ 6619485 w 8070598"/>
              <a:gd name="connsiteY212" fmla="*/ 198783 h 4641574"/>
              <a:gd name="connsiteX213" fmla="*/ 6559850 w 8070598"/>
              <a:gd name="connsiteY213" fmla="*/ 238540 h 4641574"/>
              <a:gd name="connsiteX214" fmla="*/ 6500215 w 8070598"/>
              <a:gd name="connsiteY214" fmla="*/ 288235 h 4641574"/>
              <a:gd name="connsiteX215" fmla="*/ 6470398 w 8070598"/>
              <a:gd name="connsiteY215" fmla="*/ 298174 h 4641574"/>
              <a:gd name="connsiteX216" fmla="*/ 6450520 w 8070598"/>
              <a:gd name="connsiteY216" fmla="*/ 327992 h 4641574"/>
              <a:gd name="connsiteX217" fmla="*/ 6420702 w 8070598"/>
              <a:gd name="connsiteY217" fmla="*/ 347870 h 4641574"/>
              <a:gd name="connsiteX218" fmla="*/ 6390885 w 8070598"/>
              <a:gd name="connsiteY218" fmla="*/ 357809 h 4641574"/>
              <a:gd name="connsiteX219" fmla="*/ 6251737 w 8070598"/>
              <a:gd name="connsiteY219" fmla="*/ 377687 h 4641574"/>
              <a:gd name="connsiteX220" fmla="*/ 6162285 w 8070598"/>
              <a:gd name="connsiteY220" fmla="*/ 397566 h 4641574"/>
              <a:gd name="connsiteX221" fmla="*/ 6052954 w 8070598"/>
              <a:gd name="connsiteY221" fmla="*/ 417444 h 4641574"/>
              <a:gd name="connsiteX222" fmla="*/ 5993320 w 8070598"/>
              <a:gd name="connsiteY222" fmla="*/ 437322 h 4641574"/>
              <a:gd name="connsiteX223" fmla="*/ 5963502 w 8070598"/>
              <a:gd name="connsiteY223" fmla="*/ 447261 h 4641574"/>
              <a:gd name="connsiteX224" fmla="*/ 5874050 w 8070598"/>
              <a:gd name="connsiteY224" fmla="*/ 487018 h 4641574"/>
              <a:gd name="connsiteX225" fmla="*/ 5784598 w 8070598"/>
              <a:gd name="connsiteY225" fmla="*/ 506896 h 4641574"/>
              <a:gd name="connsiteX226" fmla="*/ 5744841 w 8070598"/>
              <a:gd name="connsiteY226" fmla="*/ 526774 h 4641574"/>
              <a:gd name="connsiteX227" fmla="*/ 5705085 w 8070598"/>
              <a:gd name="connsiteY227" fmla="*/ 536713 h 4641574"/>
              <a:gd name="connsiteX228" fmla="*/ 5645450 w 8070598"/>
              <a:gd name="connsiteY228" fmla="*/ 556592 h 4641574"/>
              <a:gd name="connsiteX229" fmla="*/ 5555998 w 8070598"/>
              <a:gd name="connsiteY229" fmla="*/ 546653 h 4641574"/>
              <a:gd name="connsiteX230" fmla="*/ 5506302 w 8070598"/>
              <a:gd name="connsiteY230" fmla="*/ 556592 h 4641574"/>
              <a:gd name="connsiteX231" fmla="*/ 5307520 w 8070598"/>
              <a:gd name="connsiteY231" fmla="*/ 566531 h 4641574"/>
              <a:gd name="connsiteX232" fmla="*/ 5029224 w 8070598"/>
              <a:gd name="connsiteY232" fmla="*/ 556592 h 4641574"/>
              <a:gd name="connsiteX233" fmla="*/ 4969589 w 8070598"/>
              <a:gd name="connsiteY233" fmla="*/ 546653 h 4641574"/>
              <a:gd name="connsiteX234" fmla="*/ 4870198 w 8070598"/>
              <a:gd name="connsiteY234" fmla="*/ 526774 h 4641574"/>
              <a:gd name="connsiteX235" fmla="*/ 4840380 w 8070598"/>
              <a:gd name="connsiteY235" fmla="*/ 506896 h 4641574"/>
              <a:gd name="connsiteX236" fmla="*/ 4830441 w 8070598"/>
              <a:gd name="connsiteY236" fmla="*/ 477079 h 4641574"/>
              <a:gd name="connsiteX237" fmla="*/ 4810563 w 8070598"/>
              <a:gd name="connsiteY237" fmla="*/ 457200 h 4641574"/>
              <a:gd name="connsiteX238" fmla="*/ 4750928 w 8070598"/>
              <a:gd name="connsiteY238" fmla="*/ 357809 h 4641574"/>
              <a:gd name="connsiteX239" fmla="*/ 4731050 w 8070598"/>
              <a:gd name="connsiteY239" fmla="*/ 327992 h 4641574"/>
              <a:gd name="connsiteX240" fmla="*/ 4671415 w 8070598"/>
              <a:gd name="connsiteY240" fmla="*/ 308113 h 4641574"/>
              <a:gd name="connsiteX241" fmla="*/ 4581963 w 8070598"/>
              <a:gd name="connsiteY241" fmla="*/ 288235 h 4641574"/>
              <a:gd name="connsiteX242" fmla="*/ 4462693 w 8070598"/>
              <a:gd name="connsiteY242" fmla="*/ 278296 h 4641574"/>
              <a:gd name="connsiteX243" fmla="*/ 4403059 w 8070598"/>
              <a:gd name="connsiteY243" fmla="*/ 268357 h 4641574"/>
              <a:gd name="connsiteX244" fmla="*/ 4323546 w 8070598"/>
              <a:gd name="connsiteY244" fmla="*/ 248479 h 4641574"/>
              <a:gd name="connsiteX245" fmla="*/ 4283789 w 8070598"/>
              <a:gd name="connsiteY245" fmla="*/ 238540 h 4641574"/>
              <a:gd name="connsiteX246" fmla="*/ 4154580 w 8070598"/>
              <a:gd name="connsiteY246" fmla="*/ 218661 h 4641574"/>
              <a:gd name="connsiteX247" fmla="*/ 3925980 w 8070598"/>
              <a:gd name="connsiteY247" fmla="*/ 228600 h 4641574"/>
              <a:gd name="connsiteX248" fmla="*/ 3896163 w 8070598"/>
              <a:gd name="connsiteY248" fmla="*/ 238540 h 4641574"/>
              <a:gd name="connsiteX249" fmla="*/ 3727198 w 8070598"/>
              <a:gd name="connsiteY249" fmla="*/ 248479 h 4641574"/>
              <a:gd name="connsiteX250" fmla="*/ 3657624 w 8070598"/>
              <a:gd name="connsiteY250" fmla="*/ 258418 h 4641574"/>
              <a:gd name="connsiteX251" fmla="*/ 3518476 w 8070598"/>
              <a:gd name="connsiteY251" fmla="*/ 298174 h 4641574"/>
              <a:gd name="connsiteX252" fmla="*/ 3260059 w 8070598"/>
              <a:gd name="connsiteY252" fmla="*/ 288235 h 4641574"/>
              <a:gd name="connsiteX253" fmla="*/ 3230241 w 8070598"/>
              <a:gd name="connsiteY253" fmla="*/ 278296 h 4641574"/>
              <a:gd name="connsiteX254" fmla="*/ 3190485 w 8070598"/>
              <a:gd name="connsiteY254" fmla="*/ 268357 h 4641574"/>
              <a:gd name="connsiteX255" fmla="*/ 3160667 w 8070598"/>
              <a:gd name="connsiteY255" fmla="*/ 248479 h 4641574"/>
              <a:gd name="connsiteX256" fmla="*/ 3071215 w 8070598"/>
              <a:gd name="connsiteY256" fmla="*/ 228600 h 4641574"/>
              <a:gd name="connsiteX257" fmla="*/ 2673650 w 8070598"/>
              <a:gd name="connsiteY257" fmla="*/ 198783 h 4641574"/>
              <a:gd name="connsiteX258" fmla="*/ 2594137 w 8070598"/>
              <a:gd name="connsiteY258" fmla="*/ 188844 h 4641574"/>
              <a:gd name="connsiteX259" fmla="*/ 2554380 w 8070598"/>
              <a:gd name="connsiteY259" fmla="*/ 178905 h 4641574"/>
              <a:gd name="connsiteX260" fmla="*/ 2435111 w 8070598"/>
              <a:gd name="connsiteY260" fmla="*/ 188844 h 4641574"/>
              <a:gd name="connsiteX261" fmla="*/ 2226389 w 8070598"/>
              <a:gd name="connsiteY261" fmla="*/ 198783 h 4641574"/>
              <a:gd name="connsiteX262" fmla="*/ 2176693 w 8070598"/>
              <a:gd name="connsiteY262" fmla="*/ 188844 h 4641574"/>
              <a:gd name="connsiteX263" fmla="*/ 2107120 w 8070598"/>
              <a:gd name="connsiteY263" fmla="*/ 178905 h 4641574"/>
              <a:gd name="connsiteX264" fmla="*/ 2047485 w 8070598"/>
              <a:gd name="connsiteY264" fmla="*/ 159027 h 4641574"/>
              <a:gd name="connsiteX265" fmla="*/ 1928215 w 8070598"/>
              <a:gd name="connsiteY265" fmla="*/ 79513 h 4641574"/>
              <a:gd name="connsiteX266" fmla="*/ 1898398 w 8070598"/>
              <a:gd name="connsiteY266" fmla="*/ 59635 h 4641574"/>
              <a:gd name="connsiteX267" fmla="*/ 1808946 w 8070598"/>
              <a:gd name="connsiteY267" fmla="*/ 29818 h 4641574"/>
              <a:gd name="connsiteX268" fmla="*/ 1779128 w 8070598"/>
              <a:gd name="connsiteY268" fmla="*/ 19879 h 4641574"/>
              <a:gd name="connsiteX269" fmla="*/ 1649920 w 8070598"/>
              <a:gd name="connsiteY269" fmla="*/ 0 h 4641574"/>
              <a:gd name="connsiteX270" fmla="*/ 1580346 w 8070598"/>
              <a:gd name="connsiteY270" fmla="*/ 9940 h 4641574"/>
              <a:gd name="connsiteX271" fmla="*/ 1341807 w 8070598"/>
              <a:gd name="connsiteY271" fmla="*/ 29818 h 4641574"/>
              <a:gd name="connsiteX272" fmla="*/ 1162902 w 8070598"/>
              <a:gd name="connsiteY272" fmla="*/ 19879 h 4641574"/>
              <a:gd name="connsiteX273" fmla="*/ 447285 w 8070598"/>
              <a:gd name="connsiteY273" fmla="*/ 39757 h 4641574"/>
              <a:gd name="connsiteX274" fmla="*/ 516859 w 8070598"/>
              <a:gd name="connsiteY274" fmla="*/ 19879 h 464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</a:cxnLst>
            <a:rect l="l" t="t" r="r" b="b"/>
            <a:pathLst>
              <a:path w="8070598" h="4641574">
                <a:moveTo>
                  <a:pt x="437346" y="19879"/>
                </a:moveTo>
                <a:cubicBezTo>
                  <a:pt x="420781" y="16566"/>
                  <a:pt x="404337" y="7305"/>
                  <a:pt x="387650" y="9940"/>
                </a:cubicBezTo>
                <a:cubicBezTo>
                  <a:pt x="340002" y="17463"/>
                  <a:pt x="294706" y="35835"/>
                  <a:pt x="248502" y="49696"/>
                </a:cubicBezTo>
                <a:cubicBezTo>
                  <a:pt x="228432" y="55717"/>
                  <a:pt x="209659" y="66975"/>
                  <a:pt x="188867" y="69574"/>
                </a:cubicBezTo>
                <a:lnTo>
                  <a:pt x="109354" y="79513"/>
                </a:lnTo>
                <a:cubicBezTo>
                  <a:pt x="99415" y="82826"/>
                  <a:pt x="88254" y="83641"/>
                  <a:pt x="79537" y="89453"/>
                </a:cubicBezTo>
                <a:cubicBezTo>
                  <a:pt x="67842" y="97250"/>
                  <a:pt x="56546" y="106983"/>
                  <a:pt x="49720" y="119270"/>
                </a:cubicBezTo>
                <a:cubicBezTo>
                  <a:pt x="33956" y="147645"/>
                  <a:pt x="26326" y="196481"/>
                  <a:pt x="19902" y="228600"/>
                </a:cubicBezTo>
                <a:cubicBezTo>
                  <a:pt x="50611" y="351438"/>
                  <a:pt x="36506" y="279345"/>
                  <a:pt x="19902" y="536713"/>
                </a:cubicBezTo>
                <a:cubicBezTo>
                  <a:pt x="19023" y="550345"/>
                  <a:pt x="12926" y="563135"/>
                  <a:pt x="9963" y="576470"/>
                </a:cubicBezTo>
                <a:cubicBezTo>
                  <a:pt x="6298" y="592961"/>
                  <a:pt x="3337" y="609601"/>
                  <a:pt x="24" y="626166"/>
                </a:cubicBezTo>
                <a:cubicBezTo>
                  <a:pt x="3337" y="682488"/>
                  <a:pt x="2666" y="739186"/>
                  <a:pt x="9963" y="795131"/>
                </a:cubicBezTo>
                <a:cubicBezTo>
                  <a:pt x="12673" y="815909"/>
                  <a:pt x="15024" y="839950"/>
                  <a:pt x="29841" y="854766"/>
                </a:cubicBezTo>
                <a:lnTo>
                  <a:pt x="49720" y="874644"/>
                </a:lnTo>
                <a:cubicBezTo>
                  <a:pt x="53033" y="884583"/>
                  <a:pt x="54269" y="895477"/>
                  <a:pt x="59659" y="904461"/>
                </a:cubicBezTo>
                <a:cubicBezTo>
                  <a:pt x="64480" y="912496"/>
                  <a:pt x="77699" y="915151"/>
                  <a:pt x="79537" y="924340"/>
                </a:cubicBezTo>
                <a:cubicBezTo>
                  <a:pt x="82702" y="940167"/>
                  <a:pt x="56161" y="974312"/>
                  <a:pt x="49720" y="983974"/>
                </a:cubicBezTo>
                <a:cubicBezTo>
                  <a:pt x="46407" y="997226"/>
                  <a:pt x="43705" y="1010647"/>
                  <a:pt x="39780" y="1023731"/>
                </a:cubicBezTo>
                <a:cubicBezTo>
                  <a:pt x="33759" y="1043801"/>
                  <a:pt x="19902" y="1083366"/>
                  <a:pt x="19902" y="1083366"/>
                </a:cubicBezTo>
                <a:cubicBezTo>
                  <a:pt x="-7089" y="1353275"/>
                  <a:pt x="-2672" y="1201108"/>
                  <a:pt x="9963" y="1441174"/>
                </a:cubicBezTo>
                <a:cubicBezTo>
                  <a:pt x="16401" y="1563494"/>
                  <a:pt x="11049" y="1626054"/>
                  <a:pt x="29841" y="1729409"/>
                </a:cubicBezTo>
                <a:cubicBezTo>
                  <a:pt x="32285" y="1742849"/>
                  <a:pt x="36467" y="1755914"/>
                  <a:pt x="39780" y="1769166"/>
                </a:cubicBezTo>
                <a:cubicBezTo>
                  <a:pt x="36467" y="1808922"/>
                  <a:pt x="34789" y="1848849"/>
                  <a:pt x="29841" y="1888435"/>
                </a:cubicBezTo>
                <a:cubicBezTo>
                  <a:pt x="28147" y="1901990"/>
                  <a:pt x="19902" y="1914532"/>
                  <a:pt x="19902" y="1928192"/>
                </a:cubicBezTo>
                <a:cubicBezTo>
                  <a:pt x="19902" y="1968086"/>
                  <a:pt x="24569" y="2007917"/>
                  <a:pt x="29841" y="2047461"/>
                </a:cubicBezTo>
                <a:cubicBezTo>
                  <a:pt x="31226" y="2057846"/>
                  <a:pt x="37239" y="2067115"/>
                  <a:pt x="39780" y="2077279"/>
                </a:cubicBezTo>
                <a:cubicBezTo>
                  <a:pt x="43877" y="2093668"/>
                  <a:pt x="47151" y="2110277"/>
                  <a:pt x="49720" y="2126974"/>
                </a:cubicBezTo>
                <a:cubicBezTo>
                  <a:pt x="53782" y="2153374"/>
                  <a:pt x="56129" y="2180011"/>
                  <a:pt x="59659" y="2206487"/>
                </a:cubicBezTo>
                <a:cubicBezTo>
                  <a:pt x="62755" y="2229708"/>
                  <a:pt x="66502" y="2252840"/>
                  <a:pt x="69598" y="2276061"/>
                </a:cubicBezTo>
                <a:cubicBezTo>
                  <a:pt x="73128" y="2302537"/>
                  <a:pt x="75476" y="2329174"/>
                  <a:pt x="79537" y="2355574"/>
                </a:cubicBezTo>
                <a:cubicBezTo>
                  <a:pt x="82106" y="2372271"/>
                  <a:pt x="81095" y="2390602"/>
                  <a:pt x="89476" y="2405270"/>
                </a:cubicBezTo>
                <a:cubicBezTo>
                  <a:pt x="95402" y="2415641"/>
                  <a:pt x="108377" y="2420297"/>
                  <a:pt x="119293" y="2425148"/>
                </a:cubicBezTo>
                <a:cubicBezTo>
                  <a:pt x="138441" y="2433658"/>
                  <a:pt x="178928" y="2445027"/>
                  <a:pt x="178928" y="2445027"/>
                </a:cubicBezTo>
                <a:cubicBezTo>
                  <a:pt x="235492" y="2614711"/>
                  <a:pt x="199405" y="2483716"/>
                  <a:pt x="188867" y="2852531"/>
                </a:cubicBezTo>
                <a:cubicBezTo>
                  <a:pt x="189641" y="2871099"/>
                  <a:pt x="145520" y="3106440"/>
                  <a:pt x="248502" y="3140766"/>
                </a:cubicBezTo>
                <a:lnTo>
                  <a:pt x="278320" y="3150705"/>
                </a:lnTo>
                <a:cubicBezTo>
                  <a:pt x="298198" y="3163957"/>
                  <a:pt x="324702" y="3170583"/>
                  <a:pt x="337954" y="3190461"/>
                </a:cubicBezTo>
                <a:cubicBezTo>
                  <a:pt x="344580" y="3200400"/>
                  <a:pt x="347149" y="3214937"/>
                  <a:pt x="357833" y="3220279"/>
                </a:cubicBezTo>
                <a:cubicBezTo>
                  <a:pt x="375858" y="3229291"/>
                  <a:pt x="397517" y="3227368"/>
                  <a:pt x="417467" y="3230218"/>
                </a:cubicBezTo>
                <a:cubicBezTo>
                  <a:pt x="465279" y="3237048"/>
                  <a:pt x="539476" y="3244879"/>
                  <a:pt x="586433" y="3250096"/>
                </a:cubicBezTo>
                <a:cubicBezTo>
                  <a:pt x="596372" y="3253409"/>
                  <a:pt x="608069" y="3253490"/>
                  <a:pt x="616250" y="3260035"/>
                </a:cubicBezTo>
                <a:cubicBezTo>
                  <a:pt x="625578" y="3267497"/>
                  <a:pt x="630201" y="3279481"/>
                  <a:pt x="636128" y="3289853"/>
                </a:cubicBezTo>
                <a:cubicBezTo>
                  <a:pt x="651277" y="3316363"/>
                  <a:pt x="657980" y="3331546"/>
                  <a:pt x="665946" y="3359427"/>
                </a:cubicBezTo>
                <a:cubicBezTo>
                  <a:pt x="669699" y="3372561"/>
                  <a:pt x="670504" y="3386628"/>
                  <a:pt x="675885" y="3399183"/>
                </a:cubicBezTo>
                <a:cubicBezTo>
                  <a:pt x="680590" y="3410162"/>
                  <a:pt x="687989" y="3419931"/>
                  <a:pt x="695763" y="3429000"/>
                </a:cubicBezTo>
                <a:cubicBezTo>
                  <a:pt x="707960" y="3443230"/>
                  <a:pt x="735520" y="3468757"/>
                  <a:pt x="735520" y="3468757"/>
                </a:cubicBezTo>
                <a:cubicBezTo>
                  <a:pt x="762024" y="3465444"/>
                  <a:pt x="788753" y="3463596"/>
                  <a:pt x="815033" y="3458818"/>
                </a:cubicBezTo>
                <a:cubicBezTo>
                  <a:pt x="825341" y="3456944"/>
                  <a:pt x="834642" y="3451235"/>
                  <a:pt x="844850" y="3448879"/>
                </a:cubicBezTo>
                <a:cubicBezTo>
                  <a:pt x="877771" y="3441282"/>
                  <a:pt x="911463" y="3437194"/>
                  <a:pt x="944241" y="3429000"/>
                </a:cubicBezTo>
                <a:lnTo>
                  <a:pt x="983998" y="3419061"/>
                </a:lnTo>
                <a:cubicBezTo>
                  <a:pt x="1023754" y="3422374"/>
                  <a:pt x="1064148" y="3421176"/>
                  <a:pt x="1103267" y="3429000"/>
                </a:cubicBezTo>
                <a:cubicBezTo>
                  <a:pt x="1114981" y="3431343"/>
                  <a:pt x="1122401" y="3443537"/>
                  <a:pt x="1133085" y="3448879"/>
                </a:cubicBezTo>
                <a:cubicBezTo>
                  <a:pt x="1142456" y="3453564"/>
                  <a:pt x="1152963" y="3455505"/>
                  <a:pt x="1162902" y="3458818"/>
                </a:cubicBezTo>
                <a:cubicBezTo>
                  <a:pt x="1169528" y="3478696"/>
                  <a:pt x="1179335" y="3497785"/>
                  <a:pt x="1182780" y="3518453"/>
                </a:cubicBezTo>
                <a:cubicBezTo>
                  <a:pt x="1194443" y="3588421"/>
                  <a:pt x="1186347" y="3558969"/>
                  <a:pt x="1202659" y="3607905"/>
                </a:cubicBezTo>
                <a:cubicBezTo>
                  <a:pt x="1199346" y="3674166"/>
                  <a:pt x="1198011" y="3740555"/>
                  <a:pt x="1192720" y="3806687"/>
                </a:cubicBezTo>
                <a:cubicBezTo>
                  <a:pt x="1191373" y="3823527"/>
                  <a:pt x="1188553" y="3840507"/>
                  <a:pt x="1182780" y="3856383"/>
                </a:cubicBezTo>
                <a:cubicBezTo>
                  <a:pt x="1175185" y="3877269"/>
                  <a:pt x="1162902" y="3896140"/>
                  <a:pt x="1152963" y="3916018"/>
                </a:cubicBezTo>
                <a:cubicBezTo>
                  <a:pt x="1149650" y="3932583"/>
                  <a:pt x="1147469" y="3949415"/>
                  <a:pt x="1143024" y="3965713"/>
                </a:cubicBezTo>
                <a:cubicBezTo>
                  <a:pt x="1137511" y="3985928"/>
                  <a:pt x="1123146" y="4025348"/>
                  <a:pt x="1123146" y="4025348"/>
                </a:cubicBezTo>
                <a:cubicBezTo>
                  <a:pt x="1129772" y="4041913"/>
                  <a:pt x="1135045" y="4059086"/>
                  <a:pt x="1143024" y="4075044"/>
                </a:cubicBezTo>
                <a:cubicBezTo>
                  <a:pt x="1148366" y="4085728"/>
                  <a:pt x="1161583" y="4092989"/>
                  <a:pt x="1162902" y="4104861"/>
                </a:cubicBezTo>
                <a:cubicBezTo>
                  <a:pt x="1165127" y="4124890"/>
                  <a:pt x="1155626" y="4144520"/>
                  <a:pt x="1152963" y="4164496"/>
                </a:cubicBezTo>
                <a:cubicBezTo>
                  <a:pt x="1148998" y="4194234"/>
                  <a:pt x="1146337" y="4224131"/>
                  <a:pt x="1143024" y="4253948"/>
                </a:cubicBezTo>
                <a:cubicBezTo>
                  <a:pt x="1145999" y="4283700"/>
                  <a:pt x="1128184" y="4364119"/>
                  <a:pt x="1182780" y="4373218"/>
                </a:cubicBezTo>
                <a:cubicBezTo>
                  <a:pt x="1193114" y="4374940"/>
                  <a:pt x="1202659" y="4366592"/>
                  <a:pt x="1212598" y="4363279"/>
                </a:cubicBezTo>
                <a:cubicBezTo>
                  <a:pt x="1219224" y="4353340"/>
                  <a:pt x="1224029" y="4341908"/>
                  <a:pt x="1232476" y="4333461"/>
                </a:cubicBezTo>
                <a:cubicBezTo>
                  <a:pt x="1244189" y="4321748"/>
                  <a:pt x="1257850" y="4311863"/>
                  <a:pt x="1272233" y="4303644"/>
                </a:cubicBezTo>
                <a:cubicBezTo>
                  <a:pt x="1292679" y="4291961"/>
                  <a:pt x="1346518" y="4286524"/>
                  <a:pt x="1361685" y="4283766"/>
                </a:cubicBezTo>
                <a:cubicBezTo>
                  <a:pt x="1378306" y="4280744"/>
                  <a:pt x="1394889" y="4277492"/>
                  <a:pt x="1411380" y="4273827"/>
                </a:cubicBezTo>
                <a:cubicBezTo>
                  <a:pt x="1424715" y="4270864"/>
                  <a:pt x="1437742" y="4266566"/>
                  <a:pt x="1451137" y="4263887"/>
                </a:cubicBezTo>
                <a:cubicBezTo>
                  <a:pt x="1559077" y="4242298"/>
                  <a:pt x="1464487" y="4265338"/>
                  <a:pt x="1560467" y="4244009"/>
                </a:cubicBezTo>
                <a:cubicBezTo>
                  <a:pt x="1573802" y="4241046"/>
                  <a:pt x="1586723" y="4236147"/>
                  <a:pt x="1600224" y="4234070"/>
                </a:cubicBezTo>
                <a:cubicBezTo>
                  <a:pt x="1661586" y="4224630"/>
                  <a:pt x="1749858" y="4220101"/>
                  <a:pt x="1808946" y="4214192"/>
                </a:cubicBezTo>
                <a:cubicBezTo>
                  <a:pt x="1835524" y="4211534"/>
                  <a:pt x="1861931" y="4207374"/>
                  <a:pt x="1888459" y="4204253"/>
                </a:cubicBezTo>
                <a:lnTo>
                  <a:pt x="1977911" y="4194313"/>
                </a:lnTo>
                <a:cubicBezTo>
                  <a:pt x="2051099" y="4199193"/>
                  <a:pt x="2116716" y="4198655"/>
                  <a:pt x="2186633" y="4214192"/>
                </a:cubicBezTo>
                <a:cubicBezTo>
                  <a:pt x="2196860" y="4216465"/>
                  <a:pt x="2206511" y="4220818"/>
                  <a:pt x="2216450" y="4224131"/>
                </a:cubicBezTo>
                <a:cubicBezTo>
                  <a:pt x="2238680" y="4246361"/>
                  <a:pt x="2276182" y="4287761"/>
                  <a:pt x="2305902" y="4293705"/>
                </a:cubicBezTo>
                <a:lnTo>
                  <a:pt x="2355598" y="4303644"/>
                </a:lnTo>
                <a:cubicBezTo>
                  <a:pt x="2435113" y="4356654"/>
                  <a:pt x="2339029" y="4287076"/>
                  <a:pt x="2405293" y="4353340"/>
                </a:cubicBezTo>
                <a:cubicBezTo>
                  <a:pt x="2413740" y="4361787"/>
                  <a:pt x="2425172" y="4366592"/>
                  <a:pt x="2435111" y="4373218"/>
                </a:cubicBezTo>
                <a:cubicBezTo>
                  <a:pt x="2438424" y="4383157"/>
                  <a:pt x="2439239" y="4394318"/>
                  <a:pt x="2445050" y="4403035"/>
                </a:cubicBezTo>
                <a:cubicBezTo>
                  <a:pt x="2456042" y="4419524"/>
                  <a:pt x="2486348" y="4443563"/>
                  <a:pt x="2504685" y="4452731"/>
                </a:cubicBezTo>
                <a:cubicBezTo>
                  <a:pt x="2518945" y="4459861"/>
                  <a:pt x="2561520" y="4469424"/>
                  <a:pt x="2574259" y="4472609"/>
                </a:cubicBezTo>
                <a:cubicBezTo>
                  <a:pt x="2614015" y="4469296"/>
                  <a:pt x="2653942" y="4467618"/>
                  <a:pt x="2693528" y="4462670"/>
                </a:cubicBezTo>
                <a:cubicBezTo>
                  <a:pt x="2707083" y="4460976"/>
                  <a:pt x="2719693" y="4451372"/>
                  <a:pt x="2733285" y="4452731"/>
                </a:cubicBezTo>
                <a:cubicBezTo>
                  <a:pt x="2754135" y="4454816"/>
                  <a:pt x="2773042" y="4465983"/>
                  <a:pt x="2792920" y="4472609"/>
                </a:cubicBezTo>
                <a:cubicBezTo>
                  <a:pt x="2802859" y="4479235"/>
                  <a:pt x="2813409" y="4485025"/>
                  <a:pt x="2822737" y="4492487"/>
                </a:cubicBezTo>
                <a:cubicBezTo>
                  <a:pt x="2830054" y="4498341"/>
                  <a:pt x="2834818" y="4507168"/>
                  <a:pt x="2842615" y="4512366"/>
                </a:cubicBezTo>
                <a:cubicBezTo>
                  <a:pt x="2854943" y="4520585"/>
                  <a:pt x="2869667" y="4524621"/>
                  <a:pt x="2882372" y="4532244"/>
                </a:cubicBezTo>
                <a:cubicBezTo>
                  <a:pt x="2902858" y="4544535"/>
                  <a:pt x="2942007" y="4572000"/>
                  <a:pt x="2942007" y="4572000"/>
                </a:cubicBezTo>
                <a:cubicBezTo>
                  <a:pt x="3051337" y="4568687"/>
                  <a:pt x="3160761" y="4567663"/>
                  <a:pt x="3269998" y="4562061"/>
                </a:cubicBezTo>
                <a:cubicBezTo>
                  <a:pt x="3287101" y="4561184"/>
                  <a:pt x="3359493" y="4546150"/>
                  <a:pt x="3379328" y="4542183"/>
                </a:cubicBezTo>
                <a:cubicBezTo>
                  <a:pt x="3488659" y="4545496"/>
                  <a:pt x="3598432" y="4541752"/>
                  <a:pt x="3707320" y="4552122"/>
                </a:cubicBezTo>
                <a:cubicBezTo>
                  <a:pt x="3738609" y="4555102"/>
                  <a:pt x="3796772" y="4581940"/>
                  <a:pt x="3796772" y="4581940"/>
                </a:cubicBezTo>
                <a:cubicBezTo>
                  <a:pt x="3810024" y="4575314"/>
                  <a:pt x="3822771" y="4567564"/>
                  <a:pt x="3836528" y="4562061"/>
                </a:cubicBezTo>
                <a:cubicBezTo>
                  <a:pt x="3855983" y="4554279"/>
                  <a:pt x="3876285" y="4548809"/>
                  <a:pt x="3896163" y="4542183"/>
                </a:cubicBezTo>
                <a:cubicBezTo>
                  <a:pt x="3938941" y="4527924"/>
                  <a:pt x="3915814" y="4534786"/>
                  <a:pt x="3965737" y="4522305"/>
                </a:cubicBezTo>
                <a:cubicBezTo>
                  <a:pt x="4012120" y="4542183"/>
                  <a:pt x="4060773" y="4557433"/>
                  <a:pt x="4104885" y="4581940"/>
                </a:cubicBezTo>
                <a:cubicBezTo>
                  <a:pt x="4121268" y="4591042"/>
                  <a:pt x="4129648" y="4610451"/>
                  <a:pt x="4144641" y="4621696"/>
                </a:cubicBezTo>
                <a:cubicBezTo>
                  <a:pt x="4156494" y="4630586"/>
                  <a:pt x="4171146" y="4634948"/>
                  <a:pt x="4184398" y="4641574"/>
                </a:cubicBezTo>
                <a:cubicBezTo>
                  <a:pt x="4214215" y="4638261"/>
                  <a:pt x="4245389" y="4641122"/>
                  <a:pt x="4273850" y="4631635"/>
                </a:cubicBezTo>
                <a:cubicBezTo>
                  <a:pt x="4345521" y="4607745"/>
                  <a:pt x="4319185" y="4600511"/>
                  <a:pt x="4353363" y="4562061"/>
                </a:cubicBezTo>
                <a:cubicBezTo>
                  <a:pt x="4372040" y="4541050"/>
                  <a:pt x="4389607" y="4518021"/>
                  <a:pt x="4412998" y="4502427"/>
                </a:cubicBezTo>
                <a:cubicBezTo>
                  <a:pt x="4442815" y="4482549"/>
                  <a:pt x="4477111" y="4468133"/>
                  <a:pt x="4502450" y="4442792"/>
                </a:cubicBezTo>
                <a:cubicBezTo>
                  <a:pt x="4509076" y="4436166"/>
                  <a:pt x="4514703" y="4428360"/>
                  <a:pt x="4522328" y="4422913"/>
                </a:cubicBezTo>
                <a:cubicBezTo>
                  <a:pt x="4538048" y="4411684"/>
                  <a:pt x="4556304" y="4404324"/>
                  <a:pt x="4572024" y="4393096"/>
                </a:cubicBezTo>
                <a:cubicBezTo>
                  <a:pt x="4572402" y="4392826"/>
                  <a:pt x="4698308" y="4291367"/>
                  <a:pt x="4721111" y="4283766"/>
                </a:cubicBezTo>
                <a:lnTo>
                  <a:pt x="4750928" y="4273827"/>
                </a:lnTo>
                <a:cubicBezTo>
                  <a:pt x="4759523" y="4268097"/>
                  <a:pt x="4819732" y="4228753"/>
                  <a:pt x="4820502" y="4224131"/>
                </a:cubicBezTo>
                <a:cubicBezTo>
                  <a:pt x="4829054" y="4172817"/>
                  <a:pt x="4795707" y="4124823"/>
                  <a:pt x="4770807" y="4084983"/>
                </a:cubicBezTo>
                <a:cubicBezTo>
                  <a:pt x="4764476" y="4074853"/>
                  <a:pt x="4758864" y="4064094"/>
                  <a:pt x="4750928" y="4055166"/>
                </a:cubicBezTo>
                <a:cubicBezTo>
                  <a:pt x="4732251" y="4034155"/>
                  <a:pt x="4708854" y="4017483"/>
                  <a:pt x="4691293" y="3995531"/>
                </a:cubicBezTo>
                <a:cubicBezTo>
                  <a:pt x="4678041" y="3978966"/>
                  <a:pt x="4664014" y="3962991"/>
                  <a:pt x="4651537" y="3945835"/>
                </a:cubicBezTo>
                <a:cubicBezTo>
                  <a:pt x="4637485" y="3926514"/>
                  <a:pt x="4611780" y="3886200"/>
                  <a:pt x="4611780" y="3886200"/>
                </a:cubicBezTo>
                <a:cubicBezTo>
                  <a:pt x="4615093" y="3849757"/>
                  <a:pt x="4612845" y="3812371"/>
                  <a:pt x="4621720" y="3776870"/>
                </a:cubicBezTo>
                <a:cubicBezTo>
                  <a:pt x="4626405" y="3758129"/>
                  <a:pt x="4642898" y="3744453"/>
                  <a:pt x="4651537" y="3727174"/>
                </a:cubicBezTo>
                <a:cubicBezTo>
                  <a:pt x="4656222" y="3717803"/>
                  <a:pt x="4656278" y="3706453"/>
                  <a:pt x="4661476" y="3697357"/>
                </a:cubicBezTo>
                <a:cubicBezTo>
                  <a:pt x="4669695" y="3682974"/>
                  <a:pt x="4680211" y="3669913"/>
                  <a:pt x="4691293" y="3657600"/>
                </a:cubicBezTo>
                <a:cubicBezTo>
                  <a:pt x="4710099" y="3636705"/>
                  <a:pt x="4725784" y="3610538"/>
                  <a:pt x="4750928" y="3597966"/>
                </a:cubicBezTo>
                <a:cubicBezTo>
                  <a:pt x="4782720" y="3582070"/>
                  <a:pt x="4825090" y="3558821"/>
                  <a:pt x="4860259" y="3548270"/>
                </a:cubicBezTo>
                <a:cubicBezTo>
                  <a:pt x="4876440" y="3543416"/>
                  <a:pt x="4893389" y="3541644"/>
                  <a:pt x="4909954" y="3538331"/>
                </a:cubicBezTo>
                <a:cubicBezTo>
                  <a:pt x="4943085" y="3541644"/>
                  <a:pt x="4976697" y="3541740"/>
                  <a:pt x="5009346" y="3548270"/>
                </a:cubicBezTo>
                <a:cubicBezTo>
                  <a:pt x="5100406" y="3566482"/>
                  <a:pt x="5029269" y="3558236"/>
                  <a:pt x="5078920" y="3588027"/>
                </a:cubicBezTo>
                <a:cubicBezTo>
                  <a:pt x="5087904" y="3593417"/>
                  <a:pt x="5098798" y="3594653"/>
                  <a:pt x="5108737" y="3597966"/>
                </a:cubicBezTo>
                <a:cubicBezTo>
                  <a:pt x="5121989" y="3611218"/>
                  <a:pt x="5133243" y="3626829"/>
                  <a:pt x="5148493" y="3637722"/>
                </a:cubicBezTo>
                <a:cubicBezTo>
                  <a:pt x="5157018" y="3643812"/>
                  <a:pt x="5167926" y="3646276"/>
                  <a:pt x="5178311" y="3647661"/>
                </a:cubicBezTo>
                <a:cubicBezTo>
                  <a:pt x="5217855" y="3652933"/>
                  <a:pt x="5257824" y="3654287"/>
                  <a:pt x="5297580" y="3657600"/>
                </a:cubicBezTo>
                <a:cubicBezTo>
                  <a:pt x="5387257" y="3680020"/>
                  <a:pt x="5351175" y="3668840"/>
                  <a:pt x="5406911" y="3687418"/>
                </a:cubicBezTo>
                <a:cubicBezTo>
                  <a:pt x="5426789" y="3684105"/>
                  <a:pt x="5446785" y="3681431"/>
                  <a:pt x="5466546" y="3677479"/>
                </a:cubicBezTo>
                <a:cubicBezTo>
                  <a:pt x="5479941" y="3674800"/>
                  <a:pt x="5492967" y="3670503"/>
                  <a:pt x="5506302" y="3667540"/>
                </a:cubicBezTo>
                <a:cubicBezTo>
                  <a:pt x="5522793" y="3663875"/>
                  <a:pt x="5539433" y="3660913"/>
                  <a:pt x="5555998" y="3657600"/>
                </a:cubicBezTo>
                <a:cubicBezTo>
                  <a:pt x="5592441" y="3660913"/>
                  <a:pt x="5629102" y="3662365"/>
                  <a:pt x="5665328" y="3667540"/>
                </a:cubicBezTo>
                <a:cubicBezTo>
                  <a:pt x="5675700" y="3669022"/>
                  <a:pt x="5685111" y="3674469"/>
                  <a:pt x="5695146" y="3677479"/>
                </a:cubicBezTo>
                <a:cubicBezTo>
                  <a:pt x="5718248" y="3684410"/>
                  <a:pt x="5741529" y="3690731"/>
                  <a:pt x="5764720" y="3697357"/>
                </a:cubicBezTo>
                <a:cubicBezTo>
                  <a:pt x="5804476" y="3694044"/>
                  <a:pt x="5844095" y="3687418"/>
                  <a:pt x="5883989" y="3687418"/>
                </a:cubicBezTo>
                <a:cubicBezTo>
                  <a:pt x="5907977" y="3687418"/>
                  <a:pt x="5939972" y="3699453"/>
                  <a:pt x="5963502" y="3707296"/>
                </a:cubicBezTo>
                <a:cubicBezTo>
                  <a:pt x="5990006" y="3703983"/>
                  <a:pt x="6016304" y="3697357"/>
                  <a:pt x="6043015" y="3697357"/>
                </a:cubicBezTo>
                <a:cubicBezTo>
                  <a:pt x="6217158" y="3697357"/>
                  <a:pt x="6039872" y="3721072"/>
                  <a:pt x="6182163" y="3697357"/>
                </a:cubicBezTo>
                <a:cubicBezTo>
                  <a:pt x="6198728" y="3690731"/>
                  <a:pt x="6215901" y="3685458"/>
                  <a:pt x="6231859" y="3677479"/>
                </a:cubicBezTo>
                <a:cubicBezTo>
                  <a:pt x="6249138" y="3668840"/>
                  <a:pt x="6263227" y="3653770"/>
                  <a:pt x="6281554" y="3647661"/>
                </a:cubicBezTo>
                <a:cubicBezTo>
                  <a:pt x="6313607" y="3636977"/>
                  <a:pt x="6380946" y="3627783"/>
                  <a:pt x="6380946" y="3627783"/>
                </a:cubicBezTo>
                <a:cubicBezTo>
                  <a:pt x="6400824" y="3614531"/>
                  <a:pt x="6422090" y="3603155"/>
                  <a:pt x="6440580" y="3588027"/>
                </a:cubicBezTo>
                <a:cubicBezTo>
                  <a:pt x="6458711" y="3573192"/>
                  <a:pt x="6472767" y="3553895"/>
                  <a:pt x="6490276" y="3538331"/>
                </a:cubicBezTo>
                <a:cubicBezTo>
                  <a:pt x="6502657" y="3527325"/>
                  <a:pt x="6517456" y="3519294"/>
                  <a:pt x="6530033" y="3508513"/>
                </a:cubicBezTo>
                <a:cubicBezTo>
                  <a:pt x="6540705" y="3499366"/>
                  <a:pt x="6549402" y="3488099"/>
                  <a:pt x="6559850" y="3478696"/>
                </a:cubicBezTo>
                <a:cubicBezTo>
                  <a:pt x="6582554" y="3458263"/>
                  <a:pt x="6606720" y="3439494"/>
                  <a:pt x="6629424" y="3419061"/>
                </a:cubicBezTo>
                <a:cubicBezTo>
                  <a:pt x="6691730" y="3362986"/>
                  <a:pt x="6626637" y="3404351"/>
                  <a:pt x="6738754" y="3329609"/>
                </a:cubicBezTo>
                <a:cubicBezTo>
                  <a:pt x="6748693" y="3322983"/>
                  <a:pt x="6757888" y="3315073"/>
                  <a:pt x="6768572" y="3309731"/>
                </a:cubicBezTo>
                <a:cubicBezTo>
                  <a:pt x="6784530" y="3301752"/>
                  <a:pt x="6803259" y="3299501"/>
                  <a:pt x="6818267" y="3289853"/>
                </a:cubicBezTo>
                <a:cubicBezTo>
                  <a:pt x="6850042" y="3269426"/>
                  <a:pt x="6878223" y="3243877"/>
                  <a:pt x="6907720" y="3220279"/>
                </a:cubicBezTo>
                <a:cubicBezTo>
                  <a:pt x="6927925" y="3204115"/>
                  <a:pt x="6951190" y="3190788"/>
                  <a:pt x="6967354" y="3170583"/>
                </a:cubicBezTo>
                <a:cubicBezTo>
                  <a:pt x="6980606" y="3154018"/>
                  <a:pt x="6993141" y="3136852"/>
                  <a:pt x="7007111" y="3120887"/>
                </a:cubicBezTo>
                <a:cubicBezTo>
                  <a:pt x="7016367" y="3110309"/>
                  <a:pt x="7027781" y="3101742"/>
                  <a:pt x="7036928" y="3091070"/>
                </a:cubicBezTo>
                <a:cubicBezTo>
                  <a:pt x="7064772" y="3058585"/>
                  <a:pt x="7064149" y="3052962"/>
                  <a:pt x="7086624" y="3021496"/>
                </a:cubicBezTo>
                <a:cubicBezTo>
                  <a:pt x="7199382" y="2863635"/>
                  <a:pt x="7060988" y="3056026"/>
                  <a:pt x="7136320" y="2961861"/>
                </a:cubicBezTo>
                <a:cubicBezTo>
                  <a:pt x="7180464" y="2906681"/>
                  <a:pt x="7124674" y="2953202"/>
                  <a:pt x="7205893" y="2892287"/>
                </a:cubicBezTo>
                <a:cubicBezTo>
                  <a:pt x="7215449" y="2885120"/>
                  <a:pt x="7224122" y="2875306"/>
                  <a:pt x="7235711" y="2872409"/>
                </a:cubicBezTo>
                <a:cubicBezTo>
                  <a:pt x="7264816" y="2865133"/>
                  <a:pt x="7295346" y="2865783"/>
                  <a:pt x="7325163" y="2862470"/>
                </a:cubicBezTo>
                <a:cubicBezTo>
                  <a:pt x="7335102" y="2855844"/>
                  <a:pt x="7344609" y="2848519"/>
                  <a:pt x="7354980" y="2842592"/>
                </a:cubicBezTo>
                <a:cubicBezTo>
                  <a:pt x="7381485" y="2827446"/>
                  <a:pt x="7396677" y="2820739"/>
                  <a:pt x="7424554" y="2812774"/>
                </a:cubicBezTo>
                <a:cubicBezTo>
                  <a:pt x="7457844" y="2803263"/>
                  <a:pt x="7492453" y="2798703"/>
                  <a:pt x="7523946" y="2782957"/>
                </a:cubicBezTo>
                <a:cubicBezTo>
                  <a:pt x="7573073" y="2758394"/>
                  <a:pt x="7549646" y="2767764"/>
                  <a:pt x="7593520" y="2753140"/>
                </a:cubicBezTo>
                <a:cubicBezTo>
                  <a:pt x="7669225" y="2762603"/>
                  <a:pt x="7670319" y="2769822"/>
                  <a:pt x="7742607" y="2753140"/>
                </a:cubicBezTo>
                <a:cubicBezTo>
                  <a:pt x="7763024" y="2748428"/>
                  <a:pt x="7782363" y="2739887"/>
                  <a:pt x="7802241" y="2733261"/>
                </a:cubicBezTo>
                <a:lnTo>
                  <a:pt x="7832059" y="2723322"/>
                </a:lnTo>
                <a:cubicBezTo>
                  <a:pt x="7852618" y="2709616"/>
                  <a:pt x="7893186" y="2688202"/>
                  <a:pt x="7911572" y="2663687"/>
                </a:cubicBezTo>
                <a:cubicBezTo>
                  <a:pt x="7925906" y="2644575"/>
                  <a:pt x="7951328" y="2604053"/>
                  <a:pt x="7951328" y="2604053"/>
                </a:cubicBezTo>
                <a:cubicBezTo>
                  <a:pt x="7954641" y="2594114"/>
                  <a:pt x="7956179" y="2583394"/>
                  <a:pt x="7961267" y="2574235"/>
                </a:cubicBezTo>
                <a:cubicBezTo>
                  <a:pt x="7972869" y="2553351"/>
                  <a:pt x="7993469" y="2537265"/>
                  <a:pt x="8001024" y="2514600"/>
                </a:cubicBezTo>
                <a:cubicBezTo>
                  <a:pt x="8014740" y="2473451"/>
                  <a:pt x="8005152" y="2493500"/>
                  <a:pt x="8030841" y="2454966"/>
                </a:cubicBezTo>
                <a:lnTo>
                  <a:pt x="8060659" y="2365513"/>
                </a:lnTo>
                <a:lnTo>
                  <a:pt x="8070598" y="2335696"/>
                </a:lnTo>
                <a:cubicBezTo>
                  <a:pt x="8067285" y="2305879"/>
                  <a:pt x="8065221" y="2275896"/>
                  <a:pt x="8060659" y="2246244"/>
                </a:cubicBezTo>
                <a:cubicBezTo>
                  <a:pt x="8058582" y="2232743"/>
                  <a:pt x="8053683" y="2219822"/>
                  <a:pt x="8050720" y="2206487"/>
                </a:cubicBezTo>
                <a:cubicBezTo>
                  <a:pt x="8047055" y="2189996"/>
                  <a:pt x="8044877" y="2173181"/>
                  <a:pt x="8040780" y="2156792"/>
                </a:cubicBezTo>
                <a:cubicBezTo>
                  <a:pt x="8038239" y="2146628"/>
                  <a:pt x="8033382" y="2137138"/>
                  <a:pt x="8030841" y="2126974"/>
                </a:cubicBezTo>
                <a:cubicBezTo>
                  <a:pt x="8019458" y="2081440"/>
                  <a:pt x="8016998" y="2046048"/>
                  <a:pt x="8010963" y="1997766"/>
                </a:cubicBezTo>
                <a:cubicBezTo>
                  <a:pt x="8014276" y="1948070"/>
                  <a:pt x="8015946" y="1898238"/>
                  <a:pt x="8020902" y="1848679"/>
                </a:cubicBezTo>
                <a:cubicBezTo>
                  <a:pt x="8023005" y="1827647"/>
                  <a:pt x="8035246" y="1781363"/>
                  <a:pt x="8040780" y="1759227"/>
                </a:cubicBezTo>
                <a:cubicBezTo>
                  <a:pt x="8037467" y="1702905"/>
                  <a:pt x="8034723" y="1646547"/>
                  <a:pt x="8030841" y="1590261"/>
                </a:cubicBezTo>
                <a:cubicBezTo>
                  <a:pt x="8024888" y="1503947"/>
                  <a:pt x="8028824" y="1493750"/>
                  <a:pt x="8010963" y="1431235"/>
                </a:cubicBezTo>
                <a:cubicBezTo>
                  <a:pt x="8008085" y="1421161"/>
                  <a:pt x="8005709" y="1410789"/>
                  <a:pt x="8001024" y="1401418"/>
                </a:cubicBezTo>
                <a:cubicBezTo>
                  <a:pt x="7995682" y="1390734"/>
                  <a:pt x="7987073" y="1381972"/>
                  <a:pt x="7981146" y="1371600"/>
                </a:cubicBezTo>
                <a:cubicBezTo>
                  <a:pt x="7973795" y="1358736"/>
                  <a:pt x="7968618" y="1344708"/>
                  <a:pt x="7961267" y="1331844"/>
                </a:cubicBezTo>
                <a:cubicBezTo>
                  <a:pt x="7955340" y="1321473"/>
                  <a:pt x="7947315" y="1312398"/>
                  <a:pt x="7941389" y="1302027"/>
                </a:cubicBezTo>
                <a:cubicBezTo>
                  <a:pt x="7934038" y="1289163"/>
                  <a:pt x="7927347" y="1275889"/>
                  <a:pt x="7921511" y="1262270"/>
                </a:cubicBezTo>
                <a:cubicBezTo>
                  <a:pt x="7917384" y="1252640"/>
                  <a:pt x="7916962" y="1241437"/>
                  <a:pt x="7911572" y="1232453"/>
                </a:cubicBezTo>
                <a:cubicBezTo>
                  <a:pt x="7906751" y="1224417"/>
                  <a:pt x="7898319" y="1219200"/>
                  <a:pt x="7891693" y="1212574"/>
                </a:cubicBezTo>
                <a:cubicBezTo>
                  <a:pt x="7868038" y="1141608"/>
                  <a:pt x="7883438" y="1170374"/>
                  <a:pt x="7851937" y="1123122"/>
                </a:cubicBezTo>
                <a:cubicBezTo>
                  <a:pt x="7848624" y="1109870"/>
                  <a:pt x="7845751" y="1096500"/>
                  <a:pt x="7841998" y="1083366"/>
                </a:cubicBezTo>
                <a:cubicBezTo>
                  <a:pt x="7839120" y="1073292"/>
                  <a:pt x="7832059" y="1064025"/>
                  <a:pt x="7832059" y="1053548"/>
                </a:cubicBezTo>
                <a:cubicBezTo>
                  <a:pt x="7832059" y="987795"/>
                  <a:pt x="7852413" y="970705"/>
                  <a:pt x="7861876" y="904461"/>
                </a:cubicBezTo>
                <a:lnTo>
                  <a:pt x="7871815" y="834887"/>
                </a:lnTo>
                <a:cubicBezTo>
                  <a:pt x="7868502" y="765313"/>
                  <a:pt x="7867660" y="695578"/>
                  <a:pt x="7861876" y="626166"/>
                </a:cubicBezTo>
                <a:cubicBezTo>
                  <a:pt x="7861006" y="615725"/>
                  <a:pt x="7856622" y="605719"/>
                  <a:pt x="7851937" y="596348"/>
                </a:cubicBezTo>
                <a:cubicBezTo>
                  <a:pt x="7846595" y="585664"/>
                  <a:pt x="7838685" y="576470"/>
                  <a:pt x="7832059" y="566531"/>
                </a:cubicBezTo>
                <a:cubicBezTo>
                  <a:pt x="7820908" y="533076"/>
                  <a:pt x="7821894" y="531350"/>
                  <a:pt x="7802241" y="496957"/>
                </a:cubicBezTo>
                <a:cubicBezTo>
                  <a:pt x="7796314" y="486586"/>
                  <a:pt x="7790229" y="476130"/>
                  <a:pt x="7782363" y="467140"/>
                </a:cubicBezTo>
                <a:cubicBezTo>
                  <a:pt x="7766936" y="449509"/>
                  <a:pt x="7745662" y="436936"/>
                  <a:pt x="7732667" y="417444"/>
                </a:cubicBezTo>
                <a:cubicBezTo>
                  <a:pt x="7726041" y="407505"/>
                  <a:pt x="7721235" y="396074"/>
                  <a:pt x="7712789" y="387627"/>
                </a:cubicBezTo>
                <a:cubicBezTo>
                  <a:pt x="7704342" y="379180"/>
                  <a:pt x="7692300" y="375210"/>
                  <a:pt x="7682972" y="367748"/>
                </a:cubicBezTo>
                <a:cubicBezTo>
                  <a:pt x="7675655" y="361894"/>
                  <a:pt x="7670410" y="353724"/>
                  <a:pt x="7663093" y="347870"/>
                </a:cubicBezTo>
                <a:cubicBezTo>
                  <a:pt x="7653765" y="340408"/>
                  <a:pt x="7642604" y="335454"/>
                  <a:pt x="7633276" y="327992"/>
                </a:cubicBezTo>
                <a:cubicBezTo>
                  <a:pt x="7607457" y="307336"/>
                  <a:pt x="7618001" y="303533"/>
                  <a:pt x="7583580" y="288235"/>
                </a:cubicBezTo>
                <a:cubicBezTo>
                  <a:pt x="7564433" y="279725"/>
                  <a:pt x="7523946" y="268357"/>
                  <a:pt x="7523946" y="268357"/>
                </a:cubicBezTo>
                <a:cubicBezTo>
                  <a:pt x="7500400" y="244812"/>
                  <a:pt x="7478144" y="219959"/>
                  <a:pt x="7444433" y="208722"/>
                </a:cubicBezTo>
                <a:cubicBezTo>
                  <a:pt x="7424555" y="202096"/>
                  <a:pt x="7403540" y="198215"/>
                  <a:pt x="7384798" y="188844"/>
                </a:cubicBezTo>
                <a:cubicBezTo>
                  <a:pt x="7334357" y="163624"/>
                  <a:pt x="7357369" y="177185"/>
                  <a:pt x="7315224" y="149087"/>
                </a:cubicBezTo>
                <a:lnTo>
                  <a:pt x="6867963" y="159027"/>
                </a:lnTo>
                <a:cubicBezTo>
                  <a:pt x="6782786" y="161964"/>
                  <a:pt x="6757306" y="163739"/>
                  <a:pt x="6689059" y="178905"/>
                </a:cubicBezTo>
                <a:cubicBezTo>
                  <a:pt x="6680481" y="180811"/>
                  <a:pt x="6630554" y="192634"/>
                  <a:pt x="6619485" y="198783"/>
                </a:cubicBezTo>
                <a:cubicBezTo>
                  <a:pt x="6598601" y="210385"/>
                  <a:pt x="6576743" y="221647"/>
                  <a:pt x="6559850" y="238540"/>
                </a:cubicBezTo>
                <a:cubicBezTo>
                  <a:pt x="6537867" y="260523"/>
                  <a:pt x="6527892" y="274397"/>
                  <a:pt x="6500215" y="288235"/>
                </a:cubicBezTo>
                <a:cubicBezTo>
                  <a:pt x="6490844" y="292920"/>
                  <a:pt x="6480337" y="294861"/>
                  <a:pt x="6470398" y="298174"/>
                </a:cubicBezTo>
                <a:cubicBezTo>
                  <a:pt x="6463772" y="308113"/>
                  <a:pt x="6458967" y="319545"/>
                  <a:pt x="6450520" y="327992"/>
                </a:cubicBezTo>
                <a:cubicBezTo>
                  <a:pt x="6442073" y="336439"/>
                  <a:pt x="6431386" y="342528"/>
                  <a:pt x="6420702" y="347870"/>
                </a:cubicBezTo>
                <a:cubicBezTo>
                  <a:pt x="6411331" y="352555"/>
                  <a:pt x="6401202" y="355988"/>
                  <a:pt x="6390885" y="357809"/>
                </a:cubicBezTo>
                <a:cubicBezTo>
                  <a:pt x="6344744" y="365951"/>
                  <a:pt x="6297681" y="368498"/>
                  <a:pt x="6251737" y="377687"/>
                </a:cubicBezTo>
                <a:cubicBezTo>
                  <a:pt x="6101771" y="407683"/>
                  <a:pt x="6288676" y="369479"/>
                  <a:pt x="6162285" y="397566"/>
                </a:cubicBezTo>
                <a:cubicBezTo>
                  <a:pt x="6120612" y="406826"/>
                  <a:pt x="6096108" y="410252"/>
                  <a:pt x="6052954" y="417444"/>
                </a:cubicBezTo>
                <a:lnTo>
                  <a:pt x="5993320" y="437322"/>
                </a:lnTo>
                <a:lnTo>
                  <a:pt x="5963502" y="447261"/>
                </a:lnTo>
                <a:cubicBezTo>
                  <a:pt x="5927809" y="471057"/>
                  <a:pt x="5924743" y="476880"/>
                  <a:pt x="5874050" y="487018"/>
                </a:cubicBezTo>
                <a:cubicBezTo>
                  <a:pt x="5860555" y="489717"/>
                  <a:pt x="5800641" y="500880"/>
                  <a:pt x="5784598" y="506896"/>
                </a:cubicBezTo>
                <a:cubicBezTo>
                  <a:pt x="5770725" y="512098"/>
                  <a:pt x="5758714" y="521572"/>
                  <a:pt x="5744841" y="526774"/>
                </a:cubicBezTo>
                <a:cubicBezTo>
                  <a:pt x="5732051" y="531570"/>
                  <a:pt x="5718169" y="532788"/>
                  <a:pt x="5705085" y="536713"/>
                </a:cubicBezTo>
                <a:cubicBezTo>
                  <a:pt x="5685015" y="542734"/>
                  <a:pt x="5645450" y="556592"/>
                  <a:pt x="5645450" y="556592"/>
                </a:cubicBezTo>
                <a:cubicBezTo>
                  <a:pt x="5615633" y="553279"/>
                  <a:pt x="5585999" y="546653"/>
                  <a:pt x="5555998" y="546653"/>
                </a:cubicBezTo>
                <a:cubicBezTo>
                  <a:pt x="5539105" y="546653"/>
                  <a:pt x="5523142" y="555245"/>
                  <a:pt x="5506302" y="556592"/>
                </a:cubicBezTo>
                <a:cubicBezTo>
                  <a:pt x="5440170" y="561883"/>
                  <a:pt x="5373781" y="563218"/>
                  <a:pt x="5307520" y="566531"/>
                </a:cubicBezTo>
                <a:cubicBezTo>
                  <a:pt x="5214755" y="563218"/>
                  <a:pt x="5121888" y="562043"/>
                  <a:pt x="5029224" y="556592"/>
                </a:cubicBezTo>
                <a:cubicBezTo>
                  <a:pt x="5009106" y="555409"/>
                  <a:pt x="4989396" y="550367"/>
                  <a:pt x="4969589" y="546653"/>
                </a:cubicBezTo>
                <a:cubicBezTo>
                  <a:pt x="4936381" y="540426"/>
                  <a:pt x="4870198" y="526774"/>
                  <a:pt x="4870198" y="526774"/>
                </a:cubicBezTo>
                <a:cubicBezTo>
                  <a:pt x="4860259" y="520148"/>
                  <a:pt x="4847842" y="516224"/>
                  <a:pt x="4840380" y="506896"/>
                </a:cubicBezTo>
                <a:cubicBezTo>
                  <a:pt x="4833835" y="498715"/>
                  <a:pt x="4835831" y="486063"/>
                  <a:pt x="4830441" y="477079"/>
                </a:cubicBezTo>
                <a:cubicBezTo>
                  <a:pt x="4825620" y="469044"/>
                  <a:pt x="4817189" y="463826"/>
                  <a:pt x="4810563" y="457200"/>
                </a:cubicBezTo>
                <a:cubicBezTo>
                  <a:pt x="4764421" y="318773"/>
                  <a:pt x="4823692" y="466955"/>
                  <a:pt x="4750928" y="357809"/>
                </a:cubicBezTo>
                <a:cubicBezTo>
                  <a:pt x="4744302" y="347870"/>
                  <a:pt x="4741179" y="334323"/>
                  <a:pt x="4731050" y="327992"/>
                </a:cubicBezTo>
                <a:cubicBezTo>
                  <a:pt x="4713281" y="316887"/>
                  <a:pt x="4691743" y="313195"/>
                  <a:pt x="4671415" y="308113"/>
                </a:cubicBezTo>
                <a:cubicBezTo>
                  <a:pt x="4647011" y="302012"/>
                  <a:pt x="4605799" y="291039"/>
                  <a:pt x="4581963" y="288235"/>
                </a:cubicBezTo>
                <a:cubicBezTo>
                  <a:pt x="4542342" y="283574"/>
                  <a:pt x="4502450" y="281609"/>
                  <a:pt x="4462693" y="278296"/>
                </a:cubicBezTo>
                <a:cubicBezTo>
                  <a:pt x="4442815" y="274983"/>
                  <a:pt x="4422764" y="272579"/>
                  <a:pt x="4403059" y="268357"/>
                </a:cubicBezTo>
                <a:cubicBezTo>
                  <a:pt x="4376345" y="262633"/>
                  <a:pt x="4350050" y="255105"/>
                  <a:pt x="4323546" y="248479"/>
                </a:cubicBezTo>
                <a:cubicBezTo>
                  <a:pt x="4310294" y="245166"/>
                  <a:pt x="4297263" y="240786"/>
                  <a:pt x="4283789" y="238540"/>
                </a:cubicBezTo>
                <a:cubicBezTo>
                  <a:pt x="4201046" y="224748"/>
                  <a:pt x="4244104" y="231450"/>
                  <a:pt x="4154580" y="218661"/>
                </a:cubicBezTo>
                <a:cubicBezTo>
                  <a:pt x="4078380" y="221974"/>
                  <a:pt x="4002027" y="222750"/>
                  <a:pt x="3925980" y="228600"/>
                </a:cubicBezTo>
                <a:cubicBezTo>
                  <a:pt x="3915534" y="229404"/>
                  <a:pt x="3906588" y="237497"/>
                  <a:pt x="3896163" y="238540"/>
                </a:cubicBezTo>
                <a:cubicBezTo>
                  <a:pt x="3840024" y="244154"/>
                  <a:pt x="3783520" y="245166"/>
                  <a:pt x="3727198" y="248479"/>
                </a:cubicBezTo>
                <a:cubicBezTo>
                  <a:pt x="3704007" y="251792"/>
                  <a:pt x="3680596" y="253824"/>
                  <a:pt x="3657624" y="258418"/>
                </a:cubicBezTo>
                <a:cubicBezTo>
                  <a:pt x="3595224" y="270898"/>
                  <a:pt x="3575313" y="279229"/>
                  <a:pt x="3518476" y="298174"/>
                </a:cubicBezTo>
                <a:cubicBezTo>
                  <a:pt x="3432337" y="294861"/>
                  <a:pt x="3346057" y="294166"/>
                  <a:pt x="3260059" y="288235"/>
                </a:cubicBezTo>
                <a:cubicBezTo>
                  <a:pt x="3249607" y="287514"/>
                  <a:pt x="3240315" y="281174"/>
                  <a:pt x="3230241" y="278296"/>
                </a:cubicBezTo>
                <a:cubicBezTo>
                  <a:pt x="3217107" y="274543"/>
                  <a:pt x="3203737" y="271670"/>
                  <a:pt x="3190485" y="268357"/>
                </a:cubicBezTo>
                <a:cubicBezTo>
                  <a:pt x="3180546" y="261731"/>
                  <a:pt x="3171647" y="253184"/>
                  <a:pt x="3160667" y="248479"/>
                </a:cubicBezTo>
                <a:cubicBezTo>
                  <a:pt x="3149500" y="243693"/>
                  <a:pt x="3078680" y="229779"/>
                  <a:pt x="3071215" y="228600"/>
                </a:cubicBezTo>
                <a:cubicBezTo>
                  <a:pt x="2875003" y="197619"/>
                  <a:pt x="2926869" y="208522"/>
                  <a:pt x="2673650" y="198783"/>
                </a:cubicBezTo>
                <a:cubicBezTo>
                  <a:pt x="2647146" y="195470"/>
                  <a:pt x="2620484" y="193235"/>
                  <a:pt x="2594137" y="188844"/>
                </a:cubicBezTo>
                <a:cubicBezTo>
                  <a:pt x="2580663" y="186598"/>
                  <a:pt x="2568040" y="178905"/>
                  <a:pt x="2554380" y="178905"/>
                </a:cubicBezTo>
                <a:cubicBezTo>
                  <a:pt x="2514486" y="178905"/>
                  <a:pt x="2474867" y="185531"/>
                  <a:pt x="2435111" y="188844"/>
                </a:cubicBezTo>
                <a:cubicBezTo>
                  <a:pt x="2328226" y="224472"/>
                  <a:pt x="2396383" y="210116"/>
                  <a:pt x="2226389" y="198783"/>
                </a:cubicBezTo>
                <a:cubicBezTo>
                  <a:pt x="2209824" y="195470"/>
                  <a:pt x="2193357" y="191621"/>
                  <a:pt x="2176693" y="188844"/>
                </a:cubicBezTo>
                <a:cubicBezTo>
                  <a:pt x="2153585" y="184993"/>
                  <a:pt x="2129947" y="184173"/>
                  <a:pt x="2107120" y="178905"/>
                </a:cubicBezTo>
                <a:cubicBezTo>
                  <a:pt x="2086703" y="174193"/>
                  <a:pt x="2047485" y="159027"/>
                  <a:pt x="2047485" y="159027"/>
                </a:cubicBezTo>
                <a:lnTo>
                  <a:pt x="1928215" y="79513"/>
                </a:lnTo>
                <a:cubicBezTo>
                  <a:pt x="1918276" y="72887"/>
                  <a:pt x="1909730" y="63412"/>
                  <a:pt x="1898398" y="59635"/>
                </a:cubicBezTo>
                <a:lnTo>
                  <a:pt x="1808946" y="29818"/>
                </a:lnTo>
                <a:cubicBezTo>
                  <a:pt x="1799007" y="26505"/>
                  <a:pt x="1789401" y="21934"/>
                  <a:pt x="1779128" y="19879"/>
                </a:cubicBezTo>
                <a:cubicBezTo>
                  <a:pt x="1703241" y="4702"/>
                  <a:pt x="1746196" y="12036"/>
                  <a:pt x="1649920" y="0"/>
                </a:cubicBezTo>
                <a:cubicBezTo>
                  <a:pt x="1626729" y="3313"/>
                  <a:pt x="1603698" y="8072"/>
                  <a:pt x="1580346" y="9940"/>
                </a:cubicBezTo>
                <a:cubicBezTo>
                  <a:pt x="1325174" y="30354"/>
                  <a:pt x="1479299" y="6903"/>
                  <a:pt x="1341807" y="29818"/>
                </a:cubicBezTo>
                <a:cubicBezTo>
                  <a:pt x="1282172" y="26505"/>
                  <a:pt x="1222629" y="19879"/>
                  <a:pt x="1162902" y="19879"/>
                </a:cubicBezTo>
                <a:cubicBezTo>
                  <a:pt x="1015228" y="19879"/>
                  <a:pt x="620792" y="33974"/>
                  <a:pt x="447285" y="39757"/>
                </a:cubicBezTo>
                <a:cubicBezTo>
                  <a:pt x="510063" y="18831"/>
                  <a:pt x="485966" y="19879"/>
                  <a:pt x="516859" y="19879"/>
                </a:cubicBezTo>
              </a:path>
            </a:pathLst>
          </a:custGeom>
          <a:solidFill>
            <a:srgbClr val="0D0D0D"/>
          </a:solidFill>
          <a:ln w="38100">
            <a:solidFill>
              <a:srgbClr val="7F6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93019" y="385011"/>
            <a:ext cx="10876548" cy="79966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Act 13 </a:t>
            </a:r>
            <a:r>
              <a:rPr lang="ko-KR" altLang="en-US" sz="1200" dirty="0"/>
              <a:t> 맵 </a:t>
            </a:r>
            <a:r>
              <a:rPr lang="en-US" altLang="ko-KR" sz="1200" dirty="0"/>
              <a:t>3 </a:t>
            </a:r>
            <a:r>
              <a:rPr lang="ko-KR" altLang="en-US" sz="1200" dirty="0"/>
              <a:t>설정 </a:t>
            </a:r>
            <a:r>
              <a:rPr lang="en-US" altLang="ko-KR" sz="1200" dirty="0"/>
              <a:t>: Top </a:t>
            </a:r>
            <a:r>
              <a:rPr lang="en-US" altLang="ko-KR" sz="1200" dirty="0" err="1"/>
              <a:t>Veiw</a:t>
            </a:r>
            <a:endParaRPr lang="en-US" altLang="ko-KR" sz="1200" dirty="0"/>
          </a:p>
        </p:txBody>
      </p:sp>
      <p:sp>
        <p:nvSpPr>
          <p:cNvPr id="4" name="직사각형 3"/>
          <p:cNvSpPr/>
          <p:nvPr/>
        </p:nvSpPr>
        <p:spPr>
          <a:xfrm flipH="1">
            <a:off x="2299060" y="3074603"/>
            <a:ext cx="1310675" cy="456035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 rot="16200000" flipV="1">
            <a:off x="2074786" y="2338830"/>
            <a:ext cx="954712" cy="516834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 flipH="1">
            <a:off x="5034984" y="1947594"/>
            <a:ext cx="1310694" cy="659449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 flipH="1">
            <a:off x="6345678" y="2178147"/>
            <a:ext cx="2285840" cy="427815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4894514" y="5200856"/>
            <a:ext cx="812220" cy="764088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 rot="16200000" flipV="1">
            <a:off x="5686279" y="4957353"/>
            <a:ext cx="1187032" cy="651474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막힌 원호 10"/>
          <p:cNvSpPr/>
          <p:nvPr/>
        </p:nvSpPr>
        <p:spPr>
          <a:xfrm rot="16200000" flipH="1" flipV="1">
            <a:off x="6073806" y="3184937"/>
            <a:ext cx="2174106" cy="2173540"/>
          </a:xfrm>
          <a:prstGeom prst="blockArc">
            <a:avLst>
              <a:gd name="adj1" fmla="val 10927196"/>
              <a:gd name="adj2" fmla="val 16208287"/>
              <a:gd name="adj3" fmla="val 17284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 rot="16200000" flipV="1">
            <a:off x="5167386" y="3926688"/>
            <a:ext cx="359595" cy="1271648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막힌 원호 12"/>
          <p:cNvSpPr/>
          <p:nvPr/>
        </p:nvSpPr>
        <p:spPr>
          <a:xfrm rot="5400000">
            <a:off x="2378014" y="3151714"/>
            <a:ext cx="2158135" cy="2157573"/>
          </a:xfrm>
          <a:prstGeom prst="blockArc">
            <a:avLst>
              <a:gd name="adj1" fmla="val 10927196"/>
              <a:gd name="adj2" fmla="val 16253487"/>
              <a:gd name="adj3" fmla="val 13485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막힌 원호 13"/>
          <p:cNvSpPr/>
          <p:nvPr/>
        </p:nvSpPr>
        <p:spPr>
          <a:xfrm rot="10800000">
            <a:off x="7845380" y="3457712"/>
            <a:ext cx="1270882" cy="1270552"/>
          </a:xfrm>
          <a:prstGeom prst="blockArc">
            <a:avLst>
              <a:gd name="adj1" fmla="val 10927196"/>
              <a:gd name="adj2" fmla="val 16479643"/>
              <a:gd name="adj3" fmla="val 23104"/>
            </a:avLst>
          </a:prstGeom>
          <a:pattFill prst="horzBrick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 rot="16200000" flipV="1">
            <a:off x="5652712" y="2937339"/>
            <a:ext cx="1163605" cy="503014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 rot="16200000" flipV="1">
            <a:off x="6961712" y="3907024"/>
            <a:ext cx="359595" cy="1310974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3681343" y="3986405"/>
            <a:ext cx="1245002" cy="1171224"/>
          </a:xfrm>
          <a:prstGeom prst="ellipse">
            <a:avLst/>
          </a:prstGeom>
          <a:pattFill prst="lgCheck">
            <a:fgClr>
              <a:srgbClr val="7030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5791610" y="4137185"/>
            <a:ext cx="933652" cy="878324"/>
          </a:xfrm>
          <a:prstGeom prst="ellipse">
            <a:avLst/>
          </a:prstGeom>
          <a:pattFill prst="lgCheck">
            <a:fgClr>
              <a:srgbClr val="7030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8886543" y="1944239"/>
            <a:ext cx="933652" cy="878324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2585329" y="3770648"/>
            <a:ext cx="812220" cy="764088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 rot="16200000" flipH="1">
            <a:off x="2721981" y="3548680"/>
            <a:ext cx="503334" cy="285207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 flipH="1">
            <a:off x="4241838" y="1947595"/>
            <a:ext cx="793146" cy="659447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 flipH="1">
            <a:off x="2293725" y="1630771"/>
            <a:ext cx="1610284" cy="487152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 rot="16200000" flipV="1">
            <a:off x="3601271" y="2128658"/>
            <a:ext cx="649031" cy="632102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 flipH="1">
            <a:off x="5558129" y="5444405"/>
            <a:ext cx="412035" cy="246984"/>
          </a:xfrm>
          <a:prstGeom prst="rect">
            <a:avLst/>
          </a:prstGeom>
          <a:pattFill prst="plaid">
            <a:fgClr>
              <a:srgbClr val="66330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7633245" y="4137185"/>
            <a:ext cx="933652" cy="878324"/>
          </a:xfrm>
          <a:prstGeom prst="ellipse">
            <a:avLst/>
          </a:prstGeom>
          <a:pattFill prst="lgCheck">
            <a:fgClr>
              <a:srgbClr val="7030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 rot="16200000" flipV="1">
            <a:off x="6528006" y="3090462"/>
            <a:ext cx="877441" cy="482930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 flipH="1">
            <a:off x="6304549" y="3238685"/>
            <a:ext cx="652688" cy="285207"/>
          </a:xfrm>
          <a:prstGeom prst="rect">
            <a:avLst/>
          </a:prstGeom>
          <a:pattFill prst="dkVert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화살표: 줄무늬가 있는 오른쪽 32"/>
          <p:cNvSpPr/>
          <p:nvPr/>
        </p:nvSpPr>
        <p:spPr>
          <a:xfrm flipH="1">
            <a:off x="6248103" y="2893207"/>
            <a:ext cx="717448" cy="423530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34" name="화살표: 줄무늬가 있는 오른쪽 33"/>
          <p:cNvSpPr/>
          <p:nvPr/>
        </p:nvSpPr>
        <p:spPr>
          <a:xfrm rot="16200000">
            <a:off x="2144849" y="3459395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 rot="16200000" flipH="1">
            <a:off x="5979011" y="3795419"/>
            <a:ext cx="503334" cy="285207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화살표: 줄무늬가 있는 오른쪽 35"/>
          <p:cNvSpPr/>
          <p:nvPr/>
        </p:nvSpPr>
        <p:spPr>
          <a:xfrm rot="16200000">
            <a:off x="5431783" y="3663902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 flipH="1">
            <a:off x="8490855" y="2231484"/>
            <a:ext cx="503334" cy="285207"/>
          </a:xfrm>
          <a:prstGeom prst="rect">
            <a:avLst/>
          </a:prstGeom>
          <a:pattFill prst="dkVert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화살표: 줄무늬가 있는 오른쪽 37"/>
          <p:cNvSpPr/>
          <p:nvPr/>
        </p:nvSpPr>
        <p:spPr>
          <a:xfrm>
            <a:off x="8427015" y="1772078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 rot="16200000" flipV="1">
            <a:off x="9014050" y="3339932"/>
            <a:ext cx="459722" cy="1152566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 flipH="1">
            <a:off x="8884816" y="2976097"/>
            <a:ext cx="935378" cy="487152"/>
          </a:xfrm>
          <a:prstGeom prst="rect">
            <a:avLst/>
          </a:prstGeom>
          <a:pattFill prst="lgCheck">
            <a:fgClr>
              <a:srgbClr val="9933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 rot="16200000" flipH="1">
            <a:off x="9313273" y="3450711"/>
            <a:ext cx="503334" cy="285207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 rot="16200000" flipH="1">
            <a:off x="9100838" y="2787742"/>
            <a:ext cx="503334" cy="285207"/>
          </a:xfrm>
          <a:prstGeom prst="rect">
            <a:avLst/>
          </a:prstGeom>
          <a:pattFill prst="dkHorz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화살표: 줄무늬가 있는 오른쪽 43"/>
          <p:cNvSpPr/>
          <p:nvPr/>
        </p:nvSpPr>
        <p:spPr>
          <a:xfrm rot="16200000">
            <a:off x="9558614" y="3355703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  <p:sp>
        <p:nvSpPr>
          <p:cNvPr id="46" name="화살표: 줄무늬가 있는 오른쪽 45"/>
          <p:cNvSpPr/>
          <p:nvPr/>
        </p:nvSpPr>
        <p:spPr>
          <a:xfrm rot="16200000">
            <a:off x="9313538" y="2629962"/>
            <a:ext cx="814587" cy="480874"/>
          </a:xfrm>
          <a:prstGeom prst="striped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00FFFF"/>
                </a:solidFill>
              </a:rPr>
              <a:t>UP</a:t>
            </a:r>
            <a:endParaRPr lang="ko-KR" altLang="en-US" sz="12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3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56</Words>
  <Application>Microsoft Office PowerPoint</Application>
  <PresentationFormat>와이드스크린</PresentationFormat>
  <Paragraphs>20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taekhoon</dc:creator>
  <cp:lastModifiedBy>taekhoon</cp:lastModifiedBy>
  <cp:revision>195</cp:revision>
  <dcterms:created xsi:type="dcterms:W3CDTF">2016-12-06T02:07:13Z</dcterms:created>
  <dcterms:modified xsi:type="dcterms:W3CDTF">2017-05-14T12:19:45Z</dcterms:modified>
</cp:coreProperties>
</file>