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E1E2-7CB1-4741-97ED-842485D66C3C}" type="datetimeFigureOut">
              <a:rPr lang="ko-KR" altLang="en-US" smtClean="0"/>
              <a:t>2017-01-17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FA92-FA43-4563-BFE1-F9BEF6A78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11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E1E2-7CB1-4741-97ED-842485D66C3C}" type="datetimeFigureOut">
              <a:rPr lang="ko-KR" altLang="en-US" smtClean="0"/>
              <a:t>2017-01-17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FA92-FA43-4563-BFE1-F9BEF6A78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615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E1E2-7CB1-4741-97ED-842485D66C3C}" type="datetimeFigureOut">
              <a:rPr lang="ko-KR" altLang="en-US" smtClean="0"/>
              <a:t>2017-01-17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FA92-FA43-4563-BFE1-F9BEF6A78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E1E2-7CB1-4741-97ED-842485D66C3C}" type="datetimeFigureOut">
              <a:rPr lang="ko-KR" altLang="en-US" smtClean="0"/>
              <a:t>2017-01-17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FA92-FA43-4563-BFE1-F9BEF6A78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60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E1E2-7CB1-4741-97ED-842485D66C3C}" type="datetimeFigureOut">
              <a:rPr lang="ko-KR" altLang="en-US" smtClean="0"/>
              <a:t>2017-01-17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FA92-FA43-4563-BFE1-F9BEF6A78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31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E1E2-7CB1-4741-97ED-842485D66C3C}" type="datetimeFigureOut">
              <a:rPr lang="ko-KR" altLang="en-US" smtClean="0"/>
              <a:t>2017-01-17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FA92-FA43-4563-BFE1-F9BEF6A78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120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E1E2-7CB1-4741-97ED-842485D66C3C}" type="datetimeFigureOut">
              <a:rPr lang="ko-KR" altLang="en-US" smtClean="0"/>
              <a:t>2017-01-17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FA92-FA43-4563-BFE1-F9BEF6A78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01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E1E2-7CB1-4741-97ED-842485D66C3C}" type="datetimeFigureOut">
              <a:rPr lang="ko-KR" altLang="en-US" smtClean="0"/>
              <a:t>2017-01-17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FA92-FA43-4563-BFE1-F9BEF6A78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790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E1E2-7CB1-4741-97ED-842485D66C3C}" type="datetimeFigureOut">
              <a:rPr lang="ko-KR" altLang="en-US" smtClean="0"/>
              <a:t>2017-01-17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FA92-FA43-4563-BFE1-F9BEF6A78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58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E1E2-7CB1-4741-97ED-842485D66C3C}" type="datetimeFigureOut">
              <a:rPr lang="ko-KR" altLang="en-US" smtClean="0"/>
              <a:t>2017-01-17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FA92-FA43-4563-BFE1-F9BEF6A78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6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E1E2-7CB1-4741-97ED-842485D66C3C}" type="datetimeFigureOut">
              <a:rPr lang="ko-KR" altLang="en-US" smtClean="0"/>
              <a:t>2017-01-17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FA92-FA43-4563-BFE1-F9BEF6A78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477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AE1E2-7CB1-4741-97ED-842485D66C3C}" type="datetimeFigureOut">
              <a:rPr lang="ko-KR" altLang="en-US" smtClean="0"/>
              <a:t>2017-01-17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FA92-FA43-4563-BFE1-F9BEF6A788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16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70" y="124691"/>
            <a:ext cx="7447084" cy="4447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269" y="4571999"/>
            <a:ext cx="11765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좌측의 퀘스트 카테고리를 상단으로 이동</a:t>
            </a:r>
            <a:r>
              <a:rPr lang="en-US" altLang="ko-KR" sz="1600" dirty="0"/>
              <a:t>(</a:t>
            </a:r>
            <a:r>
              <a:rPr lang="ko-KR" altLang="en-US" sz="1600" dirty="0"/>
              <a:t>향후 반복 퀘스트 등 추가 가능하도록 제공</a:t>
            </a:r>
            <a:r>
              <a:rPr lang="en-US" altLang="ko-KR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우측의 </a:t>
            </a:r>
            <a:r>
              <a:rPr lang="ko-KR" altLang="en-US" sz="1600" dirty="0" err="1"/>
              <a:t>액트</a:t>
            </a:r>
            <a:r>
              <a:rPr lang="ko-KR" altLang="en-US" sz="1600" dirty="0"/>
              <a:t> 버튼을 좌측으로 이동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퀘스트 보상 아이콘 사이즈 확대 </a:t>
            </a:r>
            <a:r>
              <a:rPr lang="en-US" altLang="ko-KR" sz="1600" dirty="0"/>
              <a:t>– </a:t>
            </a:r>
            <a:r>
              <a:rPr lang="ko-KR" altLang="en-US" sz="1600" dirty="0"/>
              <a:t>골드</a:t>
            </a:r>
            <a:r>
              <a:rPr lang="en-US" altLang="ko-KR" sz="1600" dirty="0"/>
              <a:t>&amp;</a:t>
            </a:r>
            <a:r>
              <a:rPr lang="ko-KR" altLang="en-US" sz="1600" dirty="0"/>
              <a:t>잼 </a:t>
            </a:r>
            <a:r>
              <a:rPr lang="en-US" altLang="ko-KR" sz="1600" dirty="0"/>
              <a:t>: 45X45 pixel / </a:t>
            </a:r>
            <a:r>
              <a:rPr lang="ko-KR" altLang="en-US" sz="1600" dirty="0"/>
              <a:t>아이템</a:t>
            </a:r>
            <a:r>
              <a:rPr lang="en-US" altLang="ko-KR" sz="1600" dirty="0"/>
              <a:t> : 50X50 pixel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첫번째</a:t>
            </a:r>
            <a:r>
              <a:rPr lang="en-US" altLang="ko-KR" sz="1600" dirty="0"/>
              <a:t> </a:t>
            </a:r>
            <a:r>
              <a:rPr lang="ko-KR" altLang="en-US" sz="1600" dirty="0"/>
              <a:t>보상은 골드와 잼만 표시되며</a:t>
            </a:r>
            <a:r>
              <a:rPr lang="en-US" altLang="ko-KR" sz="1600" dirty="0"/>
              <a:t>, </a:t>
            </a:r>
            <a:r>
              <a:rPr lang="ko-KR" altLang="en-US" sz="1600" dirty="0"/>
              <a:t>수량은 숫자로만 표시됨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두번째 보상은 이미지 </a:t>
            </a:r>
            <a:r>
              <a:rPr lang="en-US" altLang="ko-KR" sz="1600" dirty="0"/>
              <a:t>2</a:t>
            </a:r>
            <a:r>
              <a:rPr lang="ko-KR" altLang="en-US" sz="1600" dirty="0"/>
              <a:t>장으로 표시해야 하는 소환권과 조력자 조각도 표시가 가능하도록 변경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두번째 보상 수량과 해당 아이템의 명칭을 함께 표시함</a:t>
            </a:r>
            <a:r>
              <a:rPr lang="en-US" altLang="ko-KR" sz="1600" dirty="0"/>
              <a:t>(x1 </a:t>
            </a:r>
            <a:r>
              <a:rPr lang="ko-KR" altLang="en-US" sz="1600" dirty="0"/>
              <a:t>영웅</a:t>
            </a:r>
            <a:r>
              <a:rPr lang="en-US" altLang="ko-KR" sz="1600" dirty="0"/>
              <a:t>~</a:t>
            </a:r>
            <a:r>
              <a:rPr lang="ko-KR" altLang="en-US" sz="1600" dirty="0"/>
              <a:t>불멸 장신구 </a:t>
            </a:r>
            <a:r>
              <a:rPr lang="ko-KR" altLang="en-US" sz="1600" dirty="0" err="1"/>
              <a:t>소환권</a:t>
            </a:r>
            <a:r>
              <a:rPr lang="ko-KR" altLang="en-US" sz="1600" dirty="0"/>
              <a:t> </a:t>
            </a:r>
            <a:r>
              <a:rPr lang="en-US" altLang="ko-KR" sz="1600" dirty="0"/>
              <a:t>/ x100 </a:t>
            </a:r>
            <a:r>
              <a:rPr lang="ko-KR" altLang="en-US" sz="1600" dirty="0"/>
              <a:t>무기 승급 스톤 등</a:t>
            </a:r>
            <a:r>
              <a:rPr lang="en-US" altLang="ko-KR" sz="1600" dirty="0"/>
              <a:t>)</a:t>
            </a:r>
            <a:endParaRPr lang="ko-KR" altLang="en-US" sz="1600" dirty="0"/>
          </a:p>
        </p:txBody>
      </p:sp>
      <p:sp>
        <p:nvSpPr>
          <p:cNvPr id="6" name="직사각형 5"/>
          <p:cNvSpPr/>
          <p:nvPr/>
        </p:nvSpPr>
        <p:spPr>
          <a:xfrm>
            <a:off x="1138844" y="3790605"/>
            <a:ext cx="6454510" cy="7813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680960" y="426719"/>
            <a:ext cx="34996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두번째 보상 표시 아이템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err="1"/>
              <a:t>소환권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err="1"/>
              <a:t>증가권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트로피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조력자 조각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정수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err="1"/>
              <a:t>승급스톤</a:t>
            </a:r>
            <a:endParaRPr lang="en-US" altLang="ko-KR" sz="1600" dirty="0"/>
          </a:p>
        </p:txBody>
      </p:sp>
      <p:grpSp>
        <p:nvGrpSpPr>
          <p:cNvPr id="8" name="그룹 7"/>
          <p:cNvGrpSpPr/>
          <p:nvPr/>
        </p:nvGrpSpPr>
        <p:grpSpPr>
          <a:xfrm>
            <a:off x="9316640" y="2677826"/>
            <a:ext cx="1278915" cy="1278914"/>
            <a:chOff x="5105546" y="160863"/>
            <a:chExt cx="1219200" cy="1219200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546" y="160863"/>
              <a:ext cx="1219200" cy="1219200"/>
            </a:xfrm>
            <a:prstGeom prst="snip2DiagRect">
              <a:avLst>
                <a:gd name="adj1" fmla="val 0"/>
                <a:gd name="adj2" fmla="val 42188"/>
              </a:avLst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432" y="166642"/>
              <a:ext cx="1197429" cy="1197429"/>
            </a:xfrm>
            <a:prstGeom prst="snip2DiagRect">
              <a:avLst>
                <a:gd name="adj1" fmla="val 0"/>
                <a:gd name="adj2" fmla="val 42424"/>
              </a:avLst>
            </a:prstGeom>
          </p:spPr>
        </p:pic>
      </p:grpSp>
      <p:grpSp>
        <p:nvGrpSpPr>
          <p:cNvPr id="14" name="그룹 13"/>
          <p:cNvGrpSpPr/>
          <p:nvPr/>
        </p:nvGrpSpPr>
        <p:grpSpPr>
          <a:xfrm>
            <a:off x="8107668" y="2618509"/>
            <a:ext cx="875754" cy="1334483"/>
            <a:chOff x="8107668" y="2677826"/>
            <a:chExt cx="790267" cy="1204217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668" y="2677826"/>
              <a:ext cx="790267" cy="1204217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668" y="2677826"/>
              <a:ext cx="790267" cy="1204217"/>
            </a:xfrm>
            <a:prstGeom prst="rect">
              <a:avLst/>
            </a:prstGeom>
          </p:spPr>
        </p:pic>
      </p:grpSp>
      <p:sp>
        <p:nvSpPr>
          <p:cNvPr id="13" name="직사각형 12"/>
          <p:cNvSpPr/>
          <p:nvPr/>
        </p:nvSpPr>
        <p:spPr>
          <a:xfrm>
            <a:off x="146269" y="648393"/>
            <a:ext cx="2206233" cy="399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46270" y="1047404"/>
            <a:ext cx="1208706" cy="24106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01287" y="343089"/>
            <a:ext cx="961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퀘스트</a:t>
            </a:r>
            <a:endPara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178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9" y="124691"/>
            <a:ext cx="7447086" cy="4447308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3183774" y="2518755"/>
            <a:ext cx="1554481" cy="764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6269" y="4571999"/>
            <a:ext cx="11765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상단의 퀘스트 보상 상하 폭을 확대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퀘스트 보상 아이콘 사이즈 확대 </a:t>
            </a:r>
            <a:r>
              <a:rPr lang="en-US" altLang="ko-KR" sz="1600" dirty="0"/>
              <a:t>– </a:t>
            </a:r>
            <a:r>
              <a:rPr lang="ko-KR" altLang="en-US" sz="1600" dirty="0"/>
              <a:t>골드</a:t>
            </a:r>
            <a:r>
              <a:rPr lang="en-US" altLang="ko-KR" sz="1600" dirty="0"/>
              <a:t>&amp;</a:t>
            </a:r>
            <a:r>
              <a:rPr lang="ko-KR" altLang="en-US" sz="1600" dirty="0"/>
              <a:t>잼 </a:t>
            </a:r>
            <a:r>
              <a:rPr lang="en-US" altLang="ko-KR" sz="1600" dirty="0"/>
              <a:t>: 45X45 pixel / </a:t>
            </a:r>
            <a:r>
              <a:rPr lang="ko-KR" altLang="en-US" sz="1600" dirty="0"/>
              <a:t>아이템</a:t>
            </a:r>
            <a:r>
              <a:rPr lang="en-US" altLang="ko-KR" sz="1600" dirty="0"/>
              <a:t> : 50X50 pixel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첫번째</a:t>
            </a:r>
            <a:r>
              <a:rPr lang="en-US" altLang="ko-KR" sz="1600" dirty="0"/>
              <a:t> </a:t>
            </a:r>
            <a:r>
              <a:rPr lang="ko-KR" altLang="en-US" sz="1600" dirty="0"/>
              <a:t>보상은 골드와 잼만 표시되며</a:t>
            </a:r>
            <a:r>
              <a:rPr lang="en-US" altLang="ko-KR" sz="1600" dirty="0"/>
              <a:t>, </a:t>
            </a:r>
            <a:r>
              <a:rPr lang="ko-KR" altLang="en-US" sz="1600" dirty="0"/>
              <a:t>수량은 숫자로만 표시됨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두번째 보상은 이미지 </a:t>
            </a:r>
            <a:r>
              <a:rPr lang="en-US" altLang="ko-KR" sz="1600" dirty="0"/>
              <a:t>2</a:t>
            </a:r>
            <a:r>
              <a:rPr lang="ko-KR" altLang="en-US" sz="1600" dirty="0"/>
              <a:t>장으로 표시해야 하는 소환권과 조력자 조각도 표시가 가능하도록 변경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두번째 보상 수량과 해당 아이템의 명칭을 함께 표시함</a:t>
            </a:r>
            <a:r>
              <a:rPr lang="en-US" altLang="ko-KR" sz="1600" dirty="0"/>
              <a:t>(x1 </a:t>
            </a:r>
            <a:r>
              <a:rPr lang="ko-KR" altLang="en-US" sz="1600" dirty="0"/>
              <a:t>영웅</a:t>
            </a:r>
            <a:r>
              <a:rPr lang="en-US" altLang="ko-KR" sz="1600" dirty="0"/>
              <a:t>~</a:t>
            </a:r>
            <a:r>
              <a:rPr lang="ko-KR" altLang="en-US" sz="1600" dirty="0"/>
              <a:t>불멸 장신구 </a:t>
            </a:r>
            <a:r>
              <a:rPr lang="ko-KR" altLang="en-US" sz="1600" dirty="0" err="1"/>
              <a:t>소환권</a:t>
            </a:r>
            <a:r>
              <a:rPr lang="ko-KR" altLang="en-US" sz="1600" dirty="0"/>
              <a:t> </a:t>
            </a:r>
            <a:r>
              <a:rPr lang="en-US" altLang="ko-KR" sz="1600" dirty="0"/>
              <a:t>/ x100 </a:t>
            </a:r>
            <a:r>
              <a:rPr lang="ko-KR" altLang="en-US" sz="1600" dirty="0"/>
              <a:t>무기 승급 스톤 등</a:t>
            </a:r>
            <a:r>
              <a:rPr lang="en-US" altLang="ko-KR" sz="1600" dirty="0"/>
              <a:t>)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680960" y="426719"/>
            <a:ext cx="34996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두번째 보상 표시 아이템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err="1"/>
              <a:t>소환권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err="1"/>
              <a:t>증가권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트로피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조력자 조각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정수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err="1"/>
              <a:t>승급스톤</a:t>
            </a:r>
            <a:endParaRPr lang="en-US" altLang="ko-KR" sz="1600" dirty="0"/>
          </a:p>
        </p:txBody>
      </p:sp>
      <p:grpSp>
        <p:nvGrpSpPr>
          <p:cNvPr id="7" name="그룹 6"/>
          <p:cNvGrpSpPr/>
          <p:nvPr/>
        </p:nvGrpSpPr>
        <p:grpSpPr>
          <a:xfrm>
            <a:off x="9316640" y="2677826"/>
            <a:ext cx="1278915" cy="1278914"/>
            <a:chOff x="5105546" y="160863"/>
            <a:chExt cx="1219200" cy="1219200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546" y="160863"/>
              <a:ext cx="1219200" cy="1219200"/>
            </a:xfrm>
            <a:prstGeom prst="snip2DiagRect">
              <a:avLst>
                <a:gd name="adj1" fmla="val 0"/>
                <a:gd name="adj2" fmla="val 42188"/>
              </a:avLst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432" y="166642"/>
              <a:ext cx="1197429" cy="1197429"/>
            </a:xfrm>
            <a:prstGeom prst="snip2DiagRect">
              <a:avLst>
                <a:gd name="adj1" fmla="val 0"/>
                <a:gd name="adj2" fmla="val 42424"/>
              </a:avLst>
            </a:prstGeom>
          </p:spPr>
        </p:pic>
      </p:grpSp>
      <p:grpSp>
        <p:nvGrpSpPr>
          <p:cNvPr id="10" name="그룹 9"/>
          <p:cNvGrpSpPr/>
          <p:nvPr/>
        </p:nvGrpSpPr>
        <p:grpSpPr>
          <a:xfrm>
            <a:off x="8107668" y="2618509"/>
            <a:ext cx="875754" cy="1334483"/>
            <a:chOff x="8107668" y="2677826"/>
            <a:chExt cx="790267" cy="1204217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668" y="2677826"/>
              <a:ext cx="790267" cy="1204217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668" y="2677826"/>
              <a:ext cx="790267" cy="1204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833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9" y="124691"/>
            <a:ext cx="7447086" cy="4447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269" y="4571999"/>
            <a:ext cx="11765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상단의 퀘스트 보상 상하 폭을 확대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퀘스트 보상 아이콘 사이즈 확대 </a:t>
            </a:r>
            <a:r>
              <a:rPr lang="en-US" altLang="ko-KR" sz="1600" dirty="0"/>
              <a:t>– </a:t>
            </a:r>
            <a:r>
              <a:rPr lang="ko-KR" altLang="en-US" sz="1600" dirty="0"/>
              <a:t>골드</a:t>
            </a:r>
            <a:r>
              <a:rPr lang="en-US" altLang="ko-KR" sz="1600" dirty="0"/>
              <a:t>&amp;</a:t>
            </a:r>
            <a:r>
              <a:rPr lang="ko-KR" altLang="en-US" sz="1600" dirty="0"/>
              <a:t>잼 </a:t>
            </a:r>
            <a:r>
              <a:rPr lang="en-US" altLang="ko-KR" sz="1600" dirty="0"/>
              <a:t>: 45X45 pixel / </a:t>
            </a:r>
            <a:r>
              <a:rPr lang="ko-KR" altLang="en-US" sz="1600" dirty="0"/>
              <a:t>아이템</a:t>
            </a:r>
            <a:r>
              <a:rPr lang="en-US" altLang="ko-KR" sz="1600" dirty="0"/>
              <a:t> : 50X50 pixel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첫번째</a:t>
            </a:r>
            <a:r>
              <a:rPr lang="en-US" altLang="ko-KR" sz="1600" dirty="0"/>
              <a:t> </a:t>
            </a:r>
            <a:r>
              <a:rPr lang="ko-KR" altLang="en-US" sz="1600" dirty="0"/>
              <a:t>보상은 골드와 잼만 표시되며</a:t>
            </a:r>
            <a:r>
              <a:rPr lang="en-US" altLang="ko-KR" sz="1600" dirty="0"/>
              <a:t>, </a:t>
            </a:r>
            <a:r>
              <a:rPr lang="ko-KR" altLang="en-US" sz="1600" dirty="0"/>
              <a:t>수량은 숫자로만 표시됨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두번째 보상은 이미지 </a:t>
            </a:r>
            <a:r>
              <a:rPr lang="en-US" altLang="ko-KR" sz="1600" dirty="0"/>
              <a:t>2</a:t>
            </a:r>
            <a:r>
              <a:rPr lang="ko-KR" altLang="en-US" sz="1600" dirty="0"/>
              <a:t>장으로 표시해야 하는 소환권과 조력자 조각도 표시가 가능하도록 변경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두번째 보상 수량과 해당 아이템의 명칭을 함께 표시함</a:t>
            </a:r>
            <a:r>
              <a:rPr lang="en-US" altLang="ko-KR" sz="1600" dirty="0"/>
              <a:t>(x1 </a:t>
            </a:r>
            <a:r>
              <a:rPr lang="ko-KR" altLang="en-US" sz="1600" dirty="0"/>
              <a:t>영웅</a:t>
            </a:r>
            <a:r>
              <a:rPr lang="en-US" altLang="ko-KR" sz="1600" dirty="0"/>
              <a:t>~</a:t>
            </a:r>
            <a:r>
              <a:rPr lang="ko-KR" altLang="en-US" sz="1600" dirty="0"/>
              <a:t>불멸 장신구 </a:t>
            </a:r>
            <a:r>
              <a:rPr lang="ko-KR" altLang="en-US" sz="1600" dirty="0" err="1"/>
              <a:t>소환권</a:t>
            </a:r>
            <a:r>
              <a:rPr lang="ko-KR" altLang="en-US" sz="1600" dirty="0"/>
              <a:t> </a:t>
            </a:r>
            <a:r>
              <a:rPr lang="en-US" altLang="ko-KR" sz="1600" dirty="0"/>
              <a:t>/ x100 </a:t>
            </a:r>
            <a:r>
              <a:rPr lang="ko-KR" altLang="en-US" sz="1600" dirty="0"/>
              <a:t>무기 승급 스톤 등</a:t>
            </a:r>
            <a:r>
              <a:rPr lang="en-US" altLang="ko-KR" sz="1600" dirty="0"/>
              <a:t>)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680960" y="426719"/>
            <a:ext cx="34996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두번째 보상 표시 아이템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err="1"/>
              <a:t>소환권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err="1"/>
              <a:t>증가권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트로피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조력자 조각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정수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err="1"/>
              <a:t>승급스톤</a:t>
            </a:r>
            <a:endParaRPr lang="en-US" altLang="ko-KR" sz="1600" dirty="0"/>
          </a:p>
        </p:txBody>
      </p:sp>
      <p:sp>
        <p:nvSpPr>
          <p:cNvPr id="7" name="직사각형 6"/>
          <p:cNvSpPr/>
          <p:nvPr/>
        </p:nvSpPr>
        <p:spPr>
          <a:xfrm>
            <a:off x="2909454" y="1778922"/>
            <a:ext cx="1928553" cy="8811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9316640" y="2677826"/>
            <a:ext cx="1278915" cy="1278914"/>
            <a:chOff x="5105546" y="160863"/>
            <a:chExt cx="1219200" cy="1219200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546" y="160863"/>
              <a:ext cx="1219200" cy="1219200"/>
            </a:xfrm>
            <a:prstGeom prst="snip2DiagRect">
              <a:avLst>
                <a:gd name="adj1" fmla="val 0"/>
                <a:gd name="adj2" fmla="val 42188"/>
              </a:avLst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432" y="166642"/>
              <a:ext cx="1197429" cy="1197429"/>
            </a:xfrm>
            <a:prstGeom prst="snip2DiagRect">
              <a:avLst>
                <a:gd name="adj1" fmla="val 0"/>
                <a:gd name="adj2" fmla="val 42424"/>
              </a:avLst>
            </a:prstGeom>
          </p:spPr>
        </p:pic>
      </p:grpSp>
      <p:grpSp>
        <p:nvGrpSpPr>
          <p:cNvPr id="11" name="그룹 10"/>
          <p:cNvGrpSpPr/>
          <p:nvPr/>
        </p:nvGrpSpPr>
        <p:grpSpPr>
          <a:xfrm>
            <a:off x="8107668" y="2618509"/>
            <a:ext cx="875754" cy="1334483"/>
            <a:chOff x="8107668" y="2677826"/>
            <a:chExt cx="790267" cy="1204217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668" y="2677826"/>
              <a:ext cx="790267" cy="1204217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668" y="2677826"/>
              <a:ext cx="790267" cy="1204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51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248</Words>
  <Application>Microsoft Office PowerPoint</Application>
  <PresentationFormat>와이드스크린</PresentationFormat>
  <Paragraphs>38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강도희</dc:creator>
  <cp:lastModifiedBy>강도희</cp:lastModifiedBy>
  <cp:revision>6</cp:revision>
  <dcterms:created xsi:type="dcterms:W3CDTF">2017-01-17T05:19:45Z</dcterms:created>
  <dcterms:modified xsi:type="dcterms:W3CDTF">2017-01-17T05:52:36Z</dcterms:modified>
</cp:coreProperties>
</file>