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8218-F880-4864-AE11-4768326C65FA}" type="datetimeFigureOut">
              <a:rPr lang="ko-KR" altLang="en-US" smtClean="0"/>
              <a:t>2016-04-19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8989A-4EB3-49DF-95A6-2D4C5E1FCD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3717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8218-F880-4864-AE11-4768326C65FA}" type="datetimeFigureOut">
              <a:rPr lang="ko-KR" altLang="en-US" smtClean="0"/>
              <a:t>2016-04-19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8989A-4EB3-49DF-95A6-2D4C5E1FCD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062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8218-F880-4864-AE11-4768326C65FA}" type="datetimeFigureOut">
              <a:rPr lang="ko-KR" altLang="en-US" smtClean="0"/>
              <a:t>2016-04-19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8989A-4EB3-49DF-95A6-2D4C5E1FCD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4934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8218-F880-4864-AE11-4768326C65FA}" type="datetimeFigureOut">
              <a:rPr lang="ko-KR" altLang="en-US" smtClean="0"/>
              <a:t>2016-04-19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8989A-4EB3-49DF-95A6-2D4C5E1FCD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1953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8218-F880-4864-AE11-4768326C65FA}" type="datetimeFigureOut">
              <a:rPr lang="ko-KR" altLang="en-US" smtClean="0"/>
              <a:t>2016-04-19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8989A-4EB3-49DF-95A6-2D4C5E1FCD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131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8218-F880-4864-AE11-4768326C65FA}" type="datetimeFigureOut">
              <a:rPr lang="ko-KR" altLang="en-US" smtClean="0"/>
              <a:t>2016-04-19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8989A-4EB3-49DF-95A6-2D4C5E1FCD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04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8218-F880-4864-AE11-4768326C65FA}" type="datetimeFigureOut">
              <a:rPr lang="ko-KR" altLang="en-US" smtClean="0"/>
              <a:t>2016-04-19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8989A-4EB3-49DF-95A6-2D4C5E1FCD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013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8218-F880-4864-AE11-4768326C65FA}" type="datetimeFigureOut">
              <a:rPr lang="ko-KR" altLang="en-US" smtClean="0"/>
              <a:t>2016-04-19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8989A-4EB3-49DF-95A6-2D4C5E1FCD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9647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8218-F880-4864-AE11-4768326C65FA}" type="datetimeFigureOut">
              <a:rPr lang="ko-KR" altLang="en-US" smtClean="0"/>
              <a:t>2016-04-19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8989A-4EB3-49DF-95A6-2D4C5E1FCD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8704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8218-F880-4864-AE11-4768326C65FA}" type="datetimeFigureOut">
              <a:rPr lang="ko-KR" altLang="en-US" smtClean="0"/>
              <a:t>2016-04-19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8989A-4EB3-49DF-95A6-2D4C5E1FCD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9073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8218-F880-4864-AE11-4768326C65FA}" type="datetimeFigureOut">
              <a:rPr lang="ko-KR" altLang="en-US" smtClean="0"/>
              <a:t>2016-04-19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8989A-4EB3-49DF-95A6-2D4C5E1FCD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557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E8218-F880-4864-AE11-4768326C65FA}" type="datetimeFigureOut">
              <a:rPr lang="ko-KR" altLang="en-US" smtClean="0"/>
              <a:t>2016-04-19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8989A-4EB3-49DF-95A6-2D4C5E1FCD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355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651702" y="380574"/>
            <a:ext cx="10888595" cy="6096851"/>
            <a:chOff x="651702" y="380574"/>
            <a:chExt cx="10888595" cy="6096851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702" y="380574"/>
              <a:ext cx="10888595" cy="6096851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734" y="4649055"/>
              <a:ext cx="2724530" cy="6573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3387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689730" y="380574"/>
            <a:ext cx="10812538" cy="6096851"/>
            <a:chOff x="689730" y="380574"/>
            <a:chExt cx="10812538" cy="6096851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730" y="380574"/>
              <a:ext cx="10812538" cy="6096851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734" y="4649055"/>
              <a:ext cx="2724530" cy="6573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865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689730" y="397138"/>
            <a:ext cx="10812538" cy="6063723"/>
            <a:chOff x="689730" y="397138"/>
            <a:chExt cx="10812538" cy="6063723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730" y="397138"/>
              <a:ext cx="10812538" cy="6063723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734" y="4649055"/>
              <a:ext cx="2724530" cy="6573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2140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와이드스크린</PresentationFormat>
  <Paragraphs>0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6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강도희</dc:creator>
  <cp:lastModifiedBy>강도희</cp:lastModifiedBy>
  <cp:revision>1</cp:revision>
  <dcterms:created xsi:type="dcterms:W3CDTF">2016-04-19T03:15:38Z</dcterms:created>
  <dcterms:modified xsi:type="dcterms:W3CDTF">2016-04-19T03:22:37Z</dcterms:modified>
</cp:coreProperties>
</file>