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211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902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128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730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537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58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3838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08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92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970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060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73C24-F645-478D-8F1C-80DFB4E6E945}" type="datetimeFigureOut">
              <a:rPr lang="ko-KR" altLang="en-US" smtClean="0"/>
              <a:t>2016-08-22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6B840-D23C-4858-938D-345136041E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28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/>
        </p:nvGrpSpPr>
        <p:grpSpPr>
          <a:xfrm>
            <a:off x="1042415" y="829887"/>
            <a:ext cx="3616445" cy="1425106"/>
            <a:chOff x="1042415" y="829886"/>
            <a:chExt cx="5877054" cy="2315927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541" y="829886"/>
              <a:ext cx="2315928" cy="2315927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415" y="829886"/>
              <a:ext cx="2315927" cy="2315927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969" y="896386"/>
              <a:ext cx="589374" cy="589373"/>
            </a:xfrm>
            <a:prstGeom prst="rect">
              <a:avLst/>
            </a:prstGeom>
          </p:spPr>
        </p:pic>
      </p:grpSp>
      <p:sp>
        <p:nvSpPr>
          <p:cNvPr id="11" name="오른쪽 화살표 10"/>
          <p:cNvSpPr/>
          <p:nvPr/>
        </p:nvSpPr>
        <p:spPr>
          <a:xfrm>
            <a:off x="2617881" y="1142039"/>
            <a:ext cx="465513" cy="794826"/>
          </a:xfrm>
          <a:prstGeom prst="rightArrow">
            <a:avLst>
              <a:gd name="adj1" fmla="val 50000"/>
              <a:gd name="adj2" fmla="val 7321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103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684" y="58189"/>
            <a:ext cx="5573191" cy="3347447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245716" y="58189"/>
            <a:ext cx="5573191" cy="3347448"/>
            <a:chOff x="245716" y="58189"/>
            <a:chExt cx="5573191" cy="3347448"/>
          </a:xfrm>
        </p:grpSpPr>
        <p:grpSp>
          <p:nvGrpSpPr>
            <p:cNvPr id="2" name="그룹 1"/>
            <p:cNvGrpSpPr/>
            <p:nvPr/>
          </p:nvGrpSpPr>
          <p:grpSpPr>
            <a:xfrm>
              <a:off x="245716" y="58189"/>
              <a:ext cx="5573191" cy="3347448"/>
              <a:chOff x="245716" y="58189"/>
              <a:chExt cx="5573191" cy="3347448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716" y="58189"/>
                <a:ext cx="5573191" cy="3347448"/>
              </a:xfrm>
              <a:prstGeom prst="rect">
                <a:avLst/>
              </a:prstGeom>
            </p:spPr>
          </p:pic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0792" y="519659"/>
                <a:ext cx="175544" cy="175544"/>
              </a:xfrm>
              <a:prstGeom prst="rect">
                <a:avLst/>
              </a:prstGeom>
            </p:spPr>
          </p:pic>
        </p:grpSp>
        <p:sp>
          <p:nvSpPr>
            <p:cNvPr id="6" name="직사각형 5"/>
            <p:cNvSpPr/>
            <p:nvPr/>
          </p:nvSpPr>
          <p:spPr>
            <a:xfrm>
              <a:off x="4935072" y="451614"/>
              <a:ext cx="464820" cy="48717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60716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45715" y="58189"/>
            <a:ext cx="5573193" cy="3347449"/>
            <a:chOff x="245715" y="58189"/>
            <a:chExt cx="5573193" cy="334744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5" y="58189"/>
              <a:ext cx="5573193" cy="3347449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2689860" y="2918459"/>
              <a:ext cx="464820" cy="48717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906683" y="58189"/>
            <a:ext cx="5573193" cy="3347448"/>
            <a:chOff x="5906683" y="58189"/>
            <a:chExt cx="5573193" cy="334744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3" y="58189"/>
              <a:ext cx="5573193" cy="3347448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738" y="512033"/>
              <a:ext cx="175544" cy="175544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739" y="837379"/>
              <a:ext cx="175544" cy="175544"/>
            </a:xfrm>
            <a:prstGeom prst="rect">
              <a:avLst/>
            </a:prstGeom>
          </p:spPr>
        </p:pic>
        <p:sp>
          <p:nvSpPr>
            <p:cNvPr id="13" name="직사각형 12"/>
            <p:cNvSpPr/>
            <p:nvPr/>
          </p:nvSpPr>
          <p:spPr>
            <a:xfrm>
              <a:off x="8678039" y="437975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9747490" y="761636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45715" y="3460675"/>
            <a:ext cx="5573193" cy="3347448"/>
            <a:chOff x="245715" y="3460675"/>
            <a:chExt cx="5573193" cy="334744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5" y="3460675"/>
              <a:ext cx="5573193" cy="334744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926" y="3996970"/>
              <a:ext cx="175544" cy="175544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495" y="4402716"/>
              <a:ext cx="175544" cy="175544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>
              <a:off x="4343435" y="3922729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4495246" y="4328475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893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245716" y="3460675"/>
            <a:ext cx="5573191" cy="3347448"/>
            <a:chOff x="245716" y="3460675"/>
            <a:chExt cx="5573191" cy="334744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6" y="3460675"/>
              <a:ext cx="5573191" cy="334744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973" y="4028836"/>
              <a:ext cx="175544" cy="175544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2658724" y="3954595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906684" y="58189"/>
            <a:ext cx="5573191" cy="3347448"/>
            <a:chOff x="5906684" y="58189"/>
            <a:chExt cx="5573191" cy="334744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4" y="58189"/>
              <a:ext cx="5573191" cy="3347448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7934" y="644344"/>
              <a:ext cx="175544" cy="175544"/>
            </a:xfrm>
            <a:prstGeom prst="rect">
              <a:avLst/>
            </a:prstGeom>
          </p:spPr>
        </p:pic>
        <p:sp>
          <p:nvSpPr>
            <p:cNvPr id="13" name="직사각형 12"/>
            <p:cNvSpPr/>
            <p:nvPr/>
          </p:nvSpPr>
          <p:spPr>
            <a:xfrm>
              <a:off x="5973685" y="570103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672945" y="2124583"/>
              <a:ext cx="571895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029450" y="2696291"/>
              <a:ext cx="8153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900" b="1" dirty="0" smtClean="0">
                  <a:solidFill>
                    <a:srgbClr val="DF6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승급가능</a:t>
              </a:r>
              <a:endParaRPr lang="ko-KR" altLang="en-US" sz="900" b="1" dirty="0">
                <a:solidFill>
                  <a:srgbClr val="DF6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7151172" y="2649694"/>
              <a:ext cx="571895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45715" y="58189"/>
            <a:ext cx="5573193" cy="3356111"/>
            <a:chOff x="245715" y="58189"/>
            <a:chExt cx="5573193" cy="3356111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5" y="58189"/>
              <a:ext cx="5573193" cy="3347448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>
              <a:off x="3048621" y="2927123"/>
              <a:ext cx="464820" cy="48717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3594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5906684" y="58189"/>
            <a:ext cx="5573191" cy="3347448"/>
            <a:chOff x="5906684" y="58189"/>
            <a:chExt cx="5573191" cy="334744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4" y="58189"/>
              <a:ext cx="5573191" cy="3347448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9511" y="570222"/>
              <a:ext cx="175544" cy="175544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1333" y="837379"/>
              <a:ext cx="175544" cy="175544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9355" y="1856489"/>
              <a:ext cx="175544" cy="175544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>
              <a:off x="9835262" y="467547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9687084" y="772568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0485106" y="1782248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45716" y="3460675"/>
            <a:ext cx="5573191" cy="3347448"/>
            <a:chOff x="245716" y="3460675"/>
            <a:chExt cx="5573191" cy="334744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6" y="3460675"/>
              <a:ext cx="5573191" cy="334744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5039" y="3961641"/>
              <a:ext cx="175544" cy="175544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982" y="4211523"/>
              <a:ext cx="175544" cy="175544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982" y="5258926"/>
              <a:ext cx="175544" cy="175544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960" y="5258926"/>
              <a:ext cx="175544" cy="175544"/>
            </a:xfrm>
            <a:prstGeom prst="rect">
              <a:avLst/>
            </a:prstGeom>
          </p:spPr>
        </p:pic>
        <p:sp>
          <p:nvSpPr>
            <p:cNvPr id="18" name="직사각형 17"/>
            <p:cNvSpPr/>
            <p:nvPr/>
          </p:nvSpPr>
          <p:spPr>
            <a:xfrm>
              <a:off x="4670790" y="3887400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4029733" y="4137185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4029733" y="5184685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3211465" y="5184685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45715" y="58189"/>
            <a:ext cx="5573193" cy="3347448"/>
            <a:chOff x="245715" y="58189"/>
            <a:chExt cx="5573193" cy="3347448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5" y="58189"/>
              <a:ext cx="5573193" cy="3347448"/>
            </a:xfrm>
            <a:prstGeom prst="rect">
              <a:avLst/>
            </a:prstGeom>
          </p:spPr>
        </p:pic>
        <p:sp>
          <p:nvSpPr>
            <p:cNvPr id="22" name="직사각형 21"/>
            <p:cNvSpPr/>
            <p:nvPr/>
          </p:nvSpPr>
          <p:spPr>
            <a:xfrm>
              <a:off x="3452281" y="2918460"/>
              <a:ext cx="464820" cy="48717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5573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245716" y="3460675"/>
            <a:ext cx="5573191" cy="3347448"/>
            <a:chOff x="245716" y="3460675"/>
            <a:chExt cx="5573191" cy="334744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6" y="3460675"/>
              <a:ext cx="5573191" cy="334744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6207" y="4019830"/>
              <a:ext cx="175544" cy="175544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495" y="4402716"/>
              <a:ext cx="175544" cy="175544"/>
            </a:xfrm>
            <a:prstGeom prst="rect">
              <a:avLst/>
            </a:prstGeom>
          </p:spPr>
        </p:pic>
        <p:sp>
          <p:nvSpPr>
            <p:cNvPr id="14" name="직사각형 13"/>
            <p:cNvSpPr/>
            <p:nvPr/>
          </p:nvSpPr>
          <p:spPr>
            <a:xfrm>
              <a:off x="3149176" y="3945589"/>
              <a:ext cx="1110198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175" y="4019830"/>
              <a:ext cx="175544" cy="175544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5906684" y="58189"/>
            <a:ext cx="5573191" cy="3347448"/>
            <a:chOff x="5906684" y="58189"/>
            <a:chExt cx="5573191" cy="334744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4" y="58189"/>
              <a:ext cx="5573191" cy="3347448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676" y="586848"/>
              <a:ext cx="175544" cy="175544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>
              <a:off x="8722427" y="512607"/>
              <a:ext cx="1210138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3964" y="586848"/>
              <a:ext cx="175544" cy="175544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5906684" y="3460675"/>
            <a:ext cx="5573191" cy="3347447"/>
            <a:chOff x="5906684" y="3460675"/>
            <a:chExt cx="5573191" cy="3347447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4" y="3460675"/>
              <a:ext cx="5573191" cy="3347447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1698" y="4019830"/>
              <a:ext cx="175544" cy="17554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10457449" y="3930078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45715" y="58189"/>
            <a:ext cx="5573193" cy="3365365"/>
            <a:chOff x="245715" y="58189"/>
            <a:chExt cx="5573193" cy="3365365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5" y="58189"/>
              <a:ext cx="5573193" cy="3347448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3828109" y="2936377"/>
              <a:ext cx="464820" cy="48717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110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245716" y="3460675"/>
            <a:ext cx="5573191" cy="3347448"/>
            <a:chOff x="245716" y="3460675"/>
            <a:chExt cx="5573191" cy="334744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6" y="3460675"/>
              <a:ext cx="5573191" cy="334744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683" y="4490488"/>
              <a:ext cx="175544" cy="175544"/>
            </a:xfrm>
            <a:prstGeom prst="rect">
              <a:avLst/>
            </a:prstGeom>
          </p:spPr>
        </p:pic>
        <p:sp>
          <p:nvSpPr>
            <p:cNvPr id="13" name="직사각형 12"/>
            <p:cNvSpPr/>
            <p:nvPr/>
          </p:nvSpPr>
          <p:spPr>
            <a:xfrm>
              <a:off x="781434" y="4416247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5906683" y="3460675"/>
            <a:ext cx="5573191" cy="3347447"/>
            <a:chOff x="5906683" y="3460675"/>
            <a:chExt cx="5573191" cy="3347447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3" y="3460675"/>
              <a:ext cx="5573191" cy="3347447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7130" y="5146103"/>
              <a:ext cx="175544" cy="17554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6452881" y="5071862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906684" y="58189"/>
            <a:ext cx="5573191" cy="3347448"/>
            <a:chOff x="5906684" y="58189"/>
            <a:chExt cx="5573191" cy="334744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4" y="58189"/>
              <a:ext cx="5573191" cy="3347448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7301" y="749607"/>
              <a:ext cx="175544" cy="175544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6452881" y="675366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45715" y="58189"/>
            <a:ext cx="5573193" cy="3374967"/>
            <a:chOff x="245715" y="58189"/>
            <a:chExt cx="5573193" cy="3374967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5" y="58189"/>
              <a:ext cx="5573193" cy="3347448"/>
            </a:xfrm>
            <a:prstGeom prst="rect">
              <a:avLst/>
            </a:prstGeom>
          </p:spPr>
        </p:pic>
        <p:sp>
          <p:nvSpPr>
            <p:cNvPr id="14" name="직사각형 13"/>
            <p:cNvSpPr/>
            <p:nvPr/>
          </p:nvSpPr>
          <p:spPr>
            <a:xfrm>
              <a:off x="4214003" y="2945979"/>
              <a:ext cx="464820" cy="48717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2862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5906684" y="58189"/>
            <a:ext cx="5573191" cy="3347448"/>
            <a:chOff x="5906684" y="58189"/>
            <a:chExt cx="5573191" cy="334744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4" y="58189"/>
              <a:ext cx="5573191" cy="3347448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752" y="904491"/>
              <a:ext cx="175544" cy="175544"/>
            </a:xfrm>
            <a:prstGeom prst="rect">
              <a:avLst/>
            </a:prstGeom>
          </p:spPr>
        </p:pic>
        <p:sp>
          <p:nvSpPr>
            <p:cNvPr id="14" name="직사각형 13"/>
            <p:cNvSpPr/>
            <p:nvPr/>
          </p:nvSpPr>
          <p:spPr>
            <a:xfrm>
              <a:off x="6232503" y="830250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906684" y="3460675"/>
            <a:ext cx="5573191" cy="3347447"/>
            <a:chOff x="5906684" y="3460675"/>
            <a:chExt cx="5573191" cy="3347447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4" y="3460675"/>
              <a:ext cx="5573191" cy="3347447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4943" y="4324516"/>
              <a:ext cx="175544" cy="175544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>
              <a:off x="8220694" y="4250275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45716" y="3460675"/>
            <a:ext cx="5573191" cy="3347448"/>
            <a:chOff x="245716" y="3460675"/>
            <a:chExt cx="5573191" cy="334744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6" y="3460675"/>
              <a:ext cx="5573191" cy="334744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2029" y="4328702"/>
              <a:ext cx="175544" cy="17554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1897780" y="4250275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45715" y="58189"/>
            <a:ext cx="5573193" cy="3374967"/>
            <a:chOff x="245715" y="58189"/>
            <a:chExt cx="5573193" cy="3374967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5" y="58189"/>
              <a:ext cx="5573193" cy="3347448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4599897" y="2945979"/>
              <a:ext cx="464820" cy="48717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876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5906684" y="58189"/>
            <a:ext cx="5573191" cy="3347448"/>
            <a:chOff x="5906684" y="58189"/>
            <a:chExt cx="5573191" cy="334744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4" y="58189"/>
              <a:ext cx="5573191" cy="3347448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0359" y="427380"/>
              <a:ext cx="175544" cy="175544"/>
            </a:xfrm>
            <a:prstGeom prst="rect">
              <a:avLst/>
            </a:prstGeom>
          </p:spPr>
        </p:pic>
        <p:sp>
          <p:nvSpPr>
            <p:cNvPr id="14" name="직사각형 13"/>
            <p:cNvSpPr/>
            <p:nvPr/>
          </p:nvSpPr>
          <p:spPr>
            <a:xfrm>
              <a:off x="6046110" y="353139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131" y="1398694"/>
              <a:ext cx="175544" cy="175544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6133882" y="1324453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45716" y="3460675"/>
            <a:ext cx="5573191" cy="3347448"/>
            <a:chOff x="245716" y="3460675"/>
            <a:chExt cx="5573191" cy="3347448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6" y="3460675"/>
              <a:ext cx="5573191" cy="334744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577" y="3835425"/>
              <a:ext cx="175544" cy="175544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951" y="4496368"/>
              <a:ext cx="175544" cy="175544"/>
            </a:xfrm>
            <a:prstGeom prst="rect">
              <a:avLst/>
            </a:prstGeom>
          </p:spPr>
        </p:pic>
        <p:sp>
          <p:nvSpPr>
            <p:cNvPr id="20" name="직사각형 19"/>
            <p:cNvSpPr/>
            <p:nvPr/>
          </p:nvSpPr>
          <p:spPr>
            <a:xfrm>
              <a:off x="479702" y="4422127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327328" y="3761184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906683" y="3460675"/>
            <a:ext cx="5573191" cy="3347447"/>
            <a:chOff x="5906683" y="3460675"/>
            <a:chExt cx="5573191" cy="3347447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3" y="3460675"/>
              <a:ext cx="5573191" cy="3347447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9386" y="3835425"/>
              <a:ext cx="175544" cy="175544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131" y="4821402"/>
              <a:ext cx="175544" cy="175544"/>
            </a:xfrm>
            <a:prstGeom prst="rect">
              <a:avLst/>
            </a:prstGeom>
          </p:spPr>
        </p:pic>
        <p:sp>
          <p:nvSpPr>
            <p:cNvPr id="18" name="직사각형 17"/>
            <p:cNvSpPr/>
            <p:nvPr/>
          </p:nvSpPr>
          <p:spPr>
            <a:xfrm>
              <a:off x="6133882" y="4747161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8835137" y="3761184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245715" y="58189"/>
            <a:ext cx="5573193" cy="3347448"/>
            <a:chOff x="245715" y="58189"/>
            <a:chExt cx="5573193" cy="3347448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5" y="58189"/>
              <a:ext cx="5573193" cy="3347448"/>
            </a:xfrm>
            <a:prstGeom prst="rect">
              <a:avLst/>
            </a:prstGeom>
          </p:spPr>
        </p:pic>
        <p:sp>
          <p:nvSpPr>
            <p:cNvPr id="21" name="직사각형 20"/>
            <p:cNvSpPr/>
            <p:nvPr/>
          </p:nvSpPr>
          <p:spPr>
            <a:xfrm>
              <a:off x="4985790" y="2918460"/>
              <a:ext cx="464820" cy="48717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7683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45715" y="58189"/>
            <a:ext cx="5573193" cy="3347448"/>
            <a:chOff x="245715" y="58189"/>
            <a:chExt cx="5573193" cy="3347448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715" y="58189"/>
              <a:ext cx="5573193" cy="3347448"/>
            </a:xfrm>
            <a:prstGeom prst="rect">
              <a:avLst/>
            </a:prstGeom>
          </p:spPr>
        </p:pic>
        <p:sp>
          <p:nvSpPr>
            <p:cNvPr id="6" name="직사각형 5"/>
            <p:cNvSpPr/>
            <p:nvPr/>
          </p:nvSpPr>
          <p:spPr>
            <a:xfrm>
              <a:off x="5354088" y="2918460"/>
              <a:ext cx="464820" cy="48717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906684" y="58189"/>
            <a:ext cx="5573191" cy="3347448"/>
            <a:chOff x="5906684" y="58189"/>
            <a:chExt cx="5573191" cy="334744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84" y="58189"/>
              <a:ext cx="5573191" cy="3347448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644" y="687439"/>
              <a:ext cx="175544" cy="175544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6591395" y="613198"/>
              <a:ext cx="344041" cy="3240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0460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</Words>
  <Application>Microsoft Office PowerPoint</Application>
  <PresentationFormat>와이드스크린</PresentationFormat>
  <Paragraphs>1</Paragraphs>
  <Slides>10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3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Joongwon</dc:creator>
  <cp:lastModifiedBy>Joongwon</cp:lastModifiedBy>
  <cp:revision>10</cp:revision>
  <dcterms:created xsi:type="dcterms:W3CDTF">2016-08-19T08:32:15Z</dcterms:created>
  <dcterms:modified xsi:type="dcterms:W3CDTF">2016-08-22T01:42:44Z</dcterms:modified>
</cp:coreProperties>
</file>