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02C"/>
    <a:srgbClr val="27221F"/>
    <a:srgbClr val="1D1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100" d="100"/>
          <a:sy n="100" d="100"/>
        </p:scale>
        <p:origin x="67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0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30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56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34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25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1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9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62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79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62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75F4-1176-415F-B47D-E724BED0FB62}" type="datetimeFigureOut">
              <a:rPr lang="ko-KR" altLang="en-US" smtClean="0"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98D5E-C6BC-4FDB-A349-974DFA996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72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1238100" y="695145"/>
            <a:ext cx="8737174" cy="5190265"/>
            <a:chOff x="1238100" y="695145"/>
            <a:chExt cx="8737174" cy="519026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100" y="695145"/>
              <a:ext cx="8737174" cy="5190265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238100" y="695145"/>
              <a:ext cx="8737174" cy="5190265"/>
            </a:xfrm>
            <a:prstGeom prst="rect">
              <a:avLst/>
            </a:prstGeom>
            <a:solidFill>
              <a:schemeClr val="dk1">
                <a:alpha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706170" y="1493520"/>
              <a:ext cx="5801033" cy="403123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환경설정</a:t>
              </a: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706170" y="1896643"/>
              <a:ext cx="5801033" cy="3124937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980489" y="1980463"/>
              <a:ext cx="1267661" cy="33030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설정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331652" y="1980463"/>
              <a:ext cx="124269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알림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019607" y="1980463"/>
              <a:ext cx="124269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정보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980489" y="2444726"/>
              <a:ext cx="2593859" cy="269162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사운드 설정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663146" y="2444726"/>
              <a:ext cx="2599157" cy="269162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그래픽 설정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139589" y="1531359"/>
              <a:ext cx="33337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663146" y="1981695"/>
              <a:ext cx="1267661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계정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980489" y="2766612"/>
              <a:ext cx="2593859" cy="2171147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663146" y="2766612"/>
              <a:ext cx="2599157" cy="2171147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617653" y="2988064"/>
              <a:ext cx="569796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사용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617652" y="3452692"/>
              <a:ext cx="569796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사용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617653" y="3907808"/>
              <a:ext cx="569796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사용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617652" y="4369274"/>
              <a:ext cx="569796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사용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68444" y="2766613"/>
              <a:ext cx="19725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최고품질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2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고품질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2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중품질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250000"/>
                </a:lnSpc>
              </a:pPr>
              <a:r>
                <a:rPr lang="ko-KR" altLang="en-US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저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품질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0489" y="2766613"/>
              <a:ext cx="197251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배경음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2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효과음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2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음성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292600" y="2988064"/>
              <a:ext cx="569796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295956" y="3452692"/>
              <a:ext cx="569796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292600" y="3907808"/>
              <a:ext cx="569796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953001" y="2988064"/>
              <a:ext cx="569796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53000" y="3452692"/>
              <a:ext cx="569796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953001" y="3907808"/>
              <a:ext cx="569796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38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38100" y="695145"/>
            <a:ext cx="8737174" cy="5190265"/>
            <a:chOff x="1238100" y="695145"/>
            <a:chExt cx="8737174" cy="519026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100" y="695145"/>
              <a:ext cx="8737174" cy="5190265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238100" y="695145"/>
              <a:ext cx="8737174" cy="5190265"/>
            </a:xfrm>
            <a:prstGeom prst="rect">
              <a:avLst/>
            </a:prstGeom>
            <a:solidFill>
              <a:schemeClr val="dk1">
                <a:alpha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706170" y="1493520"/>
              <a:ext cx="5801033" cy="403123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환경설정</a:t>
              </a: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706170" y="1896643"/>
              <a:ext cx="5801033" cy="3124937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980489" y="2444725"/>
              <a:ext cx="5281813" cy="384579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전체 알림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663146" y="2540071"/>
              <a:ext cx="1097498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019607" y="2540071"/>
              <a:ext cx="1097498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139589" y="1531359"/>
              <a:ext cx="33337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980489" y="1980463"/>
              <a:ext cx="1267661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설정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331652" y="1980463"/>
              <a:ext cx="1242695" cy="33030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알림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019607" y="1980463"/>
              <a:ext cx="124269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정보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663146" y="1981695"/>
              <a:ext cx="1267661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계정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980489" y="2944610"/>
              <a:ext cx="5281813" cy="935450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공지 알림</a:t>
              </a:r>
              <a:endPara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야간 알림</a:t>
              </a:r>
              <a:r>
                <a:rPr lang="en-US" altLang="ko-KR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(23:00 ~ 07:00)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 알림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980489" y="3997088"/>
              <a:ext cx="5281813" cy="935450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열쇠 충전 알림</a:t>
              </a:r>
              <a:endPara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고급장비상자 </a:t>
              </a:r>
              <a:r>
                <a:rPr lang="ko-KR" altLang="en-US" sz="1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무료뽑기</a:t>
              </a:r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알림</a:t>
              </a:r>
              <a:endPara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보상상자 알림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663146" y="3022768"/>
              <a:ext cx="1097498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019607" y="3022768"/>
              <a:ext cx="1097498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663146" y="3300674"/>
              <a:ext cx="1097498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019607" y="3300674"/>
              <a:ext cx="1097498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663146" y="3578581"/>
              <a:ext cx="1097498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019607" y="3578581"/>
              <a:ext cx="1097498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663146" y="4092194"/>
              <a:ext cx="1097498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019607" y="4092194"/>
              <a:ext cx="1097498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663146" y="4370100"/>
              <a:ext cx="1097498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019607" y="4370100"/>
              <a:ext cx="1097498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5663146" y="4648007"/>
              <a:ext cx="1097498" cy="2209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켜짐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7019607" y="4648007"/>
              <a:ext cx="1097498" cy="220980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꺼짐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24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238100" y="695145"/>
            <a:ext cx="8737174" cy="5190265"/>
            <a:chOff x="1238100" y="695145"/>
            <a:chExt cx="8737174" cy="519026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100" y="695145"/>
              <a:ext cx="8737174" cy="5190265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238100" y="695145"/>
              <a:ext cx="8737174" cy="5190265"/>
            </a:xfrm>
            <a:prstGeom prst="rect">
              <a:avLst/>
            </a:prstGeom>
            <a:solidFill>
              <a:schemeClr val="dk1">
                <a:alpha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706170" y="1493520"/>
              <a:ext cx="5801033" cy="403123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환경설정</a:t>
              </a: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706170" y="1896643"/>
              <a:ext cx="5801033" cy="3124937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980489" y="2444725"/>
              <a:ext cx="5281813" cy="384579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계정 연동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139589" y="1531359"/>
              <a:ext cx="33337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980489" y="1980463"/>
              <a:ext cx="1267661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설정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331652" y="1980463"/>
              <a:ext cx="124269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알림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019607" y="1980463"/>
              <a:ext cx="124269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정보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663146" y="1981695"/>
              <a:ext cx="1267661" cy="33030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계정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980489" y="2830033"/>
              <a:ext cx="5281813" cy="2107725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952" y="3406887"/>
              <a:ext cx="2429396" cy="38160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627" y="3397486"/>
              <a:ext cx="2429396" cy="39027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980489" y="4201883"/>
              <a:ext cx="5285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페이스북과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구글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계정에 연동하여 저장 데이터를 백업하고 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다양한 기기에서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플레이하세요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57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238100" y="695145"/>
            <a:ext cx="8737174" cy="5190265"/>
            <a:chOff x="1238100" y="695145"/>
            <a:chExt cx="8737174" cy="5190265"/>
          </a:xfrm>
        </p:grpSpPr>
        <p:grpSp>
          <p:nvGrpSpPr>
            <p:cNvPr id="7" name="그룹 6"/>
            <p:cNvGrpSpPr/>
            <p:nvPr/>
          </p:nvGrpSpPr>
          <p:grpSpPr>
            <a:xfrm>
              <a:off x="1238100" y="695145"/>
              <a:ext cx="8737174" cy="5190265"/>
              <a:chOff x="1238100" y="695145"/>
              <a:chExt cx="8737174" cy="5190265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100" y="695145"/>
                <a:ext cx="8737174" cy="5190265"/>
              </a:xfrm>
              <a:prstGeom prst="rect">
                <a:avLst/>
              </a:prstGeom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1238100" y="695145"/>
                <a:ext cx="8737174" cy="5190265"/>
              </a:xfrm>
              <a:prstGeom prst="rect">
                <a:avLst/>
              </a:prstGeom>
              <a:solidFill>
                <a:schemeClr val="dk1">
                  <a:alpha val="8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706170" y="1493520"/>
                <a:ext cx="5801033" cy="403123"/>
              </a:xfrm>
              <a:prstGeom prst="rect">
                <a:avLst/>
              </a:prstGeom>
              <a:solidFill>
                <a:srgbClr val="1D1917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환경설정</a:t>
                </a: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06170" y="1896643"/>
                <a:ext cx="5801033" cy="3124937"/>
              </a:xfrm>
              <a:prstGeom prst="rect">
                <a:avLst/>
              </a:prstGeom>
              <a:solidFill>
                <a:srgbClr val="1D1917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2980489" y="2444725"/>
                <a:ext cx="5281813" cy="384579"/>
              </a:xfrm>
              <a:prstGeom prst="rect">
                <a:avLst/>
              </a:prstGeom>
              <a:solidFill>
                <a:srgbClr val="27221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게임 버전    </a:t>
                </a:r>
                <a:r>
                  <a:rPr lang="ko-KR" alt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16.0822.01                  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언어선택</a:t>
                </a:r>
                <a:endParaRPr lang="ko-KR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8139589" y="1531359"/>
                <a:ext cx="333375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2980489" y="1980463"/>
                <a:ext cx="1267661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설정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4331652" y="1980463"/>
                <a:ext cx="1242695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알림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7019607" y="1980463"/>
                <a:ext cx="1242695" cy="33030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정보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5663146" y="1981695"/>
                <a:ext cx="1267661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계정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2980489" y="2830033"/>
                <a:ext cx="5281813" cy="2107725"/>
              </a:xfrm>
              <a:prstGeom prst="rect">
                <a:avLst/>
              </a:prstGeom>
              <a:solidFill>
                <a:srgbClr val="27221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3287034" y="3232427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만든 사람들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4909678" y="3232427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고객센터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532323" y="3232427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인트로</a:t>
                </a:r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영상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3287034" y="4021706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게임탈퇴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4909678" y="4021706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로그아웃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6532323" y="4021706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쿠폰입력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6717225" y="2518248"/>
              <a:ext cx="1267661" cy="246844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한국어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이등변 삼각형 1"/>
            <p:cNvSpPr/>
            <p:nvPr/>
          </p:nvSpPr>
          <p:spPr>
            <a:xfrm rot="10800000">
              <a:off x="7733406" y="2583911"/>
              <a:ext cx="178722" cy="129247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10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238100" y="695145"/>
            <a:ext cx="8737174" cy="5190265"/>
            <a:chOff x="1238100" y="695145"/>
            <a:chExt cx="8737174" cy="5190265"/>
          </a:xfrm>
        </p:grpSpPr>
        <p:grpSp>
          <p:nvGrpSpPr>
            <p:cNvPr id="7" name="그룹 6"/>
            <p:cNvGrpSpPr/>
            <p:nvPr/>
          </p:nvGrpSpPr>
          <p:grpSpPr>
            <a:xfrm>
              <a:off x="1238100" y="695145"/>
              <a:ext cx="8737174" cy="5190265"/>
              <a:chOff x="1238100" y="695145"/>
              <a:chExt cx="8737174" cy="5190265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100" y="695145"/>
                <a:ext cx="8737174" cy="5190265"/>
              </a:xfrm>
              <a:prstGeom prst="rect">
                <a:avLst/>
              </a:prstGeom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1238100" y="695145"/>
                <a:ext cx="8737174" cy="5190265"/>
              </a:xfrm>
              <a:prstGeom prst="rect">
                <a:avLst/>
              </a:prstGeom>
              <a:solidFill>
                <a:schemeClr val="dk1">
                  <a:alpha val="8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706170" y="1493520"/>
                <a:ext cx="5801033" cy="403123"/>
              </a:xfrm>
              <a:prstGeom prst="rect">
                <a:avLst/>
              </a:prstGeom>
              <a:solidFill>
                <a:srgbClr val="1D1917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환경설정</a:t>
                </a: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06170" y="1896643"/>
                <a:ext cx="5801033" cy="3124937"/>
              </a:xfrm>
              <a:prstGeom prst="rect">
                <a:avLst/>
              </a:prstGeom>
              <a:solidFill>
                <a:srgbClr val="1D1917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2980489" y="2444725"/>
                <a:ext cx="5281813" cy="384579"/>
              </a:xfrm>
              <a:prstGeom prst="rect">
                <a:avLst/>
              </a:prstGeom>
              <a:solidFill>
                <a:srgbClr val="27221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게임 버전    </a:t>
                </a:r>
                <a:r>
                  <a:rPr lang="ko-KR" alt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16.0822.01                  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언어선택</a:t>
                </a:r>
                <a:endParaRPr lang="ko-KR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8139589" y="1531359"/>
                <a:ext cx="333375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2980489" y="1980463"/>
                <a:ext cx="1267661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설정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4331652" y="1980463"/>
                <a:ext cx="1242695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알림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7019607" y="1980463"/>
                <a:ext cx="1242695" cy="33030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정보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5663146" y="1981695"/>
                <a:ext cx="1267661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계정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2980489" y="2830033"/>
                <a:ext cx="5281813" cy="2107725"/>
              </a:xfrm>
              <a:prstGeom prst="rect">
                <a:avLst/>
              </a:prstGeom>
              <a:solidFill>
                <a:srgbClr val="27221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3287034" y="3232427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만든 사람들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4909678" y="3232427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고객센터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532323" y="3232427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인트로</a:t>
                </a:r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영상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3287034" y="4021706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게임탈퇴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4909678" y="4021706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로그아웃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6532323" y="4021706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쿠폰입력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6717225" y="2518248"/>
              <a:ext cx="1267661" cy="246844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한국어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이등변 삼각형 1"/>
            <p:cNvSpPr/>
            <p:nvPr/>
          </p:nvSpPr>
          <p:spPr>
            <a:xfrm rot="10800000">
              <a:off x="7733406" y="2583911"/>
              <a:ext cx="178722" cy="129247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717225" y="2770536"/>
              <a:ext cx="1267661" cy="2037684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한국어</a:t>
              </a:r>
              <a:endPara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ko-KR" sz="1200" dirty="0" smtClean="0"/>
                <a:t>English</a:t>
              </a:r>
            </a:p>
            <a:p>
              <a:pPr algn="ctr"/>
              <a:r>
                <a:rPr lang="en-US" altLang="ko-KR" sz="1200" dirty="0" err="1" smtClean="0"/>
                <a:t>Français</a:t>
              </a:r>
              <a:endParaRPr lang="en-US" altLang="ko-KR" sz="1200" dirty="0" smtClean="0"/>
            </a:p>
            <a:p>
              <a:pPr algn="ctr"/>
              <a:r>
                <a:rPr lang="en-US" altLang="ko-KR" sz="1200" dirty="0" err="1"/>
                <a:t>Español</a:t>
              </a:r>
              <a:endParaRPr lang="ko-KR" altLang="en-US" sz="1200" dirty="0"/>
            </a:p>
            <a:p>
              <a:pPr algn="ctr"/>
              <a:r>
                <a:rPr lang="ko-KR" altLang="en-US" sz="1200" dirty="0" smtClean="0"/>
                <a:t>日本語</a:t>
              </a:r>
              <a:endParaRPr lang="ko-KR" altLang="en-US" sz="1200" dirty="0"/>
            </a:p>
            <a:p>
              <a:pPr algn="ctr"/>
              <a:r>
                <a:rPr lang="ko-KR" altLang="en-US" sz="1200" dirty="0"/>
                <a:t>中國語</a:t>
              </a:r>
            </a:p>
            <a:p>
              <a:pPr algn="ctr"/>
              <a:r>
                <a:rPr lang="en-US" altLang="ko-KR" sz="1200" dirty="0" err="1" smtClean="0"/>
                <a:t>Italiano</a:t>
              </a:r>
              <a:endParaRPr lang="en-US" altLang="ko-KR" sz="1200" dirty="0" smtClean="0"/>
            </a:p>
            <a:p>
              <a:pPr algn="ctr"/>
              <a:r>
                <a:rPr lang="en-US" altLang="ko-KR" sz="1200" dirty="0"/>
                <a:t>Deutsch</a:t>
              </a:r>
              <a:endParaRPr lang="ko-KR" altLang="en-US" sz="1200" dirty="0"/>
            </a:p>
            <a:p>
              <a:pPr algn="ctr"/>
              <a:r>
                <a:rPr lang="en-US" altLang="ko-KR" sz="1200" dirty="0" err="1"/>
                <a:t>Türkce</a:t>
              </a:r>
              <a:endParaRPr lang="ko-KR" altLang="en-US" sz="1200" dirty="0"/>
            </a:p>
            <a:p>
              <a:pPr algn="ctr"/>
              <a:r>
                <a:rPr lang="en-US" altLang="ko-KR" sz="1200" dirty="0" err="1" smtClean="0"/>
                <a:t>Português</a:t>
              </a:r>
              <a:endParaRPr lang="ko-KR" altLang="en-US" sz="1200" dirty="0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064" y="2872589"/>
              <a:ext cx="215515" cy="18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805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38100" y="695145"/>
            <a:ext cx="8751882" cy="5190265"/>
            <a:chOff x="1238100" y="695145"/>
            <a:chExt cx="8751882" cy="519026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100" y="695145"/>
              <a:ext cx="8737174" cy="5190265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238100" y="695145"/>
              <a:ext cx="8737174" cy="5190265"/>
            </a:xfrm>
            <a:prstGeom prst="rect">
              <a:avLst/>
            </a:prstGeom>
            <a:solidFill>
              <a:schemeClr val="dk1">
                <a:alpha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706170" y="1493520"/>
              <a:ext cx="5801033" cy="403123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환경설정</a:t>
              </a: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706170" y="1896643"/>
              <a:ext cx="5801033" cy="3124937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980489" y="2444725"/>
              <a:ext cx="5281813" cy="384579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게임 버전            </a:t>
              </a:r>
              <a:r>
                <a:rPr lang="en-US" altLang="ko-KR" sz="12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16.0822.01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139589" y="1531359"/>
              <a:ext cx="33337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980489" y="1980463"/>
              <a:ext cx="1267661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설정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331652" y="1980463"/>
              <a:ext cx="124269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알림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019607" y="1980463"/>
              <a:ext cx="1242695" cy="33030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정보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663146" y="1981695"/>
              <a:ext cx="1267661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계정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980489" y="2830033"/>
              <a:ext cx="5281813" cy="2107725"/>
            </a:xfrm>
            <a:prstGeom prst="rect">
              <a:avLst/>
            </a:prstGeom>
            <a:solidFill>
              <a:srgbClr val="2722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287034" y="3232427"/>
              <a:ext cx="1452563" cy="55621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만든 사람들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909678" y="3232427"/>
              <a:ext cx="1452563" cy="55621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고객센터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532323" y="3232427"/>
              <a:ext cx="1452563" cy="55621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인트로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영상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287034" y="4021706"/>
              <a:ext cx="1452563" cy="55621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게임탈퇴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909678" y="4021706"/>
              <a:ext cx="1452563" cy="55621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로그아웃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532323" y="4021706"/>
              <a:ext cx="1452563" cy="55621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쿠폰입력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252808" y="695145"/>
              <a:ext cx="8737174" cy="5190265"/>
            </a:xfrm>
            <a:prstGeom prst="rect">
              <a:avLst/>
            </a:prstGeom>
            <a:solidFill>
              <a:schemeClr val="dk1">
                <a:alpha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720878" y="1893038"/>
              <a:ext cx="5801033" cy="403123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쿠폰입력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720878" y="2296162"/>
              <a:ext cx="5801033" cy="2464768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8154297" y="1930877"/>
              <a:ext cx="333375" cy="330302"/>
            </a:xfrm>
            <a:prstGeom prst="rect">
              <a:avLst/>
            </a:prstGeom>
            <a:solidFill>
              <a:srgbClr val="38302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924386" y="4101767"/>
              <a:ext cx="1452563" cy="465769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0878" y="2633223"/>
              <a:ext cx="5801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쿠폰번호를 입력하고 보상을 획득하세요 </a:t>
              </a:r>
              <a:endParaRPr lang="ko-KR" altLang="en-US" sz="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386757" y="3232356"/>
              <a:ext cx="4527820" cy="403123"/>
            </a:xfrm>
            <a:prstGeom prst="rect">
              <a:avLst/>
            </a:prstGeom>
            <a:solidFill>
              <a:srgbClr val="1D191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쿠폰번호를 입력하세요</a:t>
              </a:r>
              <a:endParaRPr lang="ko-KR" altLang="en-US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02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238100" y="695145"/>
            <a:ext cx="8751882" cy="5190265"/>
            <a:chOff x="1238100" y="695145"/>
            <a:chExt cx="8751882" cy="5190265"/>
          </a:xfrm>
        </p:grpSpPr>
        <p:grpSp>
          <p:nvGrpSpPr>
            <p:cNvPr id="2" name="그룹 1"/>
            <p:cNvGrpSpPr/>
            <p:nvPr/>
          </p:nvGrpSpPr>
          <p:grpSpPr>
            <a:xfrm>
              <a:off x="1238100" y="695145"/>
              <a:ext cx="8751882" cy="5190265"/>
              <a:chOff x="1238100" y="695145"/>
              <a:chExt cx="8751882" cy="5190265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100" y="695145"/>
                <a:ext cx="8737174" cy="5190265"/>
              </a:xfrm>
              <a:prstGeom prst="rect">
                <a:avLst/>
              </a:prstGeom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1238100" y="695145"/>
                <a:ext cx="8737174" cy="5190265"/>
              </a:xfrm>
              <a:prstGeom prst="rect">
                <a:avLst/>
              </a:prstGeom>
              <a:solidFill>
                <a:schemeClr val="dk1">
                  <a:alpha val="8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706170" y="1493520"/>
                <a:ext cx="5801033" cy="403123"/>
              </a:xfrm>
              <a:prstGeom prst="rect">
                <a:avLst/>
              </a:prstGeom>
              <a:solidFill>
                <a:srgbClr val="1D1917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환경설정</a:t>
                </a:r>
                <a:endPara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06170" y="1896643"/>
                <a:ext cx="5801033" cy="3124937"/>
              </a:xfrm>
              <a:prstGeom prst="rect">
                <a:avLst/>
              </a:prstGeom>
              <a:solidFill>
                <a:srgbClr val="1D1917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2980489" y="2444725"/>
                <a:ext cx="5281813" cy="384579"/>
              </a:xfrm>
              <a:prstGeom prst="rect">
                <a:avLst/>
              </a:prstGeom>
              <a:solidFill>
                <a:srgbClr val="27221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게임 버전           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16.0822.01</a:t>
                </a:r>
                <a:endPara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8139589" y="1531359"/>
                <a:ext cx="333375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2980489" y="1980463"/>
                <a:ext cx="1267661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설정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4331652" y="1980463"/>
                <a:ext cx="1242695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알림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7019607" y="1980463"/>
                <a:ext cx="1242695" cy="33030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정보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5663146" y="1981695"/>
                <a:ext cx="1267661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계정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2980489" y="2830033"/>
                <a:ext cx="5281813" cy="2107725"/>
              </a:xfrm>
              <a:prstGeom prst="rect">
                <a:avLst/>
              </a:prstGeom>
              <a:solidFill>
                <a:srgbClr val="27221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3287034" y="3232427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만든 사람들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4909678" y="3232427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고객센터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532323" y="3232427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인트로</a:t>
                </a:r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영상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3287034" y="4021706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게임탈퇴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4909678" y="4021706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로그아웃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6532323" y="4021706"/>
                <a:ext cx="1452563" cy="556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쿠폰입력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1252808" y="695145"/>
                <a:ext cx="8737174" cy="5190265"/>
              </a:xfrm>
              <a:prstGeom prst="rect">
                <a:avLst/>
              </a:prstGeom>
              <a:solidFill>
                <a:schemeClr val="dk1">
                  <a:alpha val="8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2720878" y="1893038"/>
                <a:ext cx="5801033" cy="403123"/>
              </a:xfrm>
              <a:prstGeom prst="rect">
                <a:avLst/>
              </a:prstGeom>
              <a:solidFill>
                <a:srgbClr val="1D1917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쿠폰입력</a:t>
                </a:r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2720878" y="2296162"/>
                <a:ext cx="5801033" cy="2464768"/>
              </a:xfrm>
              <a:prstGeom prst="rect">
                <a:avLst/>
              </a:prstGeom>
              <a:solidFill>
                <a:srgbClr val="1D1917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8154297" y="1930877"/>
                <a:ext cx="333375" cy="330302"/>
              </a:xfrm>
              <a:prstGeom prst="rect">
                <a:avLst/>
              </a:prstGeom>
              <a:solidFill>
                <a:srgbClr val="38302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4924386" y="4101767"/>
                <a:ext cx="1452563" cy="465769"/>
              </a:xfrm>
              <a:prstGeom prst="rect">
                <a:avLst/>
              </a:prstGeom>
              <a:solidFill>
                <a:schemeClr val="accent2"/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받기</a:t>
                </a:r>
                <a:endPara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720878" y="2633223"/>
                <a:ext cx="5801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쿠폰번호를 입력하고 보상을 획득하세요 </a:t>
                </a:r>
                <a:endParaRPr lang="ko-KR" altLang="en-US" sz="16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3386757" y="3232356"/>
                <a:ext cx="4527820" cy="403123"/>
              </a:xfrm>
              <a:prstGeom prst="rect">
                <a:avLst/>
              </a:prstGeom>
              <a:solidFill>
                <a:srgbClr val="1D1917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쿠폰번호를 입력하세요</a:t>
                </a:r>
                <a:endParaRPr lang="ko-KR" altLang="en-US" sz="12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887" y="1168892"/>
              <a:ext cx="6436518" cy="4242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365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187</Words>
  <Application>Microsoft Office PowerPoint</Application>
  <PresentationFormat>와이드스크린</PresentationFormat>
  <Paragraphs>135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13</cp:revision>
  <dcterms:created xsi:type="dcterms:W3CDTF">2016-08-25T06:13:19Z</dcterms:created>
  <dcterms:modified xsi:type="dcterms:W3CDTF">2016-09-01T08:43:02Z</dcterms:modified>
</cp:coreProperties>
</file>