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35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55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68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26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87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27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55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9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96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63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00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4F06A-22F4-4D8A-85CD-5EFD22580565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F593-04C0-48A5-8EF9-3EA3953579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48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837466" y="484453"/>
            <a:ext cx="10058400" cy="5629430"/>
            <a:chOff x="837466" y="484453"/>
            <a:chExt cx="10058400" cy="5629430"/>
          </a:xfrm>
        </p:grpSpPr>
        <p:grpSp>
          <p:nvGrpSpPr>
            <p:cNvPr id="9" name="그룹 8"/>
            <p:cNvGrpSpPr/>
            <p:nvPr/>
          </p:nvGrpSpPr>
          <p:grpSpPr>
            <a:xfrm>
              <a:off x="837466" y="484453"/>
              <a:ext cx="10058400" cy="5629430"/>
              <a:chOff x="837466" y="484453"/>
              <a:chExt cx="10058400" cy="5629430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66" y="484453"/>
                <a:ext cx="10058400" cy="5629430"/>
              </a:xfrm>
              <a:prstGeom prst="rect">
                <a:avLst/>
              </a:prstGeom>
            </p:spPr>
          </p:pic>
          <p:grpSp>
            <p:nvGrpSpPr>
              <p:cNvPr id="10" name="그룹 9"/>
              <p:cNvGrpSpPr/>
              <p:nvPr/>
            </p:nvGrpSpPr>
            <p:grpSpPr>
              <a:xfrm>
                <a:off x="4263671" y="3307406"/>
                <a:ext cx="2850292" cy="1284078"/>
                <a:chOff x="4992130" y="3591697"/>
                <a:chExt cx="2850292" cy="1284078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992130" y="3591697"/>
                  <a:ext cx="28502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4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</a:t>
                  </a:r>
                  <a:r>
                    <a:rPr lang="ko-KR" altLang="en-US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altLang="ko-KR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Berserker</a:t>
                  </a:r>
                  <a:endParaRPr lang="ko-KR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92130" y="4044778"/>
                  <a:ext cx="28502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버서커는</a:t>
                  </a:r>
                  <a:r>
                    <a:rPr lang="ko-KR" alt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거대한 검과 도끼를 사용한 강력하고 호쾌한 액션을 보여준다</a:t>
                  </a:r>
                  <a:r>
                    <a:rPr lang="en-US" altLang="ko-KR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 </a:t>
                  </a:r>
                  <a:r>
                    <a:rPr lang="ko-KR" alt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막강한파괴력과 긴 공격 범위로 적들을 하나씩 분쇄시켜 버린다</a:t>
                  </a:r>
                  <a:r>
                    <a:rPr lang="en-US" altLang="ko-KR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ko-KR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6868" y="5307787"/>
                <a:ext cx="4920646" cy="59686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247195" y="3299168"/>
                <a:ext cx="2850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b="1" dirty="0" err="1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24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24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Berserker</a:t>
                </a:r>
                <a:endParaRPr lang="ko-KR" altLang="en-US" sz="2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47195" y="3752249"/>
                <a:ext cx="28502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버서커는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거대한 검과 도끼를 사용한 강력하고 호쾌한 액션을 보여준다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막강한파괴력과 긴 공격 범위로 적들을 하나씩 분쇄시켜 버린다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ko-KR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1" name="그룹 20"/>
              <p:cNvGrpSpPr/>
              <p:nvPr/>
            </p:nvGrpSpPr>
            <p:grpSpPr>
              <a:xfrm>
                <a:off x="1282162" y="909972"/>
                <a:ext cx="3882769" cy="1209026"/>
                <a:chOff x="1282162" y="909972"/>
                <a:chExt cx="3882769" cy="1209026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282162" y="909972"/>
                  <a:ext cx="26225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잘생겨서피곤해요</a:t>
                  </a:r>
                  <a:endParaRPr lang="en-US" altLang="ko-K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ko-KR" alt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구렛나루는지켜줘</a:t>
                  </a:r>
                  <a:endParaRPr lang="ko-KR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282162" y="1380334"/>
                  <a:ext cx="130451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캐릭터레벨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수호자레벨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결투장랭킹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  <a:endParaRPr lang="ko-KR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606983" y="1380334"/>
                  <a:ext cx="2557948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50</a:t>
                  </a:r>
                </a:p>
                <a:p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1234</a:t>
                  </a:r>
                </a:p>
                <a:p>
                  <a:r>
                    <a:rPr lang="ko-KR" altLang="en-US" sz="14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레전드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</a:t>
                  </a:r>
                  <a:r>
                    <a:rPr lang="ko-KR" altLang="en-US" sz="14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티어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3) 1,234,567</a:t>
                  </a:r>
                  <a:endParaRPr lang="ko-KR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" name="그룹 21"/>
              <p:cNvGrpSpPr/>
              <p:nvPr/>
            </p:nvGrpSpPr>
            <p:grpSpPr>
              <a:xfrm>
                <a:off x="1272428" y="903622"/>
                <a:ext cx="3678512" cy="1209026"/>
                <a:chOff x="1282162" y="909972"/>
                <a:chExt cx="3678512" cy="1209026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282162" y="909972"/>
                  <a:ext cx="26225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err="1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잘생겨서피곤해요</a:t>
                  </a:r>
                  <a:endParaRPr lang="en-US" altLang="ko-KR" sz="16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ko-KR" altLang="en-US" sz="1200" b="1" dirty="0" err="1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구렛나루는지켜줘</a:t>
                  </a:r>
                  <a:endParaRPr lang="ko-KR" altLang="en-US" sz="1200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282162" y="1380334"/>
                  <a:ext cx="130451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캐릭터레벨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수호자레벨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결투장랭킹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606983" y="1380334"/>
                  <a:ext cx="2353691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50</a:t>
                  </a:r>
                </a:p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1234</a:t>
                  </a:r>
                </a:p>
                <a:p>
                  <a:r>
                    <a:rPr lang="ko-KR" altLang="en-US" sz="14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레전드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</a:t>
                  </a:r>
                  <a:r>
                    <a:rPr lang="ko-KR" altLang="en-US" sz="14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티어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3) 1,234,567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6" name="그림 2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684"/>
              <a:stretch/>
            </p:blipFill>
            <p:spPr>
              <a:xfrm>
                <a:off x="10017210" y="5307787"/>
                <a:ext cx="753626" cy="596862"/>
              </a:xfrm>
              <a:prstGeom prst="rect">
                <a:avLst/>
              </a:prstGeom>
            </p:spPr>
          </p:pic>
          <p:sp>
            <p:nvSpPr>
              <p:cNvPr id="27" name="직사각형 26"/>
              <p:cNvSpPr/>
              <p:nvPr/>
            </p:nvSpPr>
            <p:spPr>
              <a:xfrm>
                <a:off x="1087395" y="2118998"/>
                <a:ext cx="643625" cy="29884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5164931" y="5343525"/>
                <a:ext cx="516732" cy="5143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" name="그룹 7"/>
              <p:cNvGrpSpPr/>
              <p:nvPr/>
            </p:nvGrpSpPr>
            <p:grpSpPr>
              <a:xfrm>
                <a:off x="8682709" y="4742629"/>
                <a:ext cx="2082971" cy="541491"/>
                <a:chOff x="8682709" y="4742629"/>
                <a:chExt cx="2082971" cy="541491"/>
              </a:xfrm>
            </p:grpSpPr>
            <p:pic>
              <p:nvPicPr>
                <p:cNvPr id="6" name="그림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493"/>
                <a:stretch/>
              </p:blipFill>
              <p:spPr>
                <a:xfrm>
                  <a:off x="9112250" y="4805009"/>
                  <a:ext cx="1653430" cy="479111"/>
                </a:xfrm>
                <a:prstGeom prst="rect">
                  <a:avLst/>
                </a:prstGeom>
              </p:spPr>
            </p:pic>
            <p:pic>
              <p:nvPicPr>
                <p:cNvPr id="30" name="그림 29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21801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590"/>
                <a:stretch/>
              </p:blipFill>
              <p:spPr>
                <a:xfrm>
                  <a:off x="8682709" y="4805008"/>
                  <a:ext cx="493041" cy="479111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9113409" y="4890674"/>
                  <a:ext cx="16522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400" b="1" dirty="0" smtClean="0">
                      <a:gradFill flip="none" rotWithShape="1">
                        <a:gsLst>
                          <a:gs pos="0">
                            <a:schemeClr val="bg1"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shade val="100000"/>
                              <a:satMod val="115000"/>
                            </a:schemeClr>
                          </a:gs>
                        </a:gsLst>
                        <a:lin ang="16200000" scaled="1"/>
                        <a:tileRect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대표 캐릭터 등록</a:t>
                  </a:r>
                  <a:endParaRPr lang="ko-KR" altLang="en-US" sz="1400" b="1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" name="그림 6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82709" y="4742629"/>
                  <a:ext cx="561443" cy="49440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302" y="2832759"/>
              <a:ext cx="409809" cy="239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1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38507" y="461133"/>
            <a:ext cx="10056318" cy="5676071"/>
            <a:chOff x="838507" y="461133"/>
            <a:chExt cx="10056318" cy="5676071"/>
          </a:xfrm>
        </p:grpSpPr>
        <p:grpSp>
          <p:nvGrpSpPr>
            <p:cNvPr id="2" name="그룹 1"/>
            <p:cNvGrpSpPr/>
            <p:nvPr/>
          </p:nvGrpSpPr>
          <p:grpSpPr>
            <a:xfrm>
              <a:off x="838507" y="461133"/>
              <a:ext cx="10056318" cy="5676071"/>
              <a:chOff x="838507" y="461133"/>
              <a:chExt cx="10056318" cy="5676071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507" y="461133"/>
                <a:ext cx="10056318" cy="5676071"/>
              </a:xfrm>
              <a:prstGeom prst="rect">
                <a:avLst/>
              </a:prstGeom>
            </p:spPr>
          </p:pic>
          <p:grpSp>
            <p:nvGrpSpPr>
              <p:cNvPr id="21" name="그룹 20"/>
              <p:cNvGrpSpPr/>
              <p:nvPr/>
            </p:nvGrpSpPr>
            <p:grpSpPr>
              <a:xfrm>
                <a:off x="1282162" y="909972"/>
                <a:ext cx="3685254" cy="1209026"/>
                <a:chOff x="1282162" y="909972"/>
                <a:chExt cx="3685254" cy="1209026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282162" y="909972"/>
                  <a:ext cx="26225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잘생겨서피곤해요</a:t>
                  </a:r>
                  <a:endParaRPr lang="en-US" altLang="ko-K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ko-KR" alt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길드없음</a:t>
                  </a:r>
                  <a:endParaRPr lang="ko-KR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282162" y="1380334"/>
                  <a:ext cx="130451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캐릭터레벨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수호자레벨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결투장랭킹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  <a:endParaRPr lang="ko-KR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606983" y="1380334"/>
                  <a:ext cx="2360433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50</a:t>
                  </a:r>
                </a:p>
                <a:p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1234</a:t>
                  </a:r>
                </a:p>
                <a:p>
                  <a:r>
                    <a:rPr lang="ko-KR" altLang="en-US" sz="1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레전드</a:t>
                  </a:r>
                  <a:r>
                    <a:rPr lang="en-US" altLang="ko-KR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</a:t>
                  </a:r>
                  <a:r>
                    <a:rPr lang="ko-KR" altLang="en-US" sz="1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티어</a:t>
                  </a:r>
                  <a:r>
                    <a:rPr lang="en-US" altLang="ko-KR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3) 1,234,567</a:t>
                  </a:r>
                  <a:endParaRPr lang="ko-KR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" name="그룹 21"/>
              <p:cNvGrpSpPr/>
              <p:nvPr/>
            </p:nvGrpSpPr>
            <p:grpSpPr>
              <a:xfrm>
                <a:off x="1272428" y="903622"/>
                <a:ext cx="4049215" cy="1209026"/>
                <a:chOff x="1282162" y="909972"/>
                <a:chExt cx="4049215" cy="1209026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282162" y="909972"/>
                  <a:ext cx="26225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err="1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잘생겨서피곤해요</a:t>
                  </a:r>
                  <a:endParaRPr lang="en-US" altLang="ko-KR" sz="16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ko-KR" altLang="en-US" sz="1200" b="1" dirty="0" err="1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길드없음</a:t>
                  </a:r>
                  <a:endParaRPr lang="ko-KR" altLang="en-US" sz="1200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282162" y="1380334"/>
                  <a:ext cx="130451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캐릭터레벨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수호자레벨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결투장랭킹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606983" y="1380334"/>
                  <a:ext cx="272439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50</a:t>
                  </a:r>
                </a:p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1234</a:t>
                  </a:r>
                </a:p>
                <a:p>
                  <a:r>
                    <a:rPr lang="ko-KR" altLang="en-US" sz="14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레전드</a:t>
                  </a:r>
                  <a:r>
                    <a:rPr lang="en-US" altLang="ko-KR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</a:t>
                  </a:r>
                  <a:r>
                    <a:rPr lang="ko-KR" altLang="en-US" sz="14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티어</a:t>
                  </a:r>
                  <a:r>
                    <a:rPr lang="en-US" altLang="ko-KR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3) 1,234,567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" name="그룹 9"/>
              <p:cNvGrpSpPr/>
              <p:nvPr/>
            </p:nvGrpSpPr>
            <p:grpSpPr>
              <a:xfrm>
                <a:off x="4263670" y="3307406"/>
                <a:ext cx="3784697" cy="1284078"/>
                <a:chOff x="4992129" y="3591697"/>
                <a:chExt cx="3784697" cy="1284078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992129" y="3591697"/>
                  <a:ext cx="37846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4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데몬헌터</a:t>
                  </a:r>
                  <a:r>
                    <a:rPr lang="ko-KR" altLang="en-US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altLang="ko-KR" sz="24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Demonhunter</a:t>
                  </a:r>
                  <a:endParaRPr lang="ko-KR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92130" y="4044778"/>
                  <a:ext cx="28502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버서커는</a:t>
                  </a:r>
                  <a:r>
                    <a:rPr lang="ko-KR" alt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거대한 검과 도끼를 사용한 강력하고 호쾌한 액션을 보여준다</a:t>
                  </a:r>
                  <a:r>
                    <a:rPr lang="en-US" altLang="ko-KR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 </a:t>
                  </a:r>
                  <a:r>
                    <a:rPr lang="ko-KR" alt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막강한파괴력과 긴 공격 범위로 적들을 하나씩 분쇄시켜 버린다</a:t>
                  </a:r>
                  <a:r>
                    <a:rPr lang="en-US" altLang="ko-KR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ko-KR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" name="그룹 14"/>
              <p:cNvGrpSpPr/>
              <p:nvPr/>
            </p:nvGrpSpPr>
            <p:grpSpPr>
              <a:xfrm>
                <a:off x="4247194" y="3299168"/>
                <a:ext cx="3738565" cy="1284078"/>
                <a:chOff x="4992129" y="3591697"/>
                <a:chExt cx="3738565" cy="1284078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4992129" y="3591697"/>
                  <a:ext cx="37385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400" b="1" dirty="0" err="1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데몬헌터</a:t>
                  </a:r>
                  <a:r>
                    <a:rPr lang="ko-KR" altLang="en-US" sz="2400" b="1" dirty="0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altLang="ko-KR" sz="2400" b="1" dirty="0" err="1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Demonhunter</a:t>
                  </a:r>
                  <a:endParaRPr lang="ko-KR" altLang="en-US" sz="2400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992130" y="4044778"/>
                  <a:ext cx="28502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버서커는</a:t>
                  </a:r>
                  <a:r>
                    <a:rPr lang="ko-KR" altLang="en-US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거대한 검과 도끼를 사용한 강력하고 호쾌한 액션을 보여준다</a:t>
                  </a:r>
                  <a:r>
                    <a:rPr lang="en-US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 </a:t>
                  </a:r>
                  <a:r>
                    <a:rPr lang="ko-KR" altLang="en-US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막강한파괴력과 긴 공격 범위로 적들을 하나씩 분쇄시켜 버린다</a:t>
                  </a:r>
                  <a:r>
                    <a:rPr lang="en-US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6868" y="5307787"/>
                <a:ext cx="4920646" cy="596862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684"/>
              <a:stretch/>
            </p:blipFill>
            <p:spPr>
              <a:xfrm>
                <a:off x="10017210" y="5307787"/>
                <a:ext cx="753626" cy="596862"/>
              </a:xfrm>
              <a:prstGeom prst="rect">
                <a:avLst/>
              </a:prstGeom>
            </p:spPr>
          </p:pic>
          <p:sp>
            <p:nvSpPr>
              <p:cNvPr id="27" name="직사각형 26"/>
              <p:cNvSpPr/>
              <p:nvPr/>
            </p:nvSpPr>
            <p:spPr>
              <a:xfrm>
                <a:off x="1806840" y="2118998"/>
                <a:ext cx="643625" cy="29884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5890054" y="5349874"/>
                <a:ext cx="510746" cy="5129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8682709" y="4805008"/>
              <a:ext cx="2082971" cy="479112"/>
              <a:chOff x="8682709" y="4805008"/>
              <a:chExt cx="2082971" cy="479112"/>
            </a:xfrm>
          </p:grpSpPr>
          <p:pic>
            <p:nvPicPr>
              <p:cNvPr id="30" name="그림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93"/>
              <a:stretch/>
            </p:blipFill>
            <p:spPr>
              <a:xfrm>
                <a:off x="9112250" y="4805009"/>
                <a:ext cx="1653430" cy="479111"/>
              </a:xfrm>
              <a:prstGeom prst="rect">
                <a:avLst/>
              </a:prstGeom>
            </p:spPr>
          </p:pic>
          <p:pic>
            <p:nvPicPr>
              <p:cNvPr id="31" name="그림 3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2180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590"/>
              <a:stretch/>
            </p:blipFill>
            <p:spPr>
              <a:xfrm>
                <a:off x="8682709" y="4805008"/>
                <a:ext cx="493041" cy="479111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9113409" y="4890674"/>
                <a:ext cx="16522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대표 캐릭터 등록</a:t>
                </a:r>
                <a:endParaRPr lang="ko-KR" altLang="en-US" sz="1400" b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98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37466" y="461133"/>
            <a:ext cx="10058400" cy="5676071"/>
            <a:chOff x="837466" y="461133"/>
            <a:chExt cx="10058400" cy="5676071"/>
          </a:xfrm>
        </p:grpSpPr>
        <p:grpSp>
          <p:nvGrpSpPr>
            <p:cNvPr id="2" name="그룹 1"/>
            <p:cNvGrpSpPr/>
            <p:nvPr/>
          </p:nvGrpSpPr>
          <p:grpSpPr>
            <a:xfrm>
              <a:off x="837466" y="461133"/>
              <a:ext cx="10058400" cy="5676071"/>
              <a:chOff x="837466" y="461133"/>
              <a:chExt cx="10058400" cy="5676071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66" y="461133"/>
                <a:ext cx="10058400" cy="5676071"/>
              </a:xfrm>
              <a:prstGeom prst="rect">
                <a:avLst/>
              </a:prstGeom>
            </p:spPr>
          </p:pic>
          <p:grpSp>
            <p:nvGrpSpPr>
              <p:cNvPr id="10" name="그룹 9"/>
              <p:cNvGrpSpPr/>
              <p:nvPr/>
            </p:nvGrpSpPr>
            <p:grpSpPr>
              <a:xfrm>
                <a:off x="4263671" y="3307406"/>
                <a:ext cx="2850292" cy="1284078"/>
                <a:chOff x="4992130" y="3591697"/>
                <a:chExt cx="2850292" cy="1284078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992130" y="3591697"/>
                  <a:ext cx="28502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4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아</a:t>
                  </a:r>
                  <a:r>
                    <a:rPr lang="ko-KR" altLang="en-US" sz="2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칸</a:t>
                  </a:r>
                  <a:r>
                    <a:rPr lang="ko-KR" altLang="en-US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altLang="ko-KR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Archon</a:t>
                  </a:r>
                  <a:endParaRPr lang="ko-KR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92130" y="4044778"/>
                  <a:ext cx="28502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버서커는</a:t>
                  </a:r>
                  <a:r>
                    <a:rPr lang="ko-KR" alt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거대한 검과 도끼를 사용한 강력하고 호쾌한 액션을 보여준다</a:t>
                  </a:r>
                  <a:r>
                    <a:rPr lang="en-US" altLang="ko-KR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 </a:t>
                  </a:r>
                  <a:r>
                    <a:rPr lang="ko-KR" alt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막강한파괴력과 긴 공격 범위로 적들을 하나씩 분쇄시켜 버린다</a:t>
                  </a:r>
                  <a:r>
                    <a:rPr lang="en-US" altLang="ko-KR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ko-KR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" name="그룹 20"/>
              <p:cNvGrpSpPr/>
              <p:nvPr/>
            </p:nvGrpSpPr>
            <p:grpSpPr>
              <a:xfrm>
                <a:off x="1282162" y="909972"/>
                <a:ext cx="3677891" cy="1209026"/>
                <a:chOff x="1282162" y="909972"/>
                <a:chExt cx="3677891" cy="1209026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282162" y="909972"/>
                  <a:ext cx="26225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잘생겨서피곤해요</a:t>
                  </a:r>
                  <a:endParaRPr lang="en-US" altLang="ko-K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ko-KR" alt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구렛나루는지켜줘</a:t>
                  </a:r>
                  <a:endParaRPr lang="ko-KR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282162" y="1380334"/>
                  <a:ext cx="130451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캐릭터레벨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수호자레벨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결투장랭킹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  <a:endParaRPr lang="ko-KR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606983" y="1380334"/>
                  <a:ext cx="235307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30</a:t>
                  </a:r>
                </a:p>
                <a:p>
                  <a:r>
                    <a:rPr lang="en-US" altLang="ko-KR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-</a:t>
                  </a:r>
                  <a:endParaRPr lang="en-US" altLang="ko-K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r>
                    <a:rPr lang="ko-KR" altLang="en-US" sz="1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레전드</a:t>
                  </a:r>
                  <a:r>
                    <a:rPr lang="en-US" altLang="ko-KR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</a:t>
                  </a:r>
                  <a:r>
                    <a:rPr lang="ko-KR" altLang="en-US" sz="1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티어</a:t>
                  </a:r>
                  <a:r>
                    <a:rPr lang="en-US" altLang="ko-KR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3) 1,234,567</a:t>
                  </a:r>
                  <a:endParaRPr lang="ko-KR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" name="그룹 14"/>
              <p:cNvGrpSpPr/>
              <p:nvPr/>
            </p:nvGrpSpPr>
            <p:grpSpPr>
              <a:xfrm>
                <a:off x="4247195" y="3299168"/>
                <a:ext cx="2850292" cy="1284078"/>
                <a:chOff x="4992130" y="3591697"/>
                <a:chExt cx="2850292" cy="1284078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4992130" y="3591697"/>
                  <a:ext cx="28502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400" b="1" dirty="0" err="1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아칸</a:t>
                  </a:r>
                  <a:r>
                    <a:rPr lang="ko-KR" altLang="en-US" sz="2400" b="1" dirty="0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altLang="ko-KR" sz="2400" b="1" dirty="0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Archon</a:t>
                  </a:r>
                  <a:endParaRPr lang="ko-KR" altLang="en-US" sz="2400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992130" y="4044778"/>
                  <a:ext cx="28502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버서커는</a:t>
                  </a:r>
                  <a:r>
                    <a:rPr lang="ko-KR" altLang="en-US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거대한 검과 도끼를 사용한 강력하고 호쾌한 액션을 보여준다</a:t>
                  </a:r>
                  <a:r>
                    <a:rPr lang="en-US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 </a:t>
                  </a:r>
                  <a:r>
                    <a:rPr lang="ko-KR" altLang="en-US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막강한파괴력과 긴 공격 범위로 적들을 하나씩 분쇄시켜 버린다</a:t>
                  </a:r>
                  <a:r>
                    <a:rPr lang="en-US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" name="그룹 21"/>
              <p:cNvGrpSpPr/>
              <p:nvPr/>
            </p:nvGrpSpPr>
            <p:grpSpPr>
              <a:xfrm>
                <a:off x="1272428" y="903622"/>
                <a:ext cx="3687625" cy="1209026"/>
                <a:chOff x="1282162" y="909972"/>
                <a:chExt cx="3687625" cy="1209026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282162" y="909972"/>
                  <a:ext cx="26225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err="1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잘생겨서피곤해요</a:t>
                  </a:r>
                  <a:endParaRPr lang="en-US" altLang="ko-KR" sz="16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ko-KR" altLang="en-US" sz="1200" b="1" dirty="0" err="1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구렛나루는지켜줘</a:t>
                  </a:r>
                  <a:endParaRPr lang="ko-KR" altLang="en-US" sz="1200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282162" y="1380334"/>
                  <a:ext cx="130451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캐릭터레벨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수호자레벨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결투장랭킹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606983" y="1380334"/>
                  <a:ext cx="236280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30</a:t>
                  </a:r>
                </a:p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-</a:t>
                  </a:r>
                </a:p>
                <a:p>
                  <a:r>
                    <a:rPr lang="ko-KR" altLang="en-US" sz="14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레전드</a:t>
                  </a:r>
                  <a:r>
                    <a:rPr lang="en-US" altLang="ko-KR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</a:t>
                  </a:r>
                  <a:r>
                    <a:rPr lang="ko-KR" altLang="en-US" sz="14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티어</a:t>
                  </a:r>
                  <a:r>
                    <a:rPr lang="en-US" altLang="ko-KR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3) 1,234,567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6868" y="5307787"/>
                <a:ext cx="4920646" cy="596862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684"/>
              <a:stretch/>
            </p:blipFill>
            <p:spPr>
              <a:xfrm>
                <a:off x="10017210" y="5307787"/>
                <a:ext cx="753626" cy="596862"/>
              </a:xfrm>
              <a:prstGeom prst="rect">
                <a:avLst/>
              </a:prstGeom>
            </p:spPr>
          </p:pic>
          <p:sp>
            <p:nvSpPr>
              <p:cNvPr id="27" name="직사각형 26"/>
              <p:cNvSpPr/>
              <p:nvPr/>
            </p:nvSpPr>
            <p:spPr>
              <a:xfrm>
                <a:off x="2576947" y="2118998"/>
                <a:ext cx="643625" cy="29884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8682709" y="4805008"/>
              <a:ext cx="2082971" cy="479112"/>
              <a:chOff x="8682709" y="4805008"/>
              <a:chExt cx="2082971" cy="479112"/>
            </a:xfrm>
          </p:grpSpPr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93"/>
              <a:stretch/>
            </p:blipFill>
            <p:spPr>
              <a:xfrm>
                <a:off x="9112250" y="4805009"/>
                <a:ext cx="1653430" cy="479111"/>
              </a:xfrm>
              <a:prstGeom prst="rect">
                <a:avLst/>
              </a:prstGeom>
            </p:spPr>
          </p:pic>
          <p:pic>
            <p:nvPicPr>
              <p:cNvPr id="30" name="그림 2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2180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590"/>
              <a:stretch/>
            </p:blipFill>
            <p:spPr>
              <a:xfrm>
                <a:off x="8682709" y="4805008"/>
                <a:ext cx="493041" cy="479111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9113409" y="4890674"/>
                <a:ext cx="16522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대표 캐릭터 등록</a:t>
                </a:r>
                <a:endParaRPr lang="ko-KR" altLang="en-US" sz="1400" b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53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37466" y="464281"/>
            <a:ext cx="10058400" cy="5669775"/>
            <a:chOff x="837466" y="464281"/>
            <a:chExt cx="10058400" cy="5669775"/>
          </a:xfrm>
        </p:grpSpPr>
        <p:grpSp>
          <p:nvGrpSpPr>
            <p:cNvPr id="2" name="그룹 1"/>
            <p:cNvGrpSpPr/>
            <p:nvPr/>
          </p:nvGrpSpPr>
          <p:grpSpPr>
            <a:xfrm>
              <a:off x="837466" y="464281"/>
              <a:ext cx="10058400" cy="5669775"/>
              <a:chOff x="837466" y="464281"/>
              <a:chExt cx="10058400" cy="5669775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66" y="464281"/>
                <a:ext cx="10058400" cy="5669775"/>
              </a:xfrm>
              <a:prstGeom prst="rect">
                <a:avLst/>
              </a:prstGeom>
            </p:spPr>
          </p:pic>
          <p:grpSp>
            <p:nvGrpSpPr>
              <p:cNvPr id="10" name="그룹 9"/>
              <p:cNvGrpSpPr/>
              <p:nvPr/>
            </p:nvGrpSpPr>
            <p:grpSpPr>
              <a:xfrm>
                <a:off x="4263671" y="3307406"/>
                <a:ext cx="2850292" cy="1284078"/>
                <a:chOff x="4992130" y="3591697"/>
                <a:chExt cx="2850292" cy="1284078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992130" y="3591697"/>
                  <a:ext cx="28502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나이트 </a:t>
                  </a:r>
                  <a:r>
                    <a:rPr lang="en-US" altLang="ko-KR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Knight</a:t>
                  </a:r>
                  <a:endParaRPr lang="ko-KR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92130" y="4044778"/>
                  <a:ext cx="28502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버서커는</a:t>
                  </a:r>
                  <a:r>
                    <a:rPr lang="ko-KR" alt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거대한 검과 도끼를 사용한 강력하고 호쾌한 액션을 보여준다</a:t>
                  </a:r>
                  <a:r>
                    <a:rPr lang="en-US" altLang="ko-KR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 </a:t>
                  </a:r>
                  <a:r>
                    <a:rPr lang="ko-KR" alt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막강한파괴력과 긴 공격 범위로 적들을 하나씩 분쇄시켜 버린다</a:t>
                  </a:r>
                  <a:r>
                    <a:rPr lang="en-US" altLang="ko-KR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ko-KR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" name="그룹 20"/>
              <p:cNvGrpSpPr/>
              <p:nvPr/>
            </p:nvGrpSpPr>
            <p:grpSpPr>
              <a:xfrm>
                <a:off x="1282162" y="909972"/>
                <a:ext cx="2629340" cy="1209026"/>
                <a:chOff x="1282162" y="909972"/>
                <a:chExt cx="2629340" cy="1209026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282162" y="909972"/>
                  <a:ext cx="26225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잘생겨서피곤해요</a:t>
                  </a:r>
                  <a:endParaRPr lang="en-US" altLang="ko-K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ko-KR" alt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구렛나루는지켜줘</a:t>
                  </a:r>
                  <a:endParaRPr lang="ko-KR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282162" y="1380334"/>
                  <a:ext cx="130451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캐릭터레벨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수호자레벨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결투장랭킹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  <a:endParaRPr lang="ko-KR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606983" y="1380334"/>
                  <a:ext cx="130451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10</a:t>
                  </a:r>
                </a:p>
                <a:p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-</a:t>
                  </a:r>
                </a:p>
                <a:p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-</a:t>
                  </a:r>
                  <a:endParaRPr lang="ko-KR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" name="그룹 14"/>
              <p:cNvGrpSpPr/>
              <p:nvPr/>
            </p:nvGrpSpPr>
            <p:grpSpPr>
              <a:xfrm>
                <a:off x="4247195" y="3299168"/>
                <a:ext cx="2850292" cy="1284078"/>
                <a:chOff x="4992130" y="3591697"/>
                <a:chExt cx="2850292" cy="1284078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4992130" y="3591697"/>
                  <a:ext cx="28502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400" b="1" dirty="0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나이트 </a:t>
                  </a:r>
                  <a:r>
                    <a:rPr lang="en-US" altLang="ko-KR" sz="2400" b="1" dirty="0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Knight</a:t>
                  </a:r>
                  <a:endParaRPr lang="ko-KR" altLang="en-US" sz="2400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992130" y="4044778"/>
                  <a:ext cx="28502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버서커는</a:t>
                  </a:r>
                  <a:r>
                    <a:rPr lang="ko-KR" altLang="en-US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거대한 검과 도끼를 사용한 강력하고 호쾌한 액션을 보여준다</a:t>
                  </a:r>
                  <a:r>
                    <a:rPr lang="en-US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 </a:t>
                  </a:r>
                  <a:r>
                    <a:rPr lang="ko-KR" altLang="en-US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막강한파괴력과 긴 공격 범위로 적들을 하나씩 분쇄시켜 버린다</a:t>
                  </a:r>
                  <a:r>
                    <a:rPr lang="en-US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" name="그룹 21"/>
              <p:cNvGrpSpPr/>
              <p:nvPr/>
            </p:nvGrpSpPr>
            <p:grpSpPr>
              <a:xfrm>
                <a:off x="1272428" y="903622"/>
                <a:ext cx="2685906" cy="1209026"/>
                <a:chOff x="1282162" y="909972"/>
                <a:chExt cx="2685906" cy="1209026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282162" y="909972"/>
                  <a:ext cx="26225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err="1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잘생겨서피곤해요</a:t>
                  </a:r>
                  <a:endParaRPr lang="en-US" altLang="ko-KR" sz="16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ko-KR" altLang="en-US" sz="1200" b="1" dirty="0" err="1" smtClean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구렛나루는지켜줘</a:t>
                  </a:r>
                  <a:endParaRPr lang="ko-KR" altLang="en-US" sz="1200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282162" y="1380334"/>
                  <a:ext cx="130451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캐릭터레벨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수호자레벨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</a:p>
                <a:p>
                  <a:pPr algn="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결투장랭킹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606983" y="1380334"/>
                  <a:ext cx="136108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 10</a:t>
                  </a:r>
                </a:p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-</a:t>
                  </a:r>
                </a:p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-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6868" y="5307787"/>
                <a:ext cx="4920646" cy="596862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684"/>
              <a:stretch/>
            </p:blipFill>
            <p:spPr>
              <a:xfrm>
                <a:off x="10017210" y="5307787"/>
                <a:ext cx="753626" cy="596862"/>
              </a:xfrm>
              <a:prstGeom prst="rect">
                <a:avLst/>
              </a:prstGeom>
            </p:spPr>
          </p:pic>
          <p:sp>
            <p:nvSpPr>
              <p:cNvPr id="27" name="직사각형 26"/>
              <p:cNvSpPr/>
              <p:nvPr/>
            </p:nvSpPr>
            <p:spPr>
              <a:xfrm>
                <a:off x="3314710" y="2100634"/>
                <a:ext cx="643625" cy="29884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8682709" y="4805008"/>
              <a:ext cx="2082971" cy="479112"/>
              <a:chOff x="8682709" y="4805008"/>
              <a:chExt cx="2082971" cy="479112"/>
            </a:xfrm>
          </p:grpSpPr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93"/>
              <a:stretch/>
            </p:blipFill>
            <p:spPr>
              <a:xfrm>
                <a:off x="9112250" y="4805009"/>
                <a:ext cx="1653430" cy="479111"/>
              </a:xfrm>
              <a:prstGeom prst="rect">
                <a:avLst/>
              </a:prstGeom>
            </p:spPr>
          </p:pic>
          <p:pic>
            <p:nvPicPr>
              <p:cNvPr id="30" name="그림 2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2180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590"/>
              <a:stretch/>
            </p:blipFill>
            <p:spPr>
              <a:xfrm>
                <a:off x="8682709" y="4805008"/>
                <a:ext cx="493041" cy="479111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9113409" y="4890674"/>
                <a:ext cx="16522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대표 캐릭터 등록</a:t>
                </a:r>
                <a:endParaRPr lang="ko-KR" altLang="en-US" sz="1400" b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72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322</Words>
  <Application>Microsoft Office PowerPoint</Application>
  <PresentationFormat>와이드스크린</PresentationFormat>
  <Paragraphs>84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14</cp:revision>
  <dcterms:created xsi:type="dcterms:W3CDTF">2016-06-15T02:16:06Z</dcterms:created>
  <dcterms:modified xsi:type="dcterms:W3CDTF">2016-07-25T08:40:06Z</dcterms:modified>
</cp:coreProperties>
</file>