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86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5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994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64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60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27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73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22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32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48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B313-38D3-41A9-97C0-401267AE64DB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B99F-5A06-4B74-AECD-54E5115CCD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8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837466" y="452022"/>
            <a:ext cx="10058400" cy="5694293"/>
            <a:chOff x="837466" y="452022"/>
            <a:chExt cx="10058400" cy="569429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66" y="452022"/>
              <a:ext cx="10058400" cy="5694293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85" b="100000" l="0" r="94595">
                          <a14:backgroundMark x1="91892" y1="38136" x2="91892" y2="38136"/>
                          <a14:backgroundMark x1="89189" y1="73729" x2="89189" y2="737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66" y="2651888"/>
              <a:ext cx="405921" cy="1294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94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37466" y="452022"/>
            <a:ext cx="10058400" cy="5694293"/>
            <a:chOff x="837466" y="452022"/>
            <a:chExt cx="10058400" cy="5694293"/>
          </a:xfrm>
        </p:grpSpPr>
        <p:grpSp>
          <p:nvGrpSpPr>
            <p:cNvPr id="3" name="그룹 2"/>
            <p:cNvGrpSpPr/>
            <p:nvPr/>
          </p:nvGrpSpPr>
          <p:grpSpPr>
            <a:xfrm>
              <a:off x="837466" y="452022"/>
              <a:ext cx="10058400" cy="5694293"/>
              <a:chOff x="837466" y="452022"/>
              <a:chExt cx="10058400" cy="5694293"/>
            </a:xfrm>
          </p:grpSpPr>
          <p:grpSp>
            <p:nvGrpSpPr>
              <p:cNvPr id="7" name="그룹 6"/>
              <p:cNvGrpSpPr/>
              <p:nvPr/>
            </p:nvGrpSpPr>
            <p:grpSpPr>
              <a:xfrm>
                <a:off x="837466" y="452022"/>
                <a:ext cx="10058400" cy="5694293"/>
                <a:chOff x="837466" y="452022"/>
                <a:chExt cx="10058400" cy="5694293"/>
              </a:xfrm>
            </p:grpSpPr>
            <p:pic>
              <p:nvPicPr>
                <p:cNvPr id="4" name="그림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7466" y="452022"/>
                  <a:ext cx="10058400" cy="5694293"/>
                </a:xfrm>
                <a:prstGeom prst="rect">
                  <a:avLst/>
                </a:prstGeom>
              </p:spPr>
            </p:pic>
            <p:pic>
              <p:nvPicPr>
                <p:cNvPr id="6" name="그림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085" b="100000" l="0" r="94595">
                              <a14:backgroundMark x1="91892" y1="38136" x2="91892" y2="38136"/>
                              <a14:backgroundMark x1="89189" y1="73729" x2="89189" y2="7372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7466" y="2651888"/>
                  <a:ext cx="405921" cy="1294559"/>
                </a:xfrm>
                <a:prstGeom prst="rect">
                  <a:avLst/>
                </a:prstGeom>
              </p:spPr>
            </p:pic>
          </p:grpSp>
          <p:sp>
            <p:nvSpPr>
              <p:cNvPr id="2" name="TextBox 1"/>
              <p:cNvSpPr txBox="1"/>
              <p:nvPr/>
            </p:nvSpPr>
            <p:spPr>
              <a:xfrm>
                <a:off x="6961239" y="884903"/>
                <a:ext cx="3934627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임시점검이 있을 예정입니다</a:t>
                </a:r>
                <a:r>
                  <a:rPr lang="en-US" altLang="ko-KR" sz="1400" b="1" dirty="0" smtClean="0">
                    <a:solidFill>
                      <a:schemeClr val="accent4"/>
                    </a:solidFill>
                  </a:rPr>
                  <a:t>. 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사전에 정상적인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8" name="오른쪽 화살표 7"/>
            <p:cNvSpPr/>
            <p:nvPr/>
          </p:nvSpPr>
          <p:spPr>
            <a:xfrm rot="10800000">
              <a:off x="7468462" y="1291377"/>
              <a:ext cx="2920180" cy="334184"/>
            </a:xfrm>
            <a:prstGeom prst="rightArrow">
              <a:avLst>
                <a:gd name="adj1" fmla="val 50000"/>
                <a:gd name="adj2" fmla="val 28537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400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37466" y="452022"/>
            <a:ext cx="10058400" cy="5694293"/>
            <a:chOff x="837466" y="452022"/>
            <a:chExt cx="10058400" cy="5694293"/>
          </a:xfrm>
        </p:grpSpPr>
        <p:grpSp>
          <p:nvGrpSpPr>
            <p:cNvPr id="2" name="그룹 1"/>
            <p:cNvGrpSpPr/>
            <p:nvPr/>
          </p:nvGrpSpPr>
          <p:grpSpPr>
            <a:xfrm>
              <a:off x="837466" y="452022"/>
              <a:ext cx="10055979" cy="5694293"/>
              <a:chOff x="837466" y="452022"/>
              <a:chExt cx="10055979" cy="5694293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886" y="452022"/>
                <a:ext cx="10053559" cy="5694293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66" y="2651888"/>
                <a:ext cx="405921" cy="1294559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6961239" y="943897"/>
              <a:ext cx="3934627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4"/>
                  </a:solidFill>
                </a:rPr>
                <a:t>[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공지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] 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잠시 후 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11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시부터 서버 임시점검이 있을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32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37466" y="462300"/>
            <a:ext cx="10058400" cy="5673736"/>
            <a:chOff x="837466" y="462300"/>
            <a:chExt cx="10058400" cy="5673736"/>
          </a:xfrm>
        </p:grpSpPr>
        <p:grpSp>
          <p:nvGrpSpPr>
            <p:cNvPr id="2" name="그룹 1"/>
            <p:cNvGrpSpPr/>
            <p:nvPr/>
          </p:nvGrpSpPr>
          <p:grpSpPr>
            <a:xfrm>
              <a:off x="837466" y="462300"/>
              <a:ext cx="10058400" cy="5673736"/>
              <a:chOff x="837466" y="462300"/>
              <a:chExt cx="10058400" cy="5673736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66" y="462300"/>
                <a:ext cx="10058400" cy="5673736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66" y="2651888"/>
                <a:ext cx="405921" cy="1294559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6961239" y="1002889"/>
              <a:ext cx="3934627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4"/>
                  </a:solidFill>
                </a:rPr>
                <a:t>[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공지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] 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잠시 후 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11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시부터 서버 임시점검이 있을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14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37466" y="452022"/>
            <a:ext cx="10055979" cy="5694293"/>
            <a:chOff x="837466" y="452022"/>
            <a:chExt cx="10055979" cy="569429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86" y="452022"/>
              <a:ext cx="10053559" cy="5694293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66" y="2651888"/>
              <a:ext cx="405921" cy="1294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485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37466" y="462300"/>
            <a:ext cx="10058400" cy="5673736"/>
            <a:chOff x="837466" y="462300"/>
            <a:chExt cx="10058400" cy="567373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66" y="462300"/>
              <a:ext cx="10058400" cy="5673736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66" y="2651888"/>
              <a:ext cx="405921" cy="1294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837466" y="452022"/>
            <a:ext cx="10058400" cy="5694293"/>
            <a:chOff x="837466" y="452022"/>
            <a:chExt cx="10058400" cy="569429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66" y="452022"/>
              <a:ext cx="10058400" cy="5694293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647" y="2651888"/>
              <a:ext cx="405921" cy="1294559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837466" y="452022"/>
              <a:ext cx="4549181" cy="5694293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837467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smtClean="0"/>
                <a:t>전체</a:t>
              </a:r>
              <a:endParaRPr lang="ko-KR" altLang="en-US" sz="140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913952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/>
                <a:t>귓말</a:t>
              </a:r>
              <a:endParaRPr lang="ko-KR" altLang="en-US" sz="14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990437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/>
                <a:t>파티</a:t>
              </a:r>
              <a:endParaRPr lang="ko-KR" altLang="en-US" sz="14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066922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/>
                <a:t>길드</a:t>
              </a:r>
              <a:endParaRPr lang="ko-KR" altLang="en-US" sz="140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837466" y="5732206"/>
              <a:ext cx="971670" cy="345283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/>
                <a:t>채널변경</a:t>
              </a:r>
              <a:endParaRPr lang="ko-KR" altLang="en-US" sz="14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884456" y="5732206"/>
              <a:ext cx="2825196" cy="345283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이곳을 터치하여 채팅을 입력하세요</a:t>
              </a:r>
              <a:endParaRPr lang="ko-KR" altLang="en-US" sz="12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784971" y="5732206"/>
              <a:ext cx="601675" cy="345283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smtClean="0"/>
                <a:t>입력</a:t>
              </a:r>
              <a:endParaRPr lang="ko-KR" altLang="en-US" sz="1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7466" y="884902"/>
              <a:ext cx="4549180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6"/>
                  </a:solidFill>
                </a:rPr>
                <a:t>[</a:t>
              </a:r>
              <a:r>
                <a:rPr lang="ko-KR" altLang="en-US" sz="1200" dirty="0">
                  <a:solidFill>
                    <a:schemeClr val="accent6"/>
                  </a:solidFill>
                </a:rPr>
                <a:t>채널입장</a:t>
              </a:r>
              <a:r>
                <a:rPr lang="en-US" altLang="ko-KR" sz="1200" dirty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>
                  <a:solidFill>
                    <a:schemeClr val="accent4"/>
                  </a:solidFill>
                </a:rPr>
                <a:t>315</a:t>
              </a:r>
              <a:r>
                <a:rPr lang="ko-KR" altLang="en-US" sz="1200" dirty="0">
                  <a:solidFill>
                    <a:schemeClr val="accent4"/>
                  </a:solidFill>
                </a:rPr>
                <a:t>번 채널에 입장하셨습니다</a:t>
              </a:r>
              <a:r>
                <a:rPr lang="en-US" altLang="ko-KR" sz="1200" dirty="0">
                  <a:solidFill>
                    <a:schemeClr val="accent4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6"/>
                  </a:solidFill>
                </a:rPr>
                <a:t>[</a:t>
              </a:r>
              <a:r>
                <a:rPr lang="ko-KR" altLang="ko-KR" sz="1200" dirty="0">
                  <a:solidFill>
                    <a:schemeClr val="accent6"/>
                  </a:solidFill>
                </a:rPr>
                <a:t>시스템</a:t>
              </a:r>
              <a:r>
                <a:rPr lang="en-US" altLang="ko-KR" sz="1200" dirty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]</a:t>
              </a:r>
              <a:r>
                <a:rPr lang="ko-KR" altLang="ko-KR" sz="1200" dirty="0">
                  <a:solidFill>
                    <a:schemeClr val="bg1"/>
                  </a:solidFill>
                </a:rPr>
                <a:t>님이 </a:t>
              </a:r>
              <a:r>
                <a:rPr lang="ko-KR" altLang="en-US" sz="1200" dirty="0" err="1">
                  <a:solidFill>
                    <a:schemeClr val="accent4"/>
                  </a:solidFill>
                </a:rPr>
                <a:t>상점</a:t>
              </a:r>
              <a:r>
                <a:rPr lang="ko-KR" altLang="ko-KR" sz="1200" dirty="0" err="1">
                  <a:solidFill>
                    <a:schemeClr val="accent4"/>
                  </a:solidFill>
                </a:rPr>
                <a:t>뽑기</a:t>
              </a:r>
              <a:r>
                <a:rPr lang="en-US" altLang="ko-KR" sz="1200" dirty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err="1">
                  <a:solidFill>
                    <a:schemeClr val="bg1"/>
                  </a:solidFill>
                </a:rPr>
                <a:t>으</a:t>
              </a:r>
              <a:r>
                <a:rPr lang="en-US" altLang="ko-KR" sz="1200" dirty="0">
                  <a:solidFill>
                    <a:schemeClr val="bg1"/>
                  </a:solidFill>
                </a:rPr>
                <a:t>)</a:t>
              </a:r>
              <a:r>
                <a:rPr lang="ko-KR" altLang="ko-KR" sz="1200" dirty="0">
                  <a:solidFill>
                    <a:schemeClr val="bg1"/>
                  </a:solidFill>
                </a:rPr>
                <a:t>로 </a:t>
              </a:r>
              <a:r>
                <a:rPr lang="ko-KR" altLang="en-US" sz="1200" dirty="0">
                  <a:solidFill>
                    <a:srgbClr val="FF0000"/>
                  </a:solidFill>
                </a:rPr>
                <a:t>불멸</a:t>
              </a:r>
              <a:r>
                <a:rPr lang="ko-KR" altLang="ko-KR" sz="1200" dirty="0">
                  <a:solidFill>
                    <a:srgbClr val="FF0000"/>
                  </a:solidFill>
                </a:rPr>
                <a:t> 아이언갑옷</a:t>
              </a:r>
              <a:r>
                <a:rPr lang="ko-KR" altLang="ko-KR" sz="1200" dirty="0">
                  <a:solidFill>
                    <a:schemeClr val="bg1"/>
                  </a:solidFill>
                </a:rPr>
                <a:t>을</a:t>
              </a:r>
              <a:r>
                <a:rPr lang="en-US" altLang="ko-KR" sz="1200" dirty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>
                  <a:solidFill>
                    <a:schemeClr val="bg1"/>
                  </a:solidFill>
                </a:rPr>
                <a:t>를</a:t>
              </a:r>
              <a:r>
                <a:rPr lang="en-US" altLang="ko-KR" sz="1200" dirty="0">
                  <a:solidFill>
                    <a:schemeClr val="bg1"/>
                  </a:solidFill>
                </a:rPr>
                <a:t>) </a:t>
              </a:r>
              <a:r>
                <a:rPr lang="ko-KR" altLang="ko-KR" sz="1200" dirty="0">
                  <a:solidFill>
                    <a:schemeClr val="bg1"/>
                  </a:solidFill>
                </a:rPr>
                <a:t>획득하셨습니다</a:t>
              </a:r>
              <a:r>
                <a:rPr lang="en-US" altLang="ko-KR" sz="1200" dirty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6"/>
                  </a:solidFill>
                </a:rPr>
                <a:t>[</a:t>
              </a:r>
              <a:r>
                <a:rPr lang="ko-KR" altLang="ko-KR" sz="1200" dirty="0">
                  <a:solidFill>
                    <a:schemeClr val="accent6"/>
                  </a:solidFill>
                </a:rPr>
                <a:t>시스템</a:t>
              </a:r>
              <a:r>
                <a:rPr lang="en-US" altLang="ko-KR" sz="1200" dirty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]</a:t>
              </a:r>
              <a:r>
                <a:rPr lang="ko-KR" altLang="ko-KR" sz="1200" dirty="0">
                  <a:solidFill>
                    <a:schemeClr val="bg1"/>
                  </a:solidFill>
                </a:rPr>
                <a:t>님이 </a:t>
              </a:r>
              <a:r>
                <a:rPr lang="ko-KR" altLang="en-US" sz="1200" dirty="0" err="1">
                  <a:solidFill>
                    <a:schemeClr val="accent4"/>
                  </a:solidFill>
                </a:rPr>
                <a:t>상점</a:t>
              </a:r>
              <a:r>
                <a:rPr lang="ko-KR" altLang="ko-KR" sz="1200" dirty="0" err="1">
                  <a:solidFill>
                    <a:schemeClr val="accent4"/>
                  </a:solidFill>
                </a:rPr>
                <a:t>뽑기</a:t>
              </a:r>
              <a:r>
                <a:rPr lang="en-US" altLang="ko-KR" sz="1200" dirty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err="1">
                  <a:solidFill>
                    <a:schemeClr val="bg1"/>
                  </a:solidFill>
                </a:rPr>
                <a:t>으</a:t>
              </a:r>
              <a:r>
                <a:rPr lang="en-US" altLang="ko-KR" sz="1200" dirty="0">
                  <a:solidFill>
                    <a:schemeClr val="bg1"/>
                  </a:solidFill>
                </a:rPr>
                <a:t>)</a:t>
              </a:r>
              <a:r>
                <a:rPr lang="ko-KR" altLang="ko-KR" sz="1200" dirty="0">
                  <a:solidFill>
                    <a:schemeClr val="bg1"/>
                  </a:solidFill>
                </a:rPr>
                <a:t>로 </a:t>
              </a:r>
              <a:r>
                <a:rPr lang="ko-KR" altLang="en-US" sz="1200" dirty="0">
                  <a:solidFill>
                    <a:srgbClr val="FF0000"/>
                  </a:solidFill>
                </a:rPr>
                <a:t>불멸</a:t>
              </a:r>
              <a:r>
                <a:rPr lang="ko-KR" altLang="ko-KR" sz="1200" dirty="0">
                  <a:solidFill>
                    <a:srgbClr val="FF0000"/>
                  </a:solidFill>
                </a:rPr>
                <a:t> 아이언갑옷</a:t>
              </a:r>
              <a:r>
                <a:rPr lang="ko-KR" altLang="ko-KR" sz="1200" dirty="0">
                  <a:solidFill>
                    <a:schemeClr val="bg1"/>
                  </a:solidFill>
                </a:rPr>
                <a:t>을</a:t>
              </a:r>
              <a:r>
                <a:rPr lang="en-US" altLang="ko-KR" sz="1200" dirty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>
                  <a:solidFill>
                    <a:schemeClr val="bg1"/>
                  </a:solidFill>
                </a:rPr>
                <a:t>를</a:t>
              </a:r>
              <a:r>
                <a:rPr lang="en-US" altLang="ko-KR" sz="1200" dirty="0">
                  <a:solidFill>
                    <a:schemeClr val="bg1"/>
                  </a:solidFill>
                </a:rPr>
                <a:t>) </a:t>
              </a:r>
              <a:r>
                <a:rPr lang="ko-KR" altLang="ko-KR" sz="1200" dirty="0">
                  <a:solidFill>
                    <a:schemeClr val="bg1"/>
                  </a:solidFill>
                </a:rPr>
                <a:t>획득하셨습니다</a:t>
              </a:r>
              <a:r>
                <a:rPr lang="en-US" altLang="ko-KR" sz="1200" dirty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6"/>
                  </a:solidFill>
                </a:rPr>
                <a:t>[</a:t>
              </a:r>
              <a:r>
                <a:rPr lang="ko-KR" altLang="ko-KR" sz="1200" dirty="0">
                  <a:solidFill>
                    <a:schemeClr val="accent6"/>
                  </a:solidFill>
                </a:rPr>
                <a:t>시스템</a:t>
              </a:r>
              <a:r>
                <a:rPr lang="en-US" altLang="ko-KR" sz="1200" dirty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]</a:t>
              </a:r>
              <a:r>
                <a:rPr lang="ko-KR" altLang="ko-KR" sz="1200" dirty="0">
                  <a:solidFill>
                    <a:schemeClr val="bg1"/>
                  </a:solidFill>
                </a:rPr>
                <a:t>님이 </a:t>
              </a:r>
              <a:r>
                <a:rPr lang="ko-KR" altLang="en-US" sz="1200" dirty="0" err="1">
                  <a:solidFill>
                    <a:schemeClr val="accent4"/>
                  </a:solidFill>
                </a:rPr>
                <a:t>상점</a:t>
              </a:r>
              <a:r>
                <a:rPr lang="ko-KR" altLang="ko-KR" sz="1200" dirty="0" err="1">
                  <a:solidFill>
                    <a:schemeClr val="accent4"/>
                  </a:solidFill>
                </a:rPr>
                <a:t>뽑기</a:t>
              </a:r>
              <a:r>
                <a:rPr lang="en-US" altLang="ko-KR" sz="1200" dirty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err="1">
                  <a:solidFill>
                    <a:schemeClr val="bg1"/>
                  </a:solidFill>
                </a:rPr>
                <a:t>으</a:t>
              </a:r>
              <a:r>
                <a:rPr lang="en-US" altLang="ko-KR" sz="1200" dirty="0">
                  <a:solidFill>
                    <a:schemeClr val="bg1"/>
                  </a:solidFill>
                </a:rPr>
                <a:t>)</a:t>
              </a:r>
              <a:r>
                <a:rPr lang="ko-KR" altLang="ko-KR" sz="1200" dirty="0">
                  <a:solidFill>
                    <a:schemeClr val="bg1"/>
                  </a:solidFill>
                </a:rPr>
                <a:t>로 </a:t>
              </a:r>
              <a:r>
                <a:rPr lang="ko-KR" altLang="en-US" sz="1200" dirty="0">
                  <a:solidFill>
                    <a:schemeClr val="accent4"/>
                  </a:solidFill>
                </a:rPr>
                <a:t>전설</a:t>
              </a:r>
              <a:r>
                <a:rPr lang="ko-KR" altLang="ko-KR" sz="1200" dirty="0">
                  <a:solidFill>
                    <a:schemeClr val="accent4"/>
                  </a:solidFill>
                </a:rPr>
                <a:t> </a:t>
              </a:r>
              <a:r>
                <a:rPr lang="ko-KR" altLang="ko-KR" sz="1200" dirty="0" err="1">
                  <a:solidFill>
                    <a:schemeClr val="accent4"/>
                  </a:solidFill>
                </a:rPr>
                <a:t>아이언</a:t>
              </a:r>
              <a:r>
                <a:rPr lang="ko-KR" altLang="en-US" sz="1200" dirty="0" err="1">
                  <a:solidFill>
                    <a:schemeClr val="accent4"/>
                  </a:solidFill>
                </a:rPr>
                <a:t>건틀릿</a:t>
              </a:r>
              <a:r>
                <a:rPr lang="ko-KR" altLang="ko-KR" sz="1200" dirty="0" err="1">
                  <a:solidFill>
                    <a:schemeClr val="accent4"/>
                  </a:solidFill>
                </a:rPr>
                <a:t>을</a:t>
              </a:r>
              <a:r>
                <a:rPr lang="en-US" altLang="ko-KR" sz="1200" dirty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>
                  <a:solidFill>
                    <a:schemeClr val="bg1"/>
                  </a:solidFill>
                </a:rPr>
                <a:t>를</a:t>
              </a:r>
              <a:r>
                <a:rPr lang="en-US" altLang="ko-KR" sz="1200" dirty="0">
                  <a:solidFill>
                    <a:schemeClr val="bg1"/>
                  </a:solidFill>
                </a:rPr>
                <a:t>) </a:t>
              </a:r>
              <a:r>
                <a:rPr lang="ko-KR" altLang="ko-KR" sz="1200" dirty="0">
                  <a:solidFill>
                    <a:schemeClr val="bg1"/>
                  </a:solidFill>
                </a:rPr>
                <a:t>획득하셨습니다</a:t>
              </a:r>
              <a:r>
                <a:rPr lang="en-US" altLang="ko-KR" sz="1200" dirty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6"/>
                  </a:solidFill>
                </a:rPr>
                <a:t>[</a:t>
              </a:r>
              <a:r>
                <a:rPr lang="ko-KR" altLang="ko-KR" sz="1200" dirty="0">
                  <a:solidFill>
                    <a:schemeClr val="accent6"/>
                  </a:solidFill>
                </a:rPr>
                <a:t>시스템</a:t>
              </a:r>
              <a:r>
                <a:rPr lang="en-US" altLang="ko-KR" sz="1200" dirty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]</a:t>
              </a:r>
              <a:r>
                <a:rPr lang="ko-KR" altLang="ko-KR" sz="1200" dirty="0">
                  <a:solidFill>
                    <a:schemeClr val="bg1"/>
                  </a:solidFill>
                </a:rPr>
                <a:t>님이 </a:t>
              </a:r>
              <a:r>
                <a:rPr lang="ko-KR" altLang="en-US" sz="1200" dirty="0">
                  <a:solidFill>
                    <a:schemeClr val="accent4"/>
                  </a:solidFill>
                </a:rPr>
                <a:t>승급</a:t>
              </a:r>
              <a:r>
                <a:rPr lang="en-US" altLang="ko-KR" sz="1200" dirty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err="1">
                  <a:solidFill>
                    <a:schemeClr val="bg1"/>
                  </a:solidFill>
                </a:rPr>
                <a:t>으</a:t>
              </a:r>
              <a:r>
                <a:rPr lang="en-US" altLang="ko-KR" sz="1200" dirty="0">
                  <a:solidFill>
                    <a:schemeClr val="bg1"/>
                  </a:solidFill>
                </a:rPr>
                <a:t>)</a:t>
              </a:r>
              <a:r>
                <a:rPr lang="ko-KR" altLang="ko-KR" sz="1200" dirty="0">
                  <a:solidFill>
                    <a:schemeClr val="bg1"/>
                  </a:solidFill>
                </a:rPr>
                <a:t>로 </a:t>
              </a:r>
              <a:r>
                <a:rPr lang="ko-KR" altLang="en-US" sz="1200" dirty="0" err="1">
                  <a:solidFill>
                    <a:schemeClr val="accent6"/>
                  </a:solidFill>
                </a:rPr>
                <a:t>에픽</a:t>
              </a:r>
              <a:r>
                <a:rPr lang="ko-KR" altLang="ko-KR" sz="1200" dirty="0">
                  <a:solidFill>
                    <a:schemeClr val="accent6"/>
                  </a:solidFill>
                </a:rPr>
                <a:t> </a:t>
              </a:r>
              <a:r>
                <a:rPr lang="ko-KR" altLang="ko-KR" sz="1200" dirty="0" err="1">
                  <a:solidFill>
                    <a:schemeClr val="accent6"/>
                  </a:solidFill>
                </a:rPr>
                <a:t>아이언</a:t>
              </a:r>
              <a:r>
                <a:rPr lang="ko-KR" altLang="en-US" sz="1200" dirty="0" err="1">
                  <a:solidFill>
                    <a:schemeClr val="accent6"/>
                  </a:solidFill>
                </a:rPr>
                <a:t>건틀릿</a:t>
              </a:r>
              <a:r>
                <a:rPr lang="ko-KR" altLang="ko-KR" sz="1200" dirty="0" err="1">
                  <a:solidFill>
                    <a:schemeClr val="accent6"/>
                  </a:solidFill>
                </a:rPr>
                <a:t>을</a:t>
              </a:r>
              <a:r>
                <a:rPr lang="en-US" altLang="ko-KR" sz="1200" dirty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>
                  <a:solidFill>
                    <a:schemeClr val="bg1"/>
                  </a:solidFill>
                </a:rPr>
                <a:t>를</a:t>
              </a:r>
              <a:r>
                <a:rPr lang="en-US" altLang="ko-KR" sz="1200" dirty="0">
                  <a:solidFill>
                    <a:schemeClr val="bg1"/>
                  </a:solidFill>
                </a:rPr>
                <a:t>) </a:t>
              </a:r>
              <a:r>
                <a:rPr lang="ko-KR" altLang="ko-KR" sz="1200" dirty="0">
                  <a:solidFill>
                    <a:schemeClr val="bg1"/>
                  </a:solidFill>
                </a:rPr>
                <a:t>획득하셨습니다</a:t>
              </a:r>
              <a:r>
                <a:rPr lang="en-US" altLang="ko-KR" sz="1200" dirty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6"/>
                  </a:solidFill>
                </a:rPr>
                <a:t>[</a:t>
              </a:r>
              <a:r>
                <a:rPr lang="ko-KR" altLang="en-US" sz="1200" dirty="0">
                  <a:solidFill>
                    <a:schemeClr val="accent6"/>
                  </a:solidFill>
                </a:rPr>
                <a:t>파티</a:t>
              </a:r>
              <a:r>
                <a:rPr lang="en-US" altLang="ko-KR" sz="1200" dirty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] </a:t>
              </a:r>
              <a:r>
                <a:rPr lang="ko-KR" altLang="ko-KR" sz="1200" dirty="0">
                  <a:solidFill>
                    <a:schemeClr val="bg1"/>
                  </a:solidFill>
                </a:rPr>
                <a:t>안녕하세요</a:t>
              </a:r>
              <a:r>
                <a:rPr lang="en-US" altLang="ko-KR" sz="1200" dirty="0">
                  <a:solidFill>
                    <a:schemeClr val="bg1"/>
                  </a:solidFill>
                </a:rPr>
                <a:t>…</a:t>
              </a:r>
              <a:endParaRPr lang="ko-KR" altLang="en-US" sz="12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6"/>
                  </a:solidFill>
                </a:rPr>
                <a:t>[</a:t>
              </a:r>
              <a:r>
                <a:rPr lang="ko-KR" altLang="en-US" sz="1200" dirty="0">
                  <a:solidFill>
                    <a:schemeClr val="accent6"/>
                  </a:solidFill>
                </a:rPr>
                <a:t>길드</a:t>
              </a:r>
              <a:r>
                <a:rPr lang="en-US" altLang="ko-KR" sz="1200" dirty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] </a:t>
              </a:r>
              <a:r>
                <a:rPr lang="ko-KR" altLang="en-US" sz="1200" dirty="0">
                  <a:solidFill>
                    <a:schemeClr val="bg1"/>
                  </a:solidFill>
                </a:rPr>
                <a:t>접속한 </a:t>
              </a:r>
              <a:r>
                <a:rPr lang="ko-KR" altLang="en-US" sz="1200" dirty="0" err="1">
                  <a:solidFill>
                    <a:schemeClr val="bg1"/>
                  </a:solidFill>
                </a:rPr>
                <a:t>길드원들은</a:t>
              </a:r>
              <a:r>
                <a:rPr lang="ko-KR" altLang="en-US" sz="1200" dirty="0">
                  <a:solidFill>
                    <a:schemeClr val="bg1"/>
                  </a:solidFill>
                </a:rPr>
                <a:t> 모두 지금 즉시 </a:t>
              </a:r>
              <a:r>
                <a:rPr lang="ko-KR" altLang="en-US" sz="1200" dirty="0" err="1">
                  <a:solidFill>
                    <a:schemeClr val="bg1"/>
                  </a:solidFill>
                </a:rPr>
                <a:t>길드전에</a:t>
              </a:r>
              <a:r>
                <a:rPr lang="ko-KR" altLang="en-US" sz="1200" dirty="0">
                  <a:solidFill>
                    <a:schemeClr val="bg1"/>
                  </a:solidFill>
                </a:rPr>
                <a:t> 참가해 주세요</a:t>
              </a:r>
              <a:r>
                <a:rPr lang="en-US" altLang="ko-KR" sz="1200" dirty="0">
                  <a:solidFill>
                    <a:schemeClr val="bg1"/>
                  </a:solidFill>
                </a:rPr>
                <a:t>….</a:t>
              </a:r>
              <a:endParaRPr lang="ko-KR" altLang="en-US" sz="12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6"/>
                  </a:solidFill>
                </a:rPr>
                <a:t>[</a:t>
              </a:r>
              <a:r>
                <a:rPr lang="ko-KR" altLang="ko-KR" sz="1200" dirty="0">
                  <a:solidFill>
                    <a:schemeClr val="accent6"/>
                  </a:solidFill>
                </a:rPr>
                <a:t>시스템</a:t>
              </a:r>
              <a:r>
                <a:rPr lang="en-US" altLang="ko-KR" sz="1200" dirty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]</a:t>
              </a:r>
              <a:r>
                <a:rPr lang="ko-KR" altLang="ko-KR" sz="1200" dirty="0">
                  <a:solidFill>
                    <a:schemeClr val="bg1"/>
                  </a:solidFill>
                </a:rPr>
                <a:t>님이 </a:t>
              </a:r>
              <a:r>
                <a:rPr lang="ko-KR" altLang="en-US" sz="1200" dirty="0">
                  <a:solidFill>
                    <a:schemeClr val="accent4"/>
                  </a:solidFill>
                </a:rPr>
                <a:t>승급</a:t>
              </a:r>
              <a:r>
                <a:rPr lang="en-US" altLang="ko-KR" sz="1200" dirty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err="1">
                  <a:solidFill>
                    <a:schemeClr val="bg1"/>
                  </a:solidFill>
                </a:rPr>
                <a:t>으</a:t>
              </a:r>
              <a:r>
                <a:rPr lang="en-US" altLang="ko-KR" sz="1200" dirty="0">
                  <a:solidFill>
                    <a:schemeClr val="bg1"/>
                  </a:solidFill>
                </a:rPr>
                <a:t>)</a:t>
              </a:r>
              <a:r>
                <a:rPr lang="ko-KR" altLang="ko-KR" sz="1200" dirty="0">
                  <a:solidFill>
                    <a:schemeClr val="bg1"/>
                  </a:solidFill>
                </a:rPr>
                <a:t>로 </a:t>
              </a:r>
              <a:r>
                <a:rPr lang="ko-KR" altLang="en-US" sz="1200" dirty="0" err="1">
                  <a:solidFill>
                    <a:schemeClr val="accent6"/>
                  </a:solidFill>
                </a:rPr>
                <a:t>에픽</a:t>
              </a:r>
              <a:r>
                <a:rPr lang="ko-KR" altLang="ko-KR" sz="1200" dirty="0">
                  <a:solidFill>
                    <a:schemeClr val="accent6"/>
                  </a:solidFill>
                </a:rPr>
                <a:t> </a:t>
              </a:r>
              <a:r>
                <a:rPr lang="ko-KR" altLang="ko-KR" sz="1200" dirty="0" err="1">
                  <a:solidFill>
                    <a:schemeClr val="accent6"/>
                  </a:solidFill>
                </a:rPr>
                <a:t>아이언</a:t>
              </a:r>
              <a:r>
                <a:rPr lang="ko-KR" altLang="en-US" sz="1200" dirty="0" err="1">
                  <a:solidFill>
                    <a:schemeClr val="accent6"/>
                  </a:solidFill>
                </a:rPr>
                <a:t>건틀릿</a:t>
              </a:r>
              <a:r>
                <a:rPr lang="ko-KR" altLang="ko-KR" sz="1200" dirty="0" err="1">
                  <a:solidFill>
                    <a:schemeClr val="accent6"/>
                  </a:solidFill>
                </a:rPr>
                <a:t>을</a:t>
              </a:r>
              <a:r>
                <a:rPr lang="en-US" altLang="ko-KR" sz="1200" dirty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>
                  <a:solidFill>
                    <a:schemeClr val="bg1"/>
                  </a:solidFill>
                </a:rPr>
                <a:t>를</a:t>
              </a:r>
              <a:r>
                <a:rPr lang="en-US" altLang="ko-KR" sz="1200" dirty="0">
                  <a:solidFill>
                    <a:schemeClr val="bg1"/>
                  </a:solidFill>
                </a:rPr>
                <a:t>) </a:t>
              </a:r>
              <a:r>
                <a:rPr lang="ko-KR" altLang="ko-KR" sz="1200" dirty="0">
                  <a:solidFill>
                    <a:schemeClr val="bg1"/>
                  </a:solidFill>
                </a:rPr>
                <a:t>획득하셨습니다</a:t>
              </a:r>
              <a:r>
                <a:rPr lang="en-US" altLang="ko-KR" sz="1200" dirty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6"/>
                  </a:solidFill>
                </a:rPr>
                <a:t>[</a:t>
              </a:r>
              <a:r>
                <a:rPr lang="ko-KR" altLang="ko-KR" sz="1200" dirty="0">
                  <a:solidFill>
                    <a:schemeClr val="accent6"/>
                  </a:solidFill>
                </a:rPr>
                <a:t>공지</a:t>
              </a:r>
              <a:r>
                <a:rPr lang="en-US" altLang="ko-KR" sz="1200" dirty="0">
                  <a:solidFill>
                    <a:schemeClr val="accent6"/>
                  </a:solidFill>
                </a:rPr>
                <a:t>] </a:t>
              </a:r>
              <a:r>
                <a:rPr lang="ko-KR" altLang="ko-KR" sz="1200" dirty="0">
                  <a:solidFill>
                    <a:schemeClr val="accent4"/>
                  </a:solidFill>
                </a:rPr>
                <a:t>잠시 후 임시서버 점검이 있습니다</a:t>
              </a:r>
              <a:r>
                <a:rPr lang="en-US" altLang="ko-KR" sz="1200" dirty="0">
                  <a:solidFill>
                    <a:schemeClr val="accent4"/>
                  </a:solidFill>
                </a:rPr>
                <a:t>. </a:t>
              </a:r>
              <a:r>
                <a:rPr lang="ko-KR" altLang="ko-KR" sz="1200" dirty="0">
                  <a:solidFill>
                    <a:schemeClr val="accent4"/>
                  </a:solidFill>
                </a:rPr>
                <a:t>사전에 안정적인 게임종료를 해주시기 바랍니다</a:t>
              </a:r>
              <a:endParaRPr lang="en-US" altLang="ko-KR" sz="1200" dirty="0">
                <a:solidFill>
                  <a:schemeClr val="accent4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6"/>
                  </a:solidFill>
                </a:rPr>
                <a:t>[</a:t>
              </a:r>
              <a:r>
                <a:rPr lang="ko-KR" altLang="ko-KR" sz="1200" dirty="0" err="1">
                  <a:solidFill>
                    <a:schemeClr val="accent6"/>
                  </a:solidFill>
                </a:rPr>
                <a:t>귓말</a:t>
              </a:r>
              <a:r>
                <a:rPr lang="en-US" altLang="ko-KR" sz="1200" dirty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] </a:t>
              </a:r>
              <a:r>
                <a:rPr lang="ko-KR" altLang="ko-KR" sz="1200" dirty="0">
                  <a:solidFill>
                    <a:schemeClr val="bg1"/>
                  </a:solidFill>
                </a:rPr>
                <a:t>안녕하세요</a:t>
              </a:r>
              <a:r>
                <a:rPr lang="en-US" altLang="ko-KR" sz="1200" dirty="0">
                  <a:solidFill>
                    <a:schemeClr val="bg1"/>
                  </a:solidFill>
                </a:rPr>
                <a:t>…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86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837466" y="452022"/>
            <a:ext cx="10058400" cy="5694293"/>
            <a:chOff x="837466" y="452022"/>
            <a:chExt cx="10058400" cy="5694293"/>
          </a:xfrm>
        </p:grpSpPr>
        <p:grpSp>
          <p:nvGrpSpPr>
            <p:cNvPr id="15" name="그룹 14"/>
            <p:cNvGrpSpPr/>
            <p:nvPr/>
          </p:nvGrpSpPr>
          <p:grpSpPr>
            <a:xfrm>
              <a:off x="837466" y="452022"/>
              <a:ext cx="10058400" cy="5694293"/>
              <a:chOff x="837466" y="452022"/>
              <a:chExt cx="10058400" cy="5694293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66" y="452022"/>
                <a:ext cx="10058400" cy="5694293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6647" y="2651888"/>
                <a:ext cx="405921" cy="1294559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837466" y="452022"/>
                <a:ext cx="4549181" cy="569429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837467" y="452023"/>
                <a:ext cx="1046989" cy="393552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smtClean="0"/>
                  <a:t>전체</a:t>
                </a:r>
                <a:endParaRPr lang="ko-KR" altLang="en-US" sz="1400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1913952" y="452023"/>
                <a:ext cx="1046989" cy="393552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err="1" smtClean="0"/>
                  <a:t>귓말</a:t>
                </a:r>
                <a:endParaRPr lang="ko-KR" altLang="en-US" sz="1400" dirty="0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990437" y="452023"/>
                <a:ext cx="1046989" cy="393552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/>
                  <a:t>파티</a:t>
                </a:r>
                <a:endParaRPr lang="ko-KR" altLang="en-US" sz="1400" dirty="0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4066922" y="452023"/>
                <a:ext cx="1046989" cy="393552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/>
                  <a:t>길드</a:t>
                </a:r>
                <a:endParaRPr lang="ko-KR" altLang="en-US" sz="1400" dirty="0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837466" y="5732206"/>
                <a:ext cx="971670" cy="34528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/>
                  <a:t>채널변경</a:t>
                </a:r>
                <a:endParaRPr lang="ko-KR" altLang="en-US" sz="1400" dirty="0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884456" y="5732206"/>
                <a:ext cx="2825196" cy="34528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이곳을 터치하여 채팅을 입력하세요</a:t>
                </a:r>
                <a:endParaRPr lang="ko-KR" altLang="en-US" sz="1200" dirty="0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4784971" y="5732206"/>
                <a:ext cx="601675" cy="34528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smtClean="0"/>
                  <a:t>입력</a:t>
                </a:r>
                <a:endParaRPr lang="ko-KR" altLang="en-US" sz="1400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837466" y="884902"/>
                <a:ext cx="4549180" cy="4765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en-US" sz="1200" dirty="0">
                    <a:solidFill>
                      <a:schemeClr val="accent6"/>
                    </a:solidFill>
                  </a:rPr>
                  <a:t>채널입장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4"/>
                    </a:solidFill>
                  </a:rPr>
                  <a:t>315</a:t>
                </a:r>
                <a:r>
                  <a:rPr lang="ko-KR" altLang="en-US" sz="1200" dirty="0">
                    <a:solidFill>
                      <a:schemeClr val="accent4"/>
                    </a:solidFill>
                  </a:rPr>
                  <a:t>번 채널에 입장하셨습니다</a:t>
                </a:r>
                <a:r>
                  <a:rPr lang="en-US" altLang="ko-KR" sz="1200" dirty="0">
                    <a:solidFill>
                      <a:schemeClr val="accent4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시스템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님이 </a:t>
                </a:r>
                <a:r>
                  <a:rPr lang="ko-KR" altLang="en-US" sz="1200" dirty="0" err="1">
                    <a:solidFill>
                      <a:schemeClr val="accent4"/>
                    </a:solidFill>
                  </a:rPr>
                  <a:t>상점</a:t>
                </a:r>
                <a:r>
                  <a:rPr lang="ko-KR" altLang="ko-KR" sz="1200" dirty="0" err="1">
                    <a:solidFill>
                      <a:schemeClr val="accent4"/>
                    </a:solidFill>
                  </a:rPr>
                  <a:t>뽑기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 err="1">
                    <a:solidFill>
                      <a:schemeClr val="bg1"/>
                    </a:solidFill>
                  </a:rPr>
                  <a:t>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로 </a:t>
                </a:r>
                <a:r>
                  <a:rPr lang="ko-KR" altLang="en-US" sz="1200" dirty="0">
                    <a:solidFill>
                      <a:srgbClr val="FF0000"/>
                    </a:solidFill>
                  </a:rPr>
                  <a:t>불멸</a:t>
                </a:r>
                <a:r>
                  <a:rPr lang="ko-KR" altLang="ko-KR" sz="1200" dirty="0">
                    <a:solidFill>
                      <a:srgbClr val="FF0000"/>
                    </a:solidFill>
                  </a:rPr>
                  <a:t> 아이언갑옷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을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획득하셨습니다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시스템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님이 </a:t>
                </a:r>
                <a:r>
                  <a:rPr lang="ko-KR" altLang="en-US" sz="1200" dirty="0" err="1">
                    <a:solidFill>
                      <a:schemeClr val="accent4"/>
                    </a:solidFill>
                  </a:rPr>
                  <a:t>상점</a:t>
                </a:r>
                <a:r>
                  <a:rPr lang="ko-KR" altLang="ko-KR" sz="1200" dirty="0" err="1">
                    <a:solidFill>
                      <a:schemeClr val="accent4"/>
                    </a:solidFill>
                  </a:rPr>
                  <a:t>뽑기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 err="1">
                    <a:solidFill>
                      <a:schemeClr val="bg1"/>
                    </a:solidFill>
                  </a:rPr>
                  <a:t>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로 </a:t>
                </a:r>
                <a:r>
                  <a:rPr lang="ko-KR" altLang="en-US" sz="1200" dirty="0">
                    <a:solidFill>
                      <a:srgbClr val="FF0000"/>
                    </a:solidFill>
                  </a:rPr>
                  <a:t>불멸</a:t>
                </a:r>
                <a:r>
                  <a:rPr lang="ko-KR" altLang="ko-KR" sz="1200" dirty="0">
                    <a:solidFill>
                      <a:srgbClr val="FF0000"/>
                    </a:solidFill>
                  </a:rPr>
                  <a:t> 아이언갑옷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을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획득하셨습니다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시스템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님이 </a:t>
                </a:r>
                <a:r>
                  <a:rPr lang="ko-KR" altLang="en-US" sz="1200" dirty="0" err="1">
                    <a:solidFill>
                      <a:schemeClr val="accent4"/>
                    </a:solidFill>
                  </a:rPr>
                  <a:t>상점</a:t>
                </a:r>
                <a:r>
                  <a:rPr lang="ko-KR" altLang="ko-KR" sz="1200" dirty="0" err="1">
                    <a:solidFill>
                      <a:schemeClr val="accent4"/>
                    </a:solidFill>
                  </a:rPr>
                  <a:t>뽑기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 err="1">
                    <a:solidFill>
                      <a:schemeClr val="bg1"/>
                    </a:solidFill>
                  </a:rPr>
                  <a:t>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로 </a:t>
                </a:r>
                <a:r>
                  <a:rPr lang="ko-KR" altLang="en-US" sz="1200" dirty="0">
                    <a:solidFill>
                      <a:schemeClr val="accent4"/>
                    </a:solidFill>
                  </a:rPr>
                  <a:t>전설</a:t>
                </a:r>
                <a:r>
                  <a:rPr lang="ko-KR" altLang="ko-KR" sz="1200" dirty="0">
                    <a:solidFill>
                      <a:schemeClr val="accent4"/>
                    </a:solidFill>
                  </a:rPr>
                  <a:t> </a:t>
                </a:r>
                <a:r>
                  <a:rPr lang="ko-KR" altLang="ko-KR" sz="1200" dirty="0" err="1">
                    <a:solidFill>
                      <a:schemeClr val="accent4"/>
                    </a:solidFill>
                  </a:rPr>
                  <a:t>아이언</a:t>
                </a:r>
                <a:r>
                  <a:rPr lang="ko-KR" altLang="en-US" sz="1200" dirty="0" err="1">
                    <a:solidFill>
                      <a:schemeClr val="accent4"/>
                    </a:solidFill>
                  </a:rPr>
                  <a:t>건틀릿</a:t>
                </a:r>
                <a:r>
                  <a:rPr lang="ko-KR" altLang="ko-KR" sz="1200" dirty="0" err="1">
                    <a:solidFill>
                      <a:schemeClr val="accent4"/>
                    </a:solidFill>
                  </a:rPr>
                  <a:t>을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획득하셨습니다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시스템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님이 </a:t>
                </a:r>
                <a:r>
                  <a:rPr lang="ko-KR" altLang="en-US" sz="1200" dirty="0">
                    <a:solidFill>
                      <a:schemeClr val="accent4"/>
                    </a:solidFill>
                  </a:rPr>
                  <a:t>승급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 err="1">
                    <a:solidFill>
                      <a:schemeClr val="bg1"/>
                    </a:solidFill>
                  </a:rPr>
                  <a:t>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로 </a:t>
                </a:r>
                <a:r>
                  <a:rPr lang="ko-KR" altLang="en-US" sz="1200" dirty="0" err="1">
                    <a:solidFill>
                      <a:schemeClr val="accent6"/>
                    </a:solidFill>
                  </a:rPr>
                  <a:t>에픽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 </a:t>
                </a:r>
                <a:r>
                  <a:rPr lang="ko-KR" altLang="ko-KR" sz="1200" dirty="0" err="1">
                    <a:solidFill>
                      <a:schemeClr val="accent6"/>
                    </a:solidFill>
                  </a:rPr>
                  <a:t>아이언</a:t>
                </a:r>
                <a:r>
                  <a:rPr lang="ko-KR" altLang="en-US" sz="1200" dirty="0" err="1">
                    <a:solidFill>
                      <a:schemeClr val="accent6"/>
                    </a:solidFill>
                  </a:rPr>
                  <a:t>건틀릿</a:t>
                </a:r>
                <a:r>
                  <a:rPr lang="ko-KR" altLang="ko-KR" sz="1200" dirty="0" err="1">
                    <a:solidFill>
                      <a:schemeClr val="accent6"/>
                    </a:solidFill>
                  </a:rPr>
                  <a:t>을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획득하셨습니다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en-US" sz="1200" dirty="0">
                    <a:solidFill>
                      <a:schemeClr val="accent6"/>
                    </a:solidFill>
                  </a:rPr>
                  <a:t>파티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안녕하세요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…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en-US" sz="1200" dirty="0">
                    <a:solidFill>
                      <a:schemeClr val="accent6"/>
                    </a:solidFill>
                  </a:rPr>
                  <a:t>길드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 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접속한 </a:t>
                </a:r>
                <a:r>
                  <a:rPr lang="ko-KR" altLang="en-US" sz="1200" dirty="0" err="1">
                    <a:solidFill>
                      <a:schemeClr val="bg1"/>
                    </a:solidFill>
                  </a:rPr>
                  <a:t>길드원들은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모두 지금 즉시 </a:t>
                </a:r>
                <a:r>
                  <a:rPr lang="ko-KR" altLang="en-US" sz="1200" dirty="0" err="1">
                    <a:solidFill>
                      <a:schemeClr val="bg1"/>
                    </a:solidFill>
                  </a:rPr>
                  <a:t>길드전에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참가해 주세요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….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시스템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님이 </a:t>
                </a:r>
                <a:r>
                  <a:rPr lang="ko-KR" altLang="en-US" sz="1200" dirty="0">
                    <a:solidFill>
                      <a:schemeClr val="accent4"/>
                    </a:solidFill>
                  </a:rPr>
                  <a:t>승급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 err="1">
                    <a:solidFill>
                      <a:schemeClr val="bg1"/>
                    </a:solidFill>
                  </a:rPr>
                  <a:t>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로 </a:t>
                </a:r>
                <a:r>
                  <a:rPr lang="ko-KR" altLang="en-US" sz="1200" dirty="0" err="1">
                    <a:solidFill>
                      <a:schemeClr val="accent6"/>
                    </a:solidFill>
                  </a:rPr>
                  <a:t>에픽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 </a:t>
                </a:r>
                <a:r>
                  <a:rPr lang="ko-KR" altLang="ko-KR" sz="1200" dirty="0" err="1">
                    <a:solidFill>
                      <a:schemeClr val="accent6"/>
                    </a:solidFill>
                  </a:rPr>
                  <a:t>아이언</a:t>
                </a:r>
                <a:r>
                  <a:rPr lang="ko-KR" altLang="en-US" sz="1200" dirty="0" err="1">
                    <a:solidFill>
                      <a:schemeClr val="accent6"/>
                    </a:solidFill>
                  </a:rPr>
                  <a:t>건틀릿</a:t>
                </a:r>
                <a:r>
                  <a:rPr lang="ko-KR" altLang="ko-KR" sz="1200" dirty="0" err="1">
                    <a:solidFill>
                      <a:schemeClr val="accent6"/>
                    </a:solidFill>
                  </a:rPr>
                  <a:t>을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획득하셨습니다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공지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ko-KR" altLang="ko-KR" sz="1200" dirty="0">
                    <a:solidFill>
                      <a:schemeClr val="accent4"/>
                    </a:solidFill>
                  </a:rPr>
                  <a:t>잠시 후 임시서버 점검이 있습니다</a:t>
                </a:r>
                <a:r>
                  <a:rPr lang="en-US" altLang="ko-KR" sz="1200" dirty="0">
                    <a:solidFill>
                      <a:schemeClr val="accent4"/>
                    </a:solidFill>
                  </a:rPr>
                  <a:t>. </a:t>
                </a:r>
                <a:r>
                  <a:rPr lang="ko-KR" altLang="ko-KR" sz="1200" dirty="0">
                    <a:solidFill>
                      <a:schemeClr val="accent4"/>
                    </a:solidFill>
                  </a:rPr>
                  <a:t>사전에 안정적인 게임종료를 해주시기 바랍니다</a:t>
                </a:r>
                <a:endParaRPr lang="en-US" altLang="ko-KR" sz="1200" dirty="0">
                  <a:solidFill>
                    <a:schemeClr val="accent4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6"/>
                    </a:solidFill>
                  </a:rPr>
                  <a:t>귓말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안녕하세요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…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오른쪽 화살표 15"/>
            <p:cNvSpPr/>
            <p:nvPr/>
          </p:nvSpPr>
          <p:spPr>
            <a:xfrm>
              <a:off x="1651966" y="2120833"/>
              <a:ext cx="2920180" cy="2293738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070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837466" y="452022"/>
            <a:ext cx="10058400" cy="5694293"/>
            <a:chOff x="837466" y="452022"/>
            <a:chExt cx="10058400" cy="5694293"/>
          </a:xfrm>
        </p:grpSpPr>
        <p:grpSp>
          <p:nvGrpSpPr>
            <p:cNvPr id="15" name="그룹 14"/>
            <p:cNvGrpSpPr/>
            <p:nvPr/>
          </p:nvGrpSpPr>
          <p:grpSpPr>
            <a:xfrm>
              <a:off x="837466" y="452022"/>
              <a:ext cx="10058400" cy="5694293"/>
              <a:chOff x="837466" y="452022"/>
              <a:chExt cx="10058400" cy="5694293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66" y="452022"/>
                <a:ext cx="10058400" cy="5694293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6647" y="2651888"/>
                <a:ext cx="405921" cy="1294559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837466" y="452022"/>
                <a:ext cx="4549181" cy="569429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837467" y="452023"/>
                <a:ext cx="1046989" cy="393552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smtClean="0"/>
                  <a:t>전체</a:t>
                </a:r>
                <a:endParaRPr lang="ko-KR" altLang="en-US" sz="1400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1913952" y="452023"/>
                <a:ext cx="1046989" cy="393552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err="1" smtClean="0"/>
                  <a:t>귓말</a:t>
                </a:r>
                <a:endParaRPr lang="ko-KR" altLang="en-US" sz="1400" dirty="0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990437" y="452023"/>
                <a:ext cx="1046989" cy="393552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/>
                  <a:t>파티</a:t>
                </a:r>
                <a:endParaRPr lang="ko-KR" altLang="en-US" sz="1400" dirty="0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4066922" y="452023"/>
                <a:ext cx="1046989" cy="393552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/>
                  <a:t>길드</a:t>
                </a:r>
                <a:endParaRPr lang="ko-KR" altLang="en-US" sz="1400" dirty="0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837466" y="5732206"/>
                <a:ext cx="971670" cy="34528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/>
                  <a:t>채널변경</a:t>
                </a:r>
                <a:endParaRPr lang="ko-KR" altLang="en-US" sz="1400" dirty="0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884456" y="5732206"/>
                <a:ext cx="2825196" cy="34528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이곳을 터치하여 채팅을 입력하세요</a:t>
                </a:r>
                <a:endParaRPr lang="ko-KR" altLang="en-US" sz="1200" dirty="0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4784971" y="5732206"/>
                <a:ext cx="601675" cy="34528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smtClean="0"/>
                  <a:t>입력</a:t>
                </a:r>
                <a:endParaRPr lang="ko-KR" altLang="en-US" sz="1400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837466" y="884902"/>
                <a:ext cx="4549180" cy="4765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dirty="0" smtClean="0">
                    <a:solidFill>
                      <a:schemeClr val="accent6"/>
                    </a:solidFill>
                  </a:rPr>
                  <a:t>[</a:t>
                </a:r>
                <a:r>
                  <a:rPr lang="ko-KR" altLang="en-US" sz="1200" dirty="0" smtClean="0">
                    <a:solidFill>
                      <a:schemeClr val="accent6"/>
                    </a:solidFill>
                  </a:rPr>
                  <a:t>채널입장</a:t>
                </a:r>
                <a:r>
                  <a:rPr lang="en-US" altLang="ko-KR" sz="1200" dirty="0" smtClean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 smtClean="0">
                    <a:solidFill>
                      <a:schemeClr val="accent4"/>
                    </a:solidFill>
                  </a:rPr>
                  <a:t>315</a:t>
                </a:r>
                <a:r>
                  <a:rPr lang="ko-KR" altLang="en-US" sz="1200" dirty="0">
                    <a:solidFill>
                      <a:schemeClr val="accent4"/>
                    </a:solidFill>
                  </a:rPr>
                  <a:t>번 채널에 입장하셨습니다</a:t>
                </a:r>
                <a:r>
                  <a:rPr lang="en-US" altLang="ko-KR" sz="1200" dirty="0">
                    <a:solidFill>
                      <a:schemeClr val="accent4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시스템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님이 </a:t>
                </a:r>
                <a:r>
                  <a:rPr lang="ko-KR" altLang="en-US" sz="1200" dirty="0" err="1">
                    <a:solidFill>
                      <a:schemeClr val="accent4"/>
                    </a:solidFill>
                  </a:rPr>
                  <a:t>상점</a:t>
                </a:r>
                <a:r>
                  <a:rPr lang="ko-KR" altLang="ko-KR" sz="1200" dirty="0" err="1">
                    <a:solidFill>
                      <a:schemeClr val="accent4"/>
                    </a:solidFill>
                  </a:rPr>
                  <a:t>뽑기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 err="1">
                    <a:solidFill>
                      <a:schemeClr val="bg1"/>
                    </a:solidFill>
                  </a:rPr>
                  <a:t>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로 </a:t>
                </a:r>
                <a:r>
                  <a:rPr lang="ko-KR" altLang="en-US" sz="1200" dirty="0">
                    <a:solidFill>
                      <a:srgbClr val="FF0000"/>
                    </a:solidFill>
                  </a:rPr>
                  <a:t>불멸</a:t>
                </a:r>
                <a:r>
                  <a:rPr lang="ko-KR" altLang="ko-KR" sz="1200" dirty="0">
                    <a:solidFill>
                      <a:srgbClr val="FF0000"/>
                    </a:solidFill>
                  </a:rPr>
                  <a:t> 아이언갑옷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을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획득하셨습니다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시스템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님이 </a:t>
                </a:r>
                <a:r>
                  <a:rPr lang="ko-KR" altLang="en-US" sz="1200" dirty="0" err="1">
                    <a:solidFill>
                      <a:schemeClr val="accent4"/>
                    </a:solidFill>
                  </a:rPr>
                  <a:t>상점</a:t>
                </a:r>
                <a:r>
                  <a:rPr lang="ko-KR" altLang="ko-KR" sz="1200" dirty="0" err="1">
                    <a:solidFill>
                      <a:schemeClr val="accent4"/>
                    </a:solidFill>
                  </a:rPr>
                  <a:t>뽑기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 err="1">
                    <a:solidFill>
                      <a:schemeClr val="bg1"/>
                    </a:solidFill>
                  </a:rPr>
                  <a:t>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로 </a:t>
                </a:r>
                <a:r>
                  <a:rPr lang="ko-KR" altLang="en-US" sz="1200" dirty="0">
                    <a:solidFill>
                      <a:srgbClr val="FF0000"/>
                    </a:solidFill>
                  </a:rPr>
                  <a:t>불멸</a:t>
                </a:r>
                <a:r>
                  <a:rPr lang="ko-KR" altLang="ko-KR" sz="1200" dirty="0">
                    <a:solidFill>
                      <a:srgbClr val="FF0000"/>
                    </a:solidFill>
                  </a:rPr>
                  <a:t> 아이언갑옷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을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획득하셨습니다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시스템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님이 </a:t>
                </a:r>
                <a:r>
                  <a:rPr lang="ko-KR" altLang="en-US" sz="1200" dirty="0" err="1">
                    <a:solidFill>
                      <a:schemeClr val="accent4"/>
                    </a:solidFill>
                  </a:rPr>
                  <a:t>상점</a:t>
                </a:r>
                <a:r>
                  <a:rPr lang="ko-KR" altLang="ko-KR" sz="1200" dirty="0" err="1">
                    <a:solidFill>
                      <a:schemeClr val="accent4"/>
                    </a:solidFill>
                  </a:rPr>
                  <a:t>뽑기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 err="1">
                    <a:solidFill>
                      <a:schemeClr val="bg1"/>
                    </a:solidFill>
                  </a:rPr>
                  <a:t>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로 </a:t>
                </a:r>
                <a:r>
                  <a:rPr lang="ko-KR" altLang="en-US" sz="1200" dirty="0">
                    <a:solidFill>
                      <a:schemeClr val="accent4"/>
                    </a:solidFill>
                  </a:rPr>
                  <a:t>전설</a:t>
                </a:r>
                <a:r>
                  <a:rPr lang="ko-KR" altLang="ko-KR" sz="1200" dirty="0">
                    <a:solidFill>
                      <a:schemeClr val="accent4"/>
                    </a:solidFill>
                  </a:rPr>
                  <a:t> </a:t>
                </a:r>
                <a:r>
                  <a:rPr lang="ko-KR" altLang="ko-KR" sz="1200" dirty="0" err="1">
                    <a:solidFill>
                      <a:schemeClr val="accent4"/>
                    </a:solidFill>
                  </a:rPr>
                  <a:t>아이언</a:t>
                </a:r>
                <a:r>
                  <a:rPr lang="ko-KR" altLang="en-US" sz="1200" dirty="0" err="1">
                    <a:solidFill>
                      <a:schemeClr val="accent4"/>
                    </a:solidFill>
                  </a:rPr>
                  <a:t>건틀릿</a:t>
                </a:r>
                <a:r>
                  <a:rPr lang="ko-KR" altLang="ko-KR" sz="1200" dirty="0" err="1">
                    <a:solidFill>
                      <a:schemeClr val="accent4"/>
                    </a:solidFill>
                  </a:rPr>
                  <a:t>을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획득하셨습니다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시스템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님이 </a:t>
                </a:r>
                <a:r>
                  <a:rPr lang="ko-KR" altLang="en-US" sz="1200" dirty="0">
                    <a:solidFill>
                      <a:schemeClr val="accent4"/>
                    </a:solidFill>
                  </a:rPr>
                  <a:t>승급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 err="1">
                    <a:solidFill>
                      <a:schemeClr val="bg1"/>
                    </a:solidFill>
                  </a:rPr>
                  <a:t>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로 </a:t>
                </a:r>
                <a:r>
                  <a:rPr lang="ko-KR" altLang="en-US" sz="1200" dirty="0" err="1">
                    <a:solidFill>
                      <a:schemeClr val="accent6"/>
                    </a:solidFill>
                  </a:rPr>
                  <a:t>에픽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 </a:t>
                </a:r>
                <a:r>
                  <a:rPr lang="ko-KR" altLang="ko-KR" sz="1200" dirty="0" err="1">
                    <a:solidFill>
                      <a:schemeClr val="accent6"/>
                    </a:solidFill>
                  </a:rPr>
                  <a:t>아이언</a:t>
                </a:r>
                <a:r>
                  <a:rPr lang="ko-KR" altLang="en-US" sz="1200" dirty="0" err="1">
                    <a:solidFill>
                      <a:schemeClr val="accent6"/>
                    </a:solidFill>
                  </a:rPr>
                  <a:t>건틀릿</a:t>
                </a:r>
                <a:r>
                  <a:rPr lang="ko-KR" altLang="ko-KR" sz="1200" dirty="0" err="1">
                    <a:solidFill>
                      <a:schemeClr val="accent6"/>
                    </a:solidFill>
                  </a:rPr>
                  <a:t>을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획득하셨습니다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en-US" sz="1200" dirty="0">
                    <a:solidFill>
                      <a:schemeClr val="accent6"/>
                    </a:solidFill>
                  </a:rPr>
                  <a:t>파티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안녕하세요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…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en-US" sz="1200" dirty="0">
                    <a:solidFill>
                      <a:schemeClr val="accent6"/>
                    </a:solidFill>
                  </a:rPr>
                  <a:t>길드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 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접속한 </a:t>
                </a:r>
                <a:r>
                  <a:rPr lang="ko-KR" altLang="en-US" sz="1200" dirty="0" err="1">
                    <a:solidFill>
                      <a:schemeClr val="bg1"/>
                    </a:solidFill>
                  </a:rPr>
                  <a:t>길드원들은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모두 지금 즉시 </a:t>
                </a:r>
                <a:r>
                  <a:rPr lang="ko-KR" altLang="en-US" sz="1200" dirty="0" err="1">
                    <a:solidFill>
                      <a:schemeClr val="bg1"/>
                    </a:solidFill>
                  </a:rPr>
                  <a:t>길드전에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참가해 주세요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….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시스템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님이 </a:t>
                </a:r>
                <a:r>
                  <a:rPr lang="ko-KR" altLang="en-US" sz="1200" dirty="0">
                    <a:solidFill>
                      <a:schemeClr val="accent4"/>
                    </a:solidFill>
                  </a:rPr>
                  <a:t>승급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 err="1">
                    <a:solidFill>
                      <a:schemeClr val="bg1"/>
                    </a:solidFill>
                  </a:rPr>
                  <a:t>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로 </a:t>
                </a:r>
                <a:r>
                  <a:rPr lang="ko-KR" altLang="en-US" sz="1200" dirty="0" err="1">
                    <a:solidFill>
                      <a:schemeClr val="accent6"/>
                    </a:solidFill>
                  </a:rPr>
                  <a:t>에픽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 </a:t>
                </a:r>
                <a:r>
                  <a:rPr lang="ko-KR" altLang="ko-KR" sz="1200" dirty="0" err="1">
                    <a:solidFill>
                      <a:schemeClr val="accent6"/>
                    </a:solidFill>
                  </a:rPr>
                  <a:t>아이언</a:t>
                </a:r>
                <a:r>
                  <a:rPr lang="ko-KR" altLang="en-US" sz="1200" dirty="0" err="1">
                    <a:solidFill>
                      <a:schemeClr val="accent6"/>
                    </a:solidFill>
                  </a:rPr>
                  <a:t>건틀릿</a:t>
                </a:r>
                <a:r>
                  <a:rPr lang="ko-KR" altLang="ko-KR" sz="1200" dirty="0" err="1">
                    <a:solidFill>
                      <a:schemeClr val="accent6"/>
                    </a:solidFill>
                  </a:rPr>
                  <a:t>을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를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)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획득하셨습니다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>
                    <a:solidFill>
                      <a:schemeClr val="accent6"/>
                    </a:solidFill>
                  </a:rPr>
                  <a:t>공지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ko-KR" altLang="ko-KR" sz="1200" dirty="0">
                    <a:solidFill>
                      <a:schemeClr val="accent4"/>
                    </a:solidFill>
                  </a:rPr>
                  <a:t>잠시 후 임시서버 점검이 있습니다</a:t>
                </a:r>
                <a:r>
                  <a:rPr lang="en-US" altLang="ko-KR" sz="1200" dirty="0">
                    <a:solidFill>
                      <a:schemeClr val="accent4"/>
                    </a:solidFill>
                  </a:rPr>
                  <a:t>. </a:t>
                </a:r>
                <a:r>
                  <a:rPr lang="ko-KR" altLang="ko-KR" sz="1200" dirty="0">
                    <a:solidFill>
                      <a:schemeClr val="accent4"/>
                    </a:solidFill>
                  </a:rPr>
                  <a:t>사전에 안정적인 게임종료를 해주시기 바랍니다</a:t>
                </a:r>
                <a:endParaRPr lang="en-US" altLang="ko-KR" sz="1200" dirty="0">
                  <a:solidFill>
                    <a:schemeClr val="accent4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accent6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6"/>
                    </a:solidFill>
                  </a:rPr>
                  <a:t>귓말</a:t>
                </a:r>
                <a:r>
                  <a:rPr lang="en-US" altLang="ko-KR" sz="1200" dirty="0">
                    <a:solidFill>
                      <a:schemeClr val="accent6"/>
                    </a:solidFill>
                  </a:rPr>
                  <a:t>] 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[</a:t>
                </a:r>
                <a:r>
                  <a:rPr lang="ko-KR" altLang="ko-KR" sz="1200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dirty="0">
                    <a:solidFill>
                      <a:schemeClr val="accent2"/>
                    </a:solidFill>
                  </a:rPr>
                  <a:t>] </a:t>
                </a:r>
                <a:r>
                  <a:rPr lang="ko-KR" altLang="ko-KR" sz="1200" dirty="0">
                    <a:solidFill>
                      <a:schemeClr val="bg1"/>
                    </a:solidFill>
                  </a:rPr>
                  <a:t>안녕하세요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…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4203290" y="3218860"/>
              <a:ext cx="1012723" cy="6587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 smtClean="0"/>
                <a:t>파티 초대</a:t>
              </a:r>
              <a:endParaRPr lang="en-US" altLang="ko-KR" sz="1400" dirty="0" smtClean="0"/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err="1" smtClean="0"/>
                <a:t>귓말</a:t>
              </a:r>
              <a:r>
                <a:rPr lang="ko-KR" altLang="en-US" sz="1400" dirty="0" smtClean="0"/>
                <a:t> 전송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72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837466" y="452022"/>
            <a:ext cx="10058400" cy="5694293"/>
            <a:chOff x="837466" y="452022"/>
            <a:chExt cx="10058400" cy="569429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66" y="452022"/>
              <a:ext cx="10058400" cy="5694293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647" y="2651888"/>
              <a:ext cx="405921" cy="1294559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837466" y="452022"/>
              <a:ext cx="4549181" cy="5694293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837467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smtClean="0"/>
                <a:t>전체</a:t>
              </a:r>
              <a:endParaRPr lang="ko-KR" altLang="en-US" sz="140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913952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/>
                <a:t>귓말</a:t>
              </a:r>
              <a:endParaRPr lang="ko-KR" altLang="en-US" sz="14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990437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/>
                <a:t>파티</a:t>
              </a:r>
              <a:endParaRPr lang="ko-KR" altLang="en-US" sz="14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066922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/>
                <a:t>길드</a:t>
              </a:r>
              <a:endParaRPr lang="ko-KR" altLang="en-US" sz="140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837466" y="5732206"/>
              <a:ext cx="971670" cy="345283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/>
                <a:t>채널변경</a:t>
              </a:r>
              <a:endParaRPr lang="ko-KR" altLang="en-US" sz="14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884456" y="5732206"/>
              <a:ext cx="2825196" cy="345283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이곳을 터치하여 채팅을 입력하세요</a:t>
              </a:r>
              <a:endParaRPr lang="ko-KR" altLang="en-US" sz="12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784971" y="5732206"/>
              <a:ext cx="601675" cy="345283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smtClean="0"/>
                <a:t>입력</a:t>
              </a:r>
              <a:endParaRPr lang="ko-KR" altLang="en-US" sz="1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7466" y="884902"/>
              <a:ext cx="454918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chemeClr val="accent4"/>
                  </a:solidFill>
                </a:rPr>
                <a:t>[</a:t>
              </a:r>
              <a:r>
                <a:rPr lang="ko-KR" altLang="ko-KR" sz="1200" dirty="0" smtClean="0">
                  <a:solidFill>
                    <a:schemeClr val="accent4"/>
                  </a:solidFill>
                </a:rPr>
                <a:t>시스템</a:t>
              </a:r>
              <a:r>
                <a:rPr lang="en-US" altLang="ko-KR" sz="1200" dirty="0" smtClean="0">
                  <a:solidFill>
                    <a:schemeClr val="accent4"/>
                  </a:solidFill>
                </a:rPr>
                <a:t>] 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]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님이 </a:t>
              </a:r>
              <a:r>
                <a:rPr lang="ko-KR" altLang="en-US" sz="1200" dirty="0" err="1" smtClean="0">
                  <a:solidFill>
                    <a:schemeClr val="accent4"/>
                  </a:solidFill>
                </a:rPr>
                <a:t>상점</a:t>
              </a:r>
              <a:r>
                <a:rPr lang="ko-KR" altLang="ko-KR" sz="1200" dirty="0" err="1" smtClean="0">
                  <a:solidFill>
                    <a:schemeClr val="accent4"/>
                  </a:solidFill>
                </a:rPr>
                <a:t>뽑기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err="1" smtClean="0">
                  <a:solidFill>
                    <a:schemeClr val="bg1"/>
                  </a:solidFill>
                </a:rPr>
                <a:t>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로 </a:t>
              </a:r>
              <a:r>
                <a:rPr lang="ko-KR" altLang="en-US" sz="1200" dirty="0" smtClean="0">
                  <a:solidFill>
                    <a:srgbClr val="FF0000"/>
                  </a:solidFill>
                </a:rPr>
                <a:t>불멸</a:t>
              </a:r>
              <a:r>
                <a:rPr lang="ko-KR" altLang="ko-KR" sz="1200" dirty="0" smtClean="0">
                  <a:solidFill>
                    <a:srgbClr val="FF0000"/>
                  </a:solidFill>
                </a:rPr>
                <a:t> 아이언갑옷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을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 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획득하셨습니다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chemeClr val="accent4"/>
                  </a:solidFill>
                </a:rPr>
                <a:t>[</a:t>
              </a:r>
              <a:r>
                <a:rPr lang="ko-KR" altLang="ko-KR" sz="1200" dirty="0" smtClean="0">
                  <a:solidFill>
                    <a:schemeClr val="accent4"/>
                  </a:solidFill>
                </a:rPr>
                <a:t>시스템</a:t>
              </a:r>
              <a:r>
                <a:rPr lang="en-US" altLang="ko-KR" sz="1200" dirty="0" smtClean="0">
                  <a:solidFill>
                    <a:schemeClr val="accent4"/>
                  </a:solidFill>
                </a:rPr>
                <a:t>] 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]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님이 </a:t>
              </a:r>
              <a:r>
                <a:rPr lang="ko-KR" altLang="en-US" sz="1200" dirty="0" err="1" smtClean="0">
                  <a:solidFill>
                    <a:schemeClr val="accent4"/>
                  </a:solidFill>
                </a:rPr>
                <a:t>상점</a:t>
              </a:r>
              <a:r>
                <a:rPr lang="ko-KR" altLang="ko-KR" sz="1200" dirty="0" err="1" smtClean="0">
                  <a:solidFill>
                    <a:schemeClr val="accent4"/>
                  </a:solidFill>
                </a:rPr>
                <a:t>뽑기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err="1" smtClean="0">
                  <a:solidFill>
                    <a:schemeClr val="bg1"/>
                  </a:solidFill>
                </a:rPr>
                <a:t>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로 </a:t>
              </a:r>
              <a:r>
                <a:rPr lang="ko-KR" altLang="en-US" sz="1200" dirty="0" smtClean="0">
                  <a:solidFill>
                    <a:srgbClr val="FF0000"/>
                  </a:solidFill>
                </a:rPr>
                <a:t>불멸</a:t>
              </a:r>
              <a:r>
                <a:rPr lang="ko-KR" altLang="ko-KR" sz="1200" dirty="0" smtClean="0">
                  <a:solidFill>
                    <a:srgbClr val="FF0000"/>
                  </a:solidFill>
                </a:rPr>
                <a:t> 아이언갑옷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을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 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획득하셨습니다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chemeClr val="accent4"/>
                  </a:solidFill>
                </a:rPr>
                <a:t>[</a:t>
              </a:r>
              <a:r>
                <a:rPr lang="ko-KR" altLang="ko-KR" sz="1200" dirty="0" smtClean="0">
                  <a:solidFill>
                    <a:schemeClr val="accent4"/>
                  </a:solidFill>
                </a:rPr>
                <a:t>시스템</a:t>
              </a:r>
              <a:r>
                <a:rPr lang="en-US" altLang="ko-KR" sz="1200" dirty="0" smtClean="0">
                  <a:solidFill>
                    <a:schemeClr val="accent4"/>
                  </a:solidFill>
                </a:rPr>
                <a:t>] 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]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님이 </a:t>
              </a:r>
              <a:r>
                <a:rPr lang="ko-KR" altLang="en-US" sz="1200" dirty="0" err="1" smtClean="0">
                  <a:solidFill>
                    <a:schemeClr val="accent4"/>
                  </a:solidFill>
                </a:rPr>
                <a:t>상점</a:t>
              </a:r>
              <a:r>
                <a:rPr lang="ko-KR" altLang="ko-KR" sz="1200" dirty="0" err="1" smtClean="0">
                  <a:solidFill>
                    <a:schemeClr val="accent4"/>
                  </a:solidFill>
                </a:rPr>
                <a:t>뽑기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err="1" smtClean="0">
                  <a:solidFill>
                    <a:schemeClr val="bg1"/>
                  </a:solidFill>
                </a:rPr>
                <a:t>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로 </a:t>
              </a:r>
              <a:r>
                <a:rPr lang="ko-KR" altLang="en-US" sz="1200" dirty="0" smtClean="0">
                  <a:solidFill>
                    <a:schemeClr val="accent4"/>
                  </a:solidFill>
                </a:rPr>
                <a:t>전설</a:t>
              </a:r>
              <a:r>
                <a:rPr lang="ko-KR" altLang="ko-KR" sz="1200" dirty="0" smtClean="0">
                  <a:solidFill>
                    <a:schemeClr val="accent4"/>
                  </a:solidFill>
                </a:rPr>
                <a:t> </a:t>
              </a:r>
              <a:r>
                <a:rPr lang="ko-KR" altLang="ko-KR" sz="1200" dirty="0" err="1" smtClean="0">
                  <a:solidFill>
                    <a:schemeClr val="accent4"/>
                  </a:solidFill>
                </a:rPr>
                <a:t>아이언</a:t>
              </a:r>
              <a:r>
                <a:rPr lang="ko-KR" altLang="en-US" sz="1200" dirty="0" err="1" smtClean="0">
                  <a:solidFill>
                    <a:schemeClr val="accent4"/>
                  </a:solidFill>
                </a:rPr>
                <a:t>건틀릿</a:t>
              </a:r>
              <a:r>
                <a:rPr lang="ko-KR" altLang="ko-KR" sz="1200" dirty="0" err="1" smtClean="0">
                  <a:solidFill>
                    <a:schemeClr val="accent4"/>
                  </a:solidFill>
                </a:rPr>
                <a:t>을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 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획득하셨습니다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chemeClr val="accent4"/>
                  </a:solidFill>
                </a:rPr>
                <a:t>[</a:t>
              </a:r>
              <a:r>
                <a:rPr lang="ko-KR" altLang="ko-KR" sz="1200" dirty="0" smtClean="0">
                  <a:solidFill>
                    <a:schemeClr val="accent4"/>
                  </a:solidFill>
                </a:rPr>
                <a:t>시스템</a:t>
              </a:r>
              <a:r>
                <a:rPr lang="en-US" altLang="ko-KR" sz="1200" dirty="0" smtClean="0">
                  <a:solidFill>
                    <a:schemeClr val="accent4"/>
                  </a:solidFill>
                </a:rPr>
                <a:t>] 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]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님이 </a:t>
              </a:r>
              <a:r>
                <a:rPr lang="ko-KR" altLang="en-US" sz="1200" dirty="0" smtClean="0">
                  <a:solidFill>
                    <a:schemeClr val="accent4"/>
                  </a:solidFill>
                </a:rPr>
                <a:t>승급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err="1" smtClean="0">
                  <a:solidFill>
                    <a:schemeClr val="bg1"/>
                  </a:solidFill>
                </a:rPr>
                <a:t>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로 </a:t>
              </a:r>
              <a:r>
                <a:rPr lang="ko-KR" altLang="en-US" sz="1200" dirty="0" err="1" smtClean="0">
                  <a:solidFill>
                    <a:schemeClr val="accent6"/>
                  </a:solidFill>
                </a:rPr>
                <a:t>에픽</a:t>
              </a:r>
              <a:r>
                <a:rPr lang="ko-KR" altLang="ko-KR" sz="1200" dirty="0" smtClean="0">
                  <a:solidFill>
                    <a:schemeClr val="accent6"/>
                  </a:solidFill>
                </a:rPr>
                <a:t> </a:t>
              </a:r>
              <a:r>
                <a:rPr lang="ko-KR" altLang="ko-KR" sz="1200" dirty="0" err="1" smtClean="0">
                  <a:solidFill>
                    <a:schemeClr val="accent6"/>
                  </a:solidFill>
                </a:rPr>
                <a:t>아이언</a:t>
              </a:r>
              <a:r>
                <a:rPr lang="ko-KR" altLang="en-US" sz="1200" dirty="0" err="1" smtClean="0">
                  <a:solidFill>
                    <a:schemeClr val="accent6"/>
                  </a:solidFill>
                </a:rPr>
                <a:t>건틀릿</a:t>
              </a:r>
              <a:r>
                <a:rPr lang="ko-KR" altLang="ko-KR" sz="1200" dirty="0" err="1" smtClean="0">
                  <a:solidFill>
                    <a:schemeClr val="accent6"/>
                  </a:solidFill>
                </a:rPr>
                <a:t>을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 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획득하셨습니다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chemeClr val="accent6"/>
                  </a:solidFill>
                </a:rPr>
                <a:t>[</a:t>
              </a:r>
              <a:r>
                <a:rPr lang="ko-KR" altLang="en-US" sz="1200" dirty="0" smtClean="0">
                  <a:solidFill>
                    <a:schemeClr val="accent6"/>
                  </a:solidFill>
                </a:rPr>
                <a:t>파티</a:t>
              </a:r>
              <a:r>
                <a:rPr lang="en-US" altLang="ko-KR" sz="1200" dirty="0" smtClean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] 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안녕하세요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…</a:t>
              </a:r>
              <a:endParaRPr lang="ko-KR" altLang="en-US" sz="120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chemeClr val="accent6"/>
                  </a:solidFill>
                </a:rPr>
                <a:t>[</a:t>
              </a:r>
              <a:r>
                <a:rPr lang="ko-KR" altLang="en-US" sz="1200" dirty="0" smtClean="0">
                  <a:solidFill>
                    <a:schemeClr val="accent6"/>
                  </a:solidFill>
                </a:rPr>
                <a:t>길드</a:t>
              </a:r>
              <a:r>
                <a:rPr lang="en-US" altLang="ko-KR" sz="1200" dirty="0" smtClean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]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접속한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길드원들은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모두 지금 즉시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길드전에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참가해 주세요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….</a:t>
              </a:r>
              <a:endParaRPr lang="ko-KR" altLang="en-US" sz="120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chemeClr val="accent4"/>
                  </a:solidFill>
                </a:rPr>
                <a:t>[</a:t>
              </a:r>
              <a:r>
                <a:rPr lang="ko-KR" altLang="ko-KR" sz="1200" dirty="0" smtClean="0">
                  <a:solidFill>
                    <a:schemeClr val="accent4"/>
                  </a:solidFill>
                </a:rPr>
                <a:t>시스템</a:t>
              </a:r>
              <a:r>
                <a:rPr lang="en-US" altLang="ko-KR" sz="1200" dirty="0" smtClean="0">
                  <a:solidFill>
                    <a:schemeClr val="accent4"/>
                  </a:solidFill>
                </a:rPr>
                <a:t>] 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]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님이 </a:t>
              </a:r>
              <a:r>
                <a:rPr lang="ko-KR" altLang="en-US" sz="1200" dirty="0" smtClean="0">
                  <a:solidFill>
                    <a:schemeClr val="accent4"/>
                  </a:solidFill>
                </a:rPr>
                <a:t>승급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err="1" smtClean="0">
                  <a:solidFill>
                    <a:schemeClr val="bg1"/>
                  </a:solidFill>
                </a:rPr>
                <a:t>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로 </a:t>
              </a:r>
              <a:r>
                <a:rPr lang="ko-KR" altLang="en-US" sz="1200" dirty="0" err="1" smtClean="0">
                  <a:solidFill>
                    <a:schemeClr val="accent6"/>
                  </a:solidFill>
                </a:rPr>
                <a:t>에픽</a:t>
              </a:r>
              <a:r>
                <a:rPr lang="ko-KR" altLang="ko-KR" sz="1200" dirty="0" smtClean="0">
                  <a:solidFill>
                    <a:schemeClr val="accent6"/>
                  </a:solidFill>
                </a:rPr>
                <a:t> </a:t>
              </a:r>
              <a:r>
                <a:rPr lang="ko-KR" altLang="ko-KR" sz="1200" dirty="0" err="1" smtClean="0">
                  <a:solidFill>
                    <a:schemeClr val="accent6"/>
                  </a:solidFill>
                </a:rPr>
                <a:t>아이언</a:t>
              </a:r>
              <a:r>
                <a:rPr lang="ko-KR" altLang="en-US" sz="1200" dirty="0" err="1" smtClean="0">
                  <a:solidFill>
                    <a:schemeClr val="accent6"/>
                  </a:solidFill>
                </a:rPr>
                <a:t>건틀릿</a:t>
              </a:r>
              <a:r>
                <a:rPr lang="ko-KR" altLang="ko-KR" sz="1200" dirty="0" err="1" smtClean="0">
                  <a:solidFill>
                    <a:schemeClr val="accent6"/>
                  </a:solidFill>
                </a:rPr>
                <a:t>을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 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획득하셨습니다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rgbClr val="FF0000"/>
                  </a:solidFill>
                </a:rPr>
                <a:t>[</a:t>
              </a:r>
              <a:r>
                <a:rPr lang="ko-KR" altLang="ko-KR" sz="1200" dirty="0" smtClean="0">
                  <a:solidFill>
                    <a:srgbClr val="FF0000"/>
                  </a:solidFill>
                </a:rPr>
                <a:t>공지</a:t>
              </a:r>
              <a:r>
                <a:rPr lang="en-US" altLang="ko-KR" sz="1200" dirty="0" smtClean="0">
                  <a:solidFill>
                    <a:srgbClr val="FF0000"/>
                  </a:solidFill>
                </a:rPr>
                <a:t>] </a:t>
              </a:r>
              <a:r>
                <a:rPr lang="ko-KR" altLang="ko-KR" sz="1200" dirty="0" smtClean="0">
                  <a:solidFill>
                    <a:schemeClr val="accent2"/>
                  </a:solidFill>
                </a:rPr>
                <a:t>잠시 후 임시서버 점검이 있습니다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. </a:t>
              </a:r>
              <a:r>
                <a:rPr lang="ko-KR" altLang="ko-KR" sz="1200" dirty="0" smtClean="0">
                  <a:solidFill>
                    <a:schemeClr val="accent2"/>
                  </a:solidFill>
                </a:rPr>
                <a:t>사전에 안정적인 게임종료를 해주시기 바랍니다</a:t>
              </a:r>
              <a:endParaRPr lang="en-US" altLang="ko-KR" sz="1200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chemeClr val="accent6"/>
                  </a:solidFill>
                </a:rPr>
                <a:t>[</a:t>
              </a:r>
              <a:r>
                <a:rPr lang="ko-KR" altLang="ko-KR" sz="1200" dirty="0" err="1" smtClean="0">
                  <a:solidFill>
                    <a:schemeClr val="accent6"/>
                  </a:solidFill>
                </a:rPr>
                <a:t>귓말</a:t>
              </a:r>
              <a:r>
                <a:rPr lang="en-US" altLang="ko-KR" sz="1200" dirty="0" smtClean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] 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안녕하세요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…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837465" y="452021"/>
            <a:ext cx="4549181" cy="5694294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33618" y="2290513"/>
            <a:ext cx="2257786" cy="3223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smtClean="0">
                <a:solidFill>
                  <a:schemeClr val="tx1"/>
                </a:solidFill>
              </a:rPr>
              <a:t>채널변경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271370" y="2612873"/>
            <a:ext cx="3562763" cy="1379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변경할 채널번호를 입력하세요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</a:rPr>
              <a:t>채널번호는 </a:t>
            </a:r>
            <a:r>
              <a:rPr lang="en-US" altLang="ko-KR" sz="1200" dirty="0" smtClean="0">
                <a:solidFill>
                  <a:schemeClr val="tx1"/>
                </a:solidFill>
              </a:rPr>
              <a:t>1~999</a:t>
            </a:r>
            <a:r>
              <a:rPr lang="ko-KR" altLang="en-US" sz="1200" dirty="0" smtClean="0">
                <a:solidFill>
                  <a:schemeClr val="tx1"/>
                </a:solidFill>
              </a:rPr>
              <a:t>까지 입니다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111224" y="3144888"/>
            <a:ext cx="1596043" cy="283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1234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807020" y="3045754"/>
            <a:ext cx="906087" cy="46489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변경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9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837464" y="452022"/>
            <a:ext cx="10058402" cy="5694293"/>
            <a:chOff x="837464" y="452022"/>
            <a:chExt cx="10058402" cy="569429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66" y="452022"/>
              <a:ext cx="10058400" cy="5694293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647" y="2651888"/>
              <a:ext cx="405921" cy="1294559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837466" y="452022"/>
              <a:ext cx="4549181" cy="3018203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837467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smtClean="0"/>
                <a:t>전체</a:t>
              </a:r>
              <a:endParaRPr lang="ko-KR" altLang="en-US" sz="140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913952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/>
                <a:t>귓말</a:t>
              </a:r>
              <a:endParaRPr lang="ko-KR" altLang="en-US" sz="14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990437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/>
                <a:t>파티</a:t>
              </a:r>
              <a:endParaRPr lang="ko-KR" altLang="en-US" sz="14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066922" y="452023"/>
              <a:ext cx="1046989" cy="39355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/>
                <a:t>길드</a:t>
              </a:r>
              <a:endParaRPr lang="ko-KR" altLang="en-US" sz="1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7466" y="884902"/>
              <a:ext cx="45491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chemeClr val="accent4"/>
                  </a:solidFill>
                </a:rPr>
                <a:t>[</a:t>
              </a:r>
              <a:r>
                <a:rPr lang="ko-KR" altLang="ko-KR" sz="1200" dirty="0" smtClean="0">
                  <a:solidFill>
                    <a:schemeClr val="accent4"/>
                  </a:solidFill>
                </a:rPr>
                <a:t>시스템</a:t>
              </a:r>
              <a:r>
                <a:rPr lang="en-US" altLang="ko-KR" sz="1200" dirty="0" smtClean="0">
                  <a:solidFill>
                    <a:schemeClr val="accent4"/>
                  </a:solidFill>
                </a:rPr>
                <a:t>] 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 smtClean="0">
                  <a:solidFill>
                    <a:schemeClr val="accent2"/>
                  </a:solidFill>
                </a:rPr>
                <a:t>]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님이 </a:t>
              </a:r>
              <a:r>
                <a:rPr lang="ko-KR" altLang="en-US" sz="1200" dirty="0" smtClean="0">
                  <a:solidFill>
                    <a:schemeClr val="accent4"/>
                  </a:solidFill>
                </a:rPr>
                <a:t>승급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err="1" smtClean="0">
                  <a:solidFill>
                    <a:schemeClr val="bg1"/>
                  </a:solidFill>
                </a:rPr>
                <a:t>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로 </a:t>
              </a:r>
              <a:r>
                <a:rPr lang="ko-KR" altLang="en-US" sz="1200" dirty="0" err="1" smtClean="0">
                  <a:solidFill>
                    <a:schemeClr val="accent6"/>
                  </a:solidFill>
                </a:rPr>
                <a:t>에픽</a:t>
              </a:r>
              <a:r>
                <a:rPr lang="ko-KR" altLang="ko-KR" sz="1200" dirty="0" smtClean="0">
                  <a:solidFill>
                    <a:schemeClr val="accent6"/>
                  </a:solidFill>
                </a:rPr>
                <a:t> </a:t>
              </a:r>
              <a:r>
                <a:rPr lang="ko-KR" altLang="ko-KR" sz="1200" dirty="0" err="1" smtClean="0">
                  <a:solidFill>
                    <a:schemeClr val="accent6"/>
                  </a:solidFill>
                </a:rPr>
                <a:t>아이언</a:t>
              </a:r>
              <a:r>
                <a:rPr lang="ko-KR" altLang="en-US" sz="1200" dirty="0" err="1" smtClean="0">
                  <a:solidFill>
                    <a:schemeClr val="accent6"/>
                  </a:solidFill>
                </a:rPr>
                <a:t>건틀릿</a:t>
              </a:r>
              <a:r>
                <a:rPr lang="ko-KR" altLang="ko-KR" sz="1200" dirty="0" err="1" smtClean="0">
                  <a:solidFill>
                    <a:schemeClr val="accent6"/>
                  </a:solidFill>
                </a:rPr>
                <a:t>을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 </a:t>
              </a:r>
              <a:r>
                <a:rPr lang="ko-KR" altLang="ko-KR" sz="1200" dirty="0" smtClean="0">
                  <a:solidFill>
                    <a:schemeClr val="bg1"/>
                  </a:solidFill>
                </a:rPr>
                <a:t>획득하셨습니다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rgbClr val="FF0000"/>
                  </a:solidFill>
                </a:rPr>
                <a:t>[</a:t>
              </a:r>
              <a:r>
                <a:rPr lang="ko-KR" altLang="ko-KR" sz="1200" dirty="0">
                  <a:solidFill>
                    <a:srgbClr val="FF0000"/>
                  </a:solidFill>
                </a:rPr>
                <a:t>공지</a:t>
              </a:r>
              <a:r>
                <a:rPr lang="en-US" altLang="ko-KR" sz="1200" dirty="0">
                  <a:solidFill>
                    <a:srgbClr val="FF0000"/>
                  </a:solidFill>
                </a:rPr>
                <a:t>] </a:t>
              </a:r>
              <a:r>
                <a:rPr lang="ko-KR" altLang="ko-KR" sz="1200" dirty="0">
                  <a:solidFill>
                    <a:schemeClr val="accent2"/>
                  </a:solidFill>
                </a:rPr>
                <a:t>잠시 후 임시서버 점검이 있습니다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. </a:t>
              </a:r>
              <a:r>
                <a:rPr lang="ko-KR" altLang="ko-KR" sz="1200" dirty="0">
                  <a:solidFill>
                    <a:schemeClr val="accent2"/>
                  </a:solidFill>
                </a:rPr>
                <a:t>사전에 안정적인 게임종료를 해주시기 </a:t>
              </a:r>
              <a:r>
                <a:rPr lang="ko-KR" altLang="ko-KR" sz="1200" dirty="0" smtClean="0">
                  <a:solidFill>
                    <a:schemeClr val="accent2"/>
                  </a:solidFill>
                </a:rPr>
                <a:t>바랍니다</a:t>
              </a:r>
              <a:endParaRPr lang="en-US" altLang="ko-KR" sz="1200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6"/>
                  </a:solidFill>
                </a:rPr>
                <a:t>[</a:t>
              </a:r>
              <a:r>
                <a:rPr lang="ko-KR" altLang="ko-KR" sz="1200" dirty="0" err="1">
                  <a:solidFill>
                    <a:schemeClr val="accent6"/>
                  </a:solidFill>
                </a:rPr>
                <a:t>귓말</a:t>
              </a:r>
              <a:r>
                <a:rPr lang="en-US" altLang="ko-KR" sz="1200" dirty="0">
                  <a:solidFill>
                    <a:schemeClr val="accent6"/>
                  </a:solidFill>
                </a:rPr>
                <a:t>] 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[</a:t>
              </a:r>
              <a:r>
                <a:rPr lang="ko-KR" altLang="ko-KR" sz="1200" dirty="0" err="1">
                  <a:solidFill>
                    <a:schemeClr val="accent2"/>
                  </a:solidFill>
                </a:rPr>
                <a:t>잘생겨서피곤해요</a:t>
              </a:r>
              <a:r>
                <a:rPr lang="en-US" altLang="ko-KR" sz="1200" dirty="0">
                  <a:solidFill>
                    <a:schemeClr val="accent2"/>
                  </a:solidFill>
                </a:rPr>
                <a:t>] </a:t>
              </a:r>
              <a:r>
                <a:rPr lang="ko-KR" altLang="ko-KR" sz="1200" dirty="0">
                  <a:solidFill>
                    <a:schemeClr val="bg1"/>
                  </a:solidFill>
                </a:rPr>
                <a:t>안녕하세요</a:t>
              </a:r>
              <a:r>
                <a:rPr lang="en-US" altLang="ko-KR" sz="1200" dirty="0">
                  <a:solidFill>
                    <a:schemeClr val="bg1"/>
                  </a:solidFill>
                </a:rPr>
                <a:t>…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54"/>
            <a:stretch/>
          </p:blipFill>
          <p:spPr>
            <a:xfrm>
              <a:off x="837464" y="3174778"/>
              <a:ext cx="10058401" cy="2956251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837464" y="2636603"/>
              <a:ext cx="10058401" cy="52289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 smtClean="0">
                  <a:solidFill>
                    <a:schemeClr val="accent6"/>
                  </a:solidFill>
                </a:rPr>
                <a:t>[</a:t>
              </a:r>
              <a:r>
                <a:rPr lang="ko-KR" altLang="en-US" sz="1600" b="1" dirty="0" err="1" smtClean="0">
                  <a:solidFill>
                    <a:schemeClr val="accent6"/>
                  </a:solidFill>
                </a:rPr>
                <a:t>귓말</a:t>
              </a:r>
              <a:r>
                <a:rPr lang="en-US" altLang="ko-KR" sz="1600" b="1" dirty="0" smtClean="0">
                  <a:solidFill>
                    <a:schemeClr val="accent6"/>
                  </a:solidFill>
                </a:rPr>
                <a:t>] 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[</a:t>
              </a: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구렛나루는남겨줘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] </a:t>
              </a:r>
              <a:r>
                <a:rPr lang="ko-KR" altLang="en-US" sz="1600" b="1" dirty="0" smtClean="0">
                  <a:solidFill>
                    <a:schemeClr val="tx1"/>
                  </a:solidFill>
                </a:rPr>
                <a:t>안녕하세요</a:t>
              </a:r>
              <a:r>
                <a:rPr lang="en-US" altLang="ko-KR" sz="1600" b="1" dirty="0" smtClean="0">
                  <a:solidFill>
                    <a:schemeClr val="tx1"/>
                  </a:solidFill>
                </a:rPr>
                <a:t>…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79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37466" y="452022"/>
            <a:ext cx="10058400" cy="5694293"/>
            <a:chOff x="837466" y="452022"/>
            <a:chExt cx="10058400" cy="5694293"/>
          </a:xfrm>
        </p:grpSpPr>
        <p:grpSp>
          <p:nvGrpSpPr>
            <p:cNvPr id="7" name="그룹 6"/>
            <p:cNvGrpSpPr/>
            <p:nvPr/>
          </p:nvGrpSpPr>
          <p:grpSpPr>
            <a:xfrm>
              <a:off x="837466" y="452022"/>
              <a:ext cx="10058400" cy="5694293"/>
              <a:chOff x="837466" y="452022"/>
              <a:chExt cx="10058400" cy="5694293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66" y="452022"/>
                <a:ext cx="10058400" cy="5694293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85" b="100000" l="0" r="94595">
                            <a14:backgroundMark x1="91892" y1="38136" x2="91892" y2="38136"/>
                            <a14:backgroundMark x1="89189" y1="73729" x2="89189" y2="737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66" y="2651888"/>
                <a:ext cx="405921" cy="1294559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6961239" y="884903"/>
              <a:ext cx="3934627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4"/>
                  </a:solidFill>
                </a:rPr>
                <a:t>[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공지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] 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잠시 후 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11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시부터 서버 임시점검이 있을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73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729</Words>
  <Application>Microsoft Office PowerPoint</Application>
  <PresentationFormat>와이드스크린</PresentationFormat>
  <Paragraphs>88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10</cp:revision>
  <dcterms:created xsi:type="dcterms:W3CDTF">2016-06-13T03:17:15Z</dcterms:created>
  <dcterms:modified xsi:type="dcterms:W3CDTF">2016-06-13T05:13:30Z</dcterms:modified>
</cp:coreProperties>
</file>