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06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38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52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72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71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8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22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60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2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09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55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546B-F095-43A1-B923-5C956BE39D80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D89D-B112-4582-88C1-619A0E495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4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2" y="693683"/>
            <a:ext cx="3933228" cy="23682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98" y="693683"/>
            <a:ext cx="3933228" cy="23682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65" y="693683"/>
            <a:ext cx="3933228" cy="2368298"/>
          </a:xfrm>
          <a:prstGeom prst="rect">
            <a:avLst/>
          </a:prstGeom>
        </p:spPr>
      </p:pic>
      <p:sp>
        <p:nvSpPr>
          <p:cNvPr id="7" name="화살표: 오른쪽 6"/>
          <p:cNvSpPr/>
          <p:nvPr/>
        </p:nvSpPr>
        <p:spPr>
          <a:xfrm>
            <a:off x="3819067" y="1500327"/>
            <a:ext cx="612396" cy="755009"/>
          </a:xfrm>
          <a:prstGeom prst="rightArrow">
            <a:avLst>
              <a:gd name="adj1" fmla="val 50000"/>
              <a:gd name="adj2" fmla="val 636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/>
          <p:cNvSpPr/>
          <p:nvPr/>
        </p:nvSpPr>
        <p:spPr>
          <a:xfrm>
            <a:off x="7811600" y="1500327"/>
            <a:ext cx="612396" cy="755009"/>
          </a:xfrm>
          <a:prstGeom prst="rightArrow">
            <a:avLst>
              <a:gd name="adj1" fmla="val 50000"/>
              <a:gd name="adj2" fmla="val 636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181137" y="1157681"/>
            <a:ext cx="729843" cy="838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31978" y="2743200"/>
            <a:ext cx="726515" cy="234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940040" y="3075527"/>
            <a:ext cx="425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해당 아이템의 전투력</a:t>
            </a:r>
            <a:r>
              <a:rPr lang="en-US" altLang="ko-K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 </a:t>
            </a:r>
            <a:r>
              <a:rPr lang="ko-KR" alt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스탯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상승 시 약 </a:t>
            </a:r>
            <a:r>
              <a:rPr lang="en-US" altLang="ko-K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초간 표시 후 자동 삭제</a:t>
            </a:r>
            <a:endParaRPr lang="en-US" altLang="ko-K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전투력 </a:t>
            </a:r>
            <a:r>
              <a:rPr lang="ko-KR" alt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변동량이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없을 경우 표시하지 않음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352" y="176976"/>
            <a:ext cx="3992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가방 아이템 장착 시 표시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483301" y="1592579"/>
            <a:ext cx="1331818" cy="404001"/>
            <a:chOff x="8483301" y="1592579"/>
            <a:chExt cx="1331818" cy="404001"/>
          </a:xfrm>
        </p:grpSpPr>
        <p:sp>
          <p:nvSpPr>
            <p:cNvPr id="11" name="직사각형 10"/>
            <p:cNvSpPr/>
            <p:nvPr/>
          </p:nvSpPr>
          <p:spPr>
            <a:xfrm>
              <a:off x="8483301" y="1592579"/>
              <a:ext cx="1331818" cy="4040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96313" y="1677037"/>
              <a:ext cx="1104900" cy="23083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전투력    </a:t>
              </a:r>
              <a:r>
                <a:rPr lang="en-US" altLang="ko-KR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ko-KR" sz="9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</a:t>
              </a:r>
              <a:endParaRPr lang="ko-KR" altLang="en-US" sz="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이등변 삼각형 1"/>
            <p:cNvSpPr/>
            <p:nvPr/>
          </p:nvSpPr>
          <p:spPr>
            <a:xfrm>
              <a:off x="9204402" y="1740615"/>
              <a:ext cx="120264" cy="10367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98" y="3495234"/>
            <a:ext cx="3933228" cy="2368299"/>
          </a:xfrm>
          <a:prstGeom prst="rect">
            <a:avLst/>
          </a:prstGeom>
        </p:spPr>
      </p:pic>
      <p:sp>
        <p:nvSpPr>
          <p:cNvPr id="21" name="화살표: 오른쪽 20"/>
          <p:cNvSpPr/>
          <p:nvPr/>
        </p:nvSpPr>
        <p:spPr>
          <a:xfrm>
            <a:off x="7811600" y="4301878"/>
            <a:ext cx="612396" cy="755009"/>
          </a:xfrm>
          <a:prstGeom prst="rightArrow">
            <a:avLst>
              <a:gd name="adj1" fmla="val 50000"/>
              <a:gd name="adj2" fmla="val 636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940040" y="5877078"/>
            <a:ext cx="4251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해당 아이템의 전투력</a:t>
            </a:r>
            <a:r>
              <a:rPr lang="en-US" altLang="ko-K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 </a:t>
            </a:r>
            <a:r>
              <a:rPr lang="ko-KR" alt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스탯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하락 시 약 </a:t>
            </a:r>
            <a:r>
              <a:rPr lang="en-US" altLang="ko-K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초간 표시 후 자동 삭제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483301" y="4394130"/>
            <a:ext cx="1331818" cy="404001"/>
            <a:chOff x="8483301" y="1592579"/>
            <a:chExt cx="1331818" cy="404001"/>
          </a:xfrm>
        </p:grpSpPr>
        <p:sp>
          <p:nvSpPr>
            <p:cNvPr id="24" name="직사각형 23"/>
            <p:cNvSpPr/>
            <p:nvPr/>
          </p:nvSpPr>
          <p:spPr>
            <a:xfrm>
              <a:off x="8483301" y="1592579"/>
              <a:ext cx="1331818" cy="4040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96313" y="1677037"/>
              <a:ext cx="1104900" cy="23083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전투력    </a:t>
              </a:r>
              <a:r>
                <a:rPr lang="en-US" altLang="ko-KR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ko-KR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</a:t>
              </a:r>
              <a:endParaRPr lang="ko-KR" alt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이등변 삼각형 25"/>
            <p:cNvSpPr/>
            <p:nvPr/>
          </p:nvSpPr>
          <p:spPr>
            <a:xfrm rot="10800000">
              <a:off x="9204402" y="1740615"/>
              <a:ext cx="120264" cy="1036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733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03" y="484753"/>
            <a:ext cx="5128197" cy="308782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9" y="484753"/>
            <a:ext cx="5128195" cy="3087820"/>
          </a:xfrm>
          <a:prstGeom prst="rect">
            <a:avLst/>
          </a:prstGeom>
        </p:spPr>
      </p:pic>
      <p:sp>
        <p:nvSpPr>
          <p:cNvPr id="7" name="화살표: 오른쪽 6"/>
          <p:cNvSpPr/>
          <p:nvPr/>
        </p:nvSpPr>
        <p:spPr>
          <a:xfrm>
            <a:off x="5232843" y="1559218"/>
            <a:ext cx="623144" cy="984391"/>
          </a:xfrm>
          <a:prstGeom prst="rightArrow">
            <a:avLst>
              <a:gd name="adj1" fmla="val 50000"/>
              <a:gd name="adj2" fmla="val 636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399887" y="2476331"/>
            <a:ext cx="940841" cy="374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8352" y="176976"/>
            <a:ext cx="3992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모드 </a:t>
            </a:r>
            <a:r>
              <a:rPr lang="ko-KR" alt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결과창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신규 장비 장착 시 표시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7563992" y="1826662"/>
            <a:ext cx="1331818" cy="404001"/>
            <a:chOff x="8483301" y="1592579"/>
            <a:chExt cx="1331818" cy="404001"/>
          </a:xfrm>
        </p:grpSpPr>
        <p:sp>
          <p:nvSpPr>
            <p:cNvPr id="14" name="직사각형 13"/>
            <p:cNvSpPr/>
            <p:nvPr/>
          </p:nvSpPr>
          <p:spPr>
            <a:xfrm>
              <a:off x="8483301" y="1592579"/>
              <a:ext cx="1331818" cy="4040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96313" y="1677037"/>
              <a:ext cx="1104900" cy="23083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전투력    </a:t>
              </a:r>
              <a:r>
                <a:rPr lang="en-US" altLang="ko-KR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ko-KR" sz="9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</a:t>
              </a:r>
              <a:endParaRPr lang="ko-KR" altLang="en-US" sz="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이등변 삼각형 15"/>
            <p:cNvSpPr/>
            <p:nvPr/>
          </p:nvSpPr>
          <p:spPr>
            <a:xfrm>
              <a:off x="9204402" y="1740615"/>
              <a:ext cx="120264" cy="10367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82241" y="3572572"/>
            <a:ext cx="521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해당 아이템의 전투력</a:t>
            </a:r>
            <a:r>
              <a:rPr lang="en-US" altLang="ko-K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 </a:t>
            </a:r>
            <a:r>
              <a:rPr lang="ko-KR" alt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스탯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상승 시 약 </a:t>
            </a:r>
            <a:r>
              <a:rPr lang="en-US" altLang="ko-K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초간 표시 후 자동 삭제</a:t>
            </a:r>
            <a:endParaRPr lang="en-US" altLang="ko-K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복수의 신규 장비 장착의 경우 개별 장착 시 마다 전투력 </a:t>
            </a:r>
            <a:r>
              <a:rPr lang="ko-KR" alt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상승량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표시</a:t>
            </a:r>
            <a:endParaRPr lang="en-US" altLang="ko-K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전투력 </a:t>
            </a:r>
            <a:r>
              <a:rPr lang="ko-KR" alt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변동량이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없을 경우 표시하지 않음</a:t>
            </a:r>
          </a:p>
        </p:txBody>
      </p:sp>
    </p:spTree>
    <p:extLst>
      <p:ext uri="{BB962C8B-B14F-4D97-AF65-F5344CB8AC3E}">
        <p14:creationId xmlns:p14="http://schemas.microsoft.com/office/powerpoint/2010/main" val="192568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03" y="505918"/>
            <a:ext cx="5128195" cy="308782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8" y="505918"/>
            <a:ext cx="5128195" cy="3087819"/>
          </a:xfrm>
          <a:prstGeom prst="rect">
            <a:avLst/>
          </a:prstGeom>
        </p:spPr>
      </p:pic>
      <p:sp>
        <p:nvSpPr>
          <p:cNvPr id="7" name="화살표: 오른쪽 6"/>
          <p:cNvSpPr/>
          <p:nvPr/>
        </p:nvSpPr>
        <p:spPr>
          <a:xfrm>
            <a:off x="5232842" y="1580383"/>
            <a:ext cx="623144" cy="984391"/>
          </a:xfrm>
          <a:prstGeom prst="rightArrow">
            <a:avLst>
              <a:gd name="adj1" fmla="val 50000"/>
              <a:gd name="adj2" fmla="val 636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399886" y="2497496"/>
            <a:ext cx="940841" cy="374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6198" y="22783"/>
            <a:ext cx="1188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뽑기 상점과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우편함 </a:t>
            </a:r>
            <a:r>
              <a:rPr lang="ko-KR" alt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사용 신규 장비 장착 시 전투력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 </a:t>
            </a:r>
            <a:r>
              <a:rPr lang="ko-KR" alt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스탯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상승 시 약 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초간 표시 후 자동 삭제</a:t>
            </a: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10+1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뽑기 시 복수의 신규 장비 장착의 경우 개별 장착 시 마다 전투력 </a:t>
            </a:r>
            <a:r>
              <a:rPr lang="ko-KR" alt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상승량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표시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03" y="3683673"/>
            <a:ext cx="5128195" cy="308781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9" y="3683673"/>
            <a:ext cx="5128193" cy="3087819"/>
          </a:xfrm>
          <a:prstGeom prst="rect">
            <a:avLst/>
          </a:prstGeom>
        </p:spPr>
      </p:pic>
      <p:sp>
        <p:nvSpPr>
          <p:cNvPr id="14" name="화살표: 오른쪽 13"/>
          <p:cNvSpPr/>
          <p:nvPr/>
        </p:nvSpPr>
        <p:spPr>
          <a:xfrm>
            <a:off x="5232842" y="4758138"/>
            <a:ext cx="623144" cy="984391"/>
          </a:xfrm>
          <a:prstGeom prst="rightArrow">
            <a:avLst>
              <a:gd name="adj1" fmla="val 50000"/>
              <a:gd name="adj2" fmla="val 636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399886" y="5675251"/>
            <a:ext cx="940841" cy="374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7563992" y="1874287"/>
            <a:ext cx="1331818" cy="404001"/>
            <a:chOff x="8483301" y="1592579"/>
            <a:chExt cx="1331818" cy="404001"/>
          </a:xfrm>
        </p:grpSpPr>
        <p:sp>
          <p:nvSpPr>
            <p:cNvPr id="19" name="직사각형 18"/>
            <p:cNvSpPr/>
            <p:nvPr/>
          </p:nvSpPr>
          <p:spPr>
            <a:xfrm>
              <a:off x="8483301" y="1592579"/>
              <a:ext cx="1331818" cy="4040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96313" y="1677037"/>
              <a:ext cx="1104900" cy="23083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전투력    </a:t>
              </a:r>
              <a:r>
                <a:rPr lang="en-US" altLang="ko-KR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ko-KR" sz="9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</a:t>
              </a:r>
              <a:endParaRPr lang="ko-KR" altLang="en-US" sz="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이등변 삼각형 20"/>
            <p:cNvSpPr/>
            <p:nvPr/>
          </p:nvSpPr>
          <p:spPr>
            <a:xfrm>
              <a:off x="9204402" y="1740615"/>
              <a:ext cx="120264" cy="10367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563992" y="4952767"/>
            <a:ext cx="1331818" cy="404001"/>
            <a:chOff x="8483301" y="1592579"/>
            <a:chExt cx="1331818" cy="404001"/>
          </a:xfrm>
        </p:grpSpPr>
        <p:sp>
          <p:nvSpPr>
            <p:cNvPr id="23" name="직사각형 22"/>
            <p:cNvSpPr/>
            <p:nvPr/>
          </p:nvSpPr>
          <p:spPr>
            <a:xfrm>
              <a:off x="8483301" y="1592579"/>
              <a:ext cx="1331818" cy="4040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96313" y="1677037"/>
              <a:ext cx="1104900" cy="23083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전투력    </a:t>
              </a:r>
              <a:r>
                <a:rPr lang="en-US" altLang="ko-KR" sz="9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ko-KR" sz="9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</a:t>
              </a:r>
              <a:endParaRPr lang="ko-KR" altLang="en-US" sz="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이등변 삼각형 24"/>
            <p:cNvSpPr/>
            <p:nvPr/>
          </p:nvSpPr>
          <p:spPr>
            <a:xfrm>
              <a:off x="9204402" y="1740615"/>
              <a:ext cx="120264" cy="10367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795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132</Words>
  <Application>Microsoft Office PowerPoint</Application>
  <PresentationFormat>와이드스크린</PresentationFormat>
  <Paragraphs>15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9</cp:revision>
  <dcterms:created xsi:type="dcterms:W3CDTF">2016-12-30T03:08:08Z</dcterms:created>
  <dcterms:modified xsi:type="dcterms:W3CDTF">2017-01-02T06:56:18Z</dcterms:modified>
</cp:coreProperties>
</file>