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8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52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75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26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5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0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1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14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4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D343-9136-49D7-872C-F00A78EBC013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F085-4357-40D6-A32C-D653A64C19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58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260649" y="391169"/>
            <a:ext cx="10058400" cy="6010922"/>
            <a:chOff x="1260649" y="391169"/>
            <a:chExt cx="10058400" cy="60109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649" y="391169"/>
              <a:ext cx="10058400" cy="502007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60649" y="893176"/>
              <a:ext cx="10058400" cy="550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/>
            <a:stretch/>
          </p:blipFill>
          <p:spPr>
            <a:xfrm>
              <a:off x="1384299" y="893176"/>
              <a:ext cx="3432551" cy="461074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706"/>
            <a:stretch/>
          </p:blipFill>
          <p:spPr>
            <a:xfrm>
              <a:off x="4124050" y="1123629"/>
              <a:ext cx="3943900" cy="70517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050" y="893176"/>
              <a:ext cx="3943900" cy="461074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0"/>
            <a:stretch/>
          </p:blipFill>
          <p:spPr>
            <a:xfrm>
              <a:off x="7409799" y="893176"/>
              <a:ext cx="3804301" cy="461074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459" y="5601879"/>
              <a:ext cx="6744641" cy="8002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59459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월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목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22492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금 </a:t>
              </a:r>
              <a:r>
                <a: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3592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토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60530" y="5179666"/>
              <a:ext cx="485314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0/3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1611" y="5179666"/>
              <a:ext cx="572546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2/3</a:t>
              </a:r>
              <a:endParaRPr lang="ko-KR" altLang="en-US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2711" y="5179666"/>
              <a:ext cx="485314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0/3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5056" y="1208897"/>
              <a:ext cx="1271504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수호레이드</a:t>
              </a:r>
              <a:endParaRPr lang="ko-KR" altLang="en-US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53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260649" y="391169"/>
            <a:ext cx="10058400" cy="6010922"/>
            <a:chOff x="1260649" y="391169"/>
            <a:chExt cx="10058400" cy="60109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649" y="391169"/>
              <a:ext cx="10058400" cy="502007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60649" y="893176"/>
              <a:ext cx="10058400" cy="550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/>
            <a:stretch/>
          </p:blipFill>
          <p:spPr>
            <a:xfrm>
              <a:off x="1384299" y="893176"/>
              <a:ext cx="3432551" cy="461074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706"/>
            <a:stretch/>
          </p:blipFill>
          <p:spPr>
            <a:xfrm>
              <a:off x="4124050" y="1123629"/>
              <a:ext cx="3943900" cy="70517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050" y="893176"/>
              <a:ext cx="3943900" cy="461074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0"/>
            <a:stretch/>
          </p:blipFill>
          <p:spPr>
            <a:xfrm>
              <a:off x="7409799" y="893176"/>
              <a:ext cx="3804301" cy="461074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459" y="5601879"/>
              <a:ext cx="6744641" cy="8002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59459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월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목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22492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금 </a:t>
              </a:r>
              <a:r>
                <a: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3592" y="4399005"/>
              <a:ext cx="158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토 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60530" y="5179666"/>
              <a:ext cx="280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6929" y="5179666"/>
              <a:ext cx="280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ko-KR" altLang="en-US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84915" y="5179666"/>
              <a:ext cx="280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260649" y="893175"/>
              <a:ext cx="10058400" cy="5508915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" t="20363" r="1456" b="23669"/>
            <a:stretch/>
          </p:blipFill>
          <p:spPr>
            <a:xfrm>
              <a:off x="1574907" y="1804930"/>
              <a:ext cx="9564130" cy="309742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39263" y="2016413"/>
              <a:ext cx="2005073" cy="400110"/>
            </a:xfrm>
            <a:prstGeom prst="rect">
              <a:avLst/>
            </a:prstGeom>
            <a:solidFill>
              <a:srgbClr val="13110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수호레이드</a:t>
              </a:r>
              <a:endParaRPr lang="ko-KR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4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51702" y="380574"/>
            <a:ext cx="10888595" cy="6096851"/>
            <a:chOff x="651702" y="380574"/>
            <a:chExt cx="10888595" cy="6096851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02" y="380574"/>
              <a:ext cx="10888595" cy="609685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34" y="4649055"/>
              <a:ext cx="2724530" cy="65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296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7263" y="69487"/>
            <a:ext cx="4981575" cy="6589528"/>
            <a:chOff x="207263" y="69487"/>
            <a:chExt cx="4981575" cy="6589528"/>
          </a:xfrm>
        </p:grpSpPr>
        <p:grpSp>
          <p:nvGrpSpPr>
            <p:cNvPr id="4" name="그룹 3"/>
            <p:cNvGrpSpPr/>
            <p:nvPr/>
          </p:nvGrpSpPr>
          <p:grpSpPr>
            <a:xfrm>
              <a:off x="207263" y="69487"/>
              <a:ext cx="4981575" cy="3246253"/>
              <a:chOff x="5848349" y="1665496"/>
              <a:chExt cx="4981575" cy="3246253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5848349" y="1665496"/>
                <a:ext cx="4981575" cy="4574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수호레이드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5848349" y="2122909"/>
                <a:ext cx="4981575" cy="2788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ko-KR" dirty="0">
                    <a:solidFill>
                      <a:schemeClr val="tx1"/>
                    </a:solidFill>
                  </a:rPr>
                  <a:t>남은 입장 횟수가 없습니다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ko-KR" altLang="ko-KR" dirty="0" smtClean="0">
                    <a:solidFill>
                      <a:schemeClr val="tx1"/>
                    </a:solidFill>
                  </a:rPr>
                  <a:t>입장 </a:t>
                </a:r>
                <a:r>
                  <a:rPr lang="ko-KR" altLang="ko-KR" dirty="0">
                    <a:solidFill>
                      <a:schemeClr val="tx1"/>
                    </a:solidFill>
                  </a:rPr>
                  <a:t>횟수를 초기화 하시겠습니까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algn="ctr"/>
                <a:endParaRPr lang="en-US" altLang="ko-K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8666944" y="4345413"/>
                <a:ext cx="1880319" cy="45741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초기화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6149296" y="4345413"/>
                <a:ext cx="1880319" cy="457413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취소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207263" y="3412762"/>
              <a:ext cx="4981575" cy="3246253"/>
              <a:chOff x="5848349" y="1665496"/>
              <a:chExt cx="4981575" cy="3246253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5848349" y="1665496"/>
                <a:ext cx="4981575" cy="4574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수호레이드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848349" y="2122909"/>
                <a:ext cx="4981575" cy="2788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ko-KR" dirty="0" smtClean="0">
                    <a:solidFill>
                      <a:schemeClr val="tx1"/>
                    </a:solidFill>
                  </a:rPr>
                  <a:t>입장 </a:t>
                </a:r>
                <a:r>
                  <a:rPr lang="ko-KR" altLang="ko-KR" dirty="0">
                    <a:solidFill>
                      <a:schemeClr val="tx1"/>
                    </a:solidFill>
                  </a:rPr>
                  <a:t>횟수를 초기화 하시겠습니까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algn="ctr"/>
                <a:endParaRPr lang="en-US" altLang="ko-K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8666944" y="4345413"/>
                <a:ext cx="1880319" cy="45741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초기화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6149296" y="4345413"/>
                <a:ext cx="1880319" cy="457413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취소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07263" y="5572125"/>
              <a:ext cx="4981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오늘 초기화 횟수 </a:t>
              </a:r>
              <a:r>
                <a:rPr lang="en-US" altLang="ko-KR" sz="1600" dirty="0" smtClean="0"/>
                <a:t>: 0</a:t>
              </a:r>
              <a:r>
                <a:rPr lang="ko-KR" altLang="en-US" sz="1600" dirty="0" smtClean="0"/>
                <a:t>회</a:t>
              </a:r>
              <a:endParaRPr lang="ko-KR" altLang="en-US" sz="1600" dirty="0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753" y="4942648"/>
              <a:ext cx="597673" cy="52055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55154" y="5002869"/>
              <a:ext cx="1554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r>
                <a:rPr lang="ko-KR" alt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5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832961" y="506672"/>
            <a:ext cx="10255342" cy="5808585"/>
            <a:chOff x="832961" y="506672"/>
            <a:chExt cx="10255342" cy="580858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61" y="506672"/>
              <a:ext cx="10255342" cy="5808585"/>
            </a:xfrm>
            <a:prstGeom prst="rect">
              <a:avLst/>
            </a:prstGeom>
          </p:spPr>
        </p:pic>
        <p:grpSp>
          <p:nvGrpSpPr>
            <p:cNvPr id="19" name="그룹 18"/>
            <p:cNvGrpSpPr/>
            <p:nvPr/>
          </p:nvGrpSpPr>
          <p:grpSpPr>
            <a:xfrm>
              <a:off x="832961" y="506673"/>
              <a:ext cx="10255341" cy="5808584"/>
              <a:chOff x="832961" y="506673"/>
              <a:chExt cx="10255341" cy="5808584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832961" y="506673"/>
                <a:ext cx="10255341" cy="5808584"/>
              </a:xfrm>
              <a:prstGeom prst="rect">
                <a:avLst/>
              </a:prstGeom>
              <a:solidFill>
                <a:srgbClr val="000000">
                  <a:alpha val="70000"/>
                </a:srgb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2951829" y="2151379"/>
                <a:ext cx="6304770" cy="2832515"/>
              </a:xfrm>
              <a:prstGeom prst="rect">
                <a:avLst/>
              </a:prstGeom>
              <a:solidFill>
                <a:srgbClr val="00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54956" y="2488264"/>
                <a:ext cx="6294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err="1" smtClean="0">
                    <a:solidFill>
                      <a:schemeClr val="bg1"/>
                    </a:solidFill>
                  </a:rPr>
                  <a:t>젬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10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개를 사용하여 부활하겠습니까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?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3266274" y="4070706"/>
                <a:ext cx="2728680" cy="593052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</a:rPr>
                  <a:t>그만하기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192334" y="4070706"/>
                <a:ext cx="2728680" cy="59305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b="1" dirty="0" smtClean="0">
                    <a:solidFill>
                      <a:schemeClr val="tx1"/>
                    </a:solidFill>
                  </a:rPr>
                  <a:t>              부활하기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4796" y="4137762"/>
                <a:ext cx="526931" cy="4589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689556" y="4270978"/>
                <a:ext cx="606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ko-KR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4472158" y="3141627"/>
                <a:ext cx="3260517" cy="5930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b="1" dirty="0" smtClean="0">
                    <a:solidFill>
                      <a:schemeClr val="tx1"/>
                    </a:solidFill>
                  </a:rPr>
                  <a:t>보유중인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젬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: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58261" y="3206479"/>
                <a:ext cx="1174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2955190" y="1573790"/>
                <a:ext cx="6304770" cy="577589"/>
              </a:xfrm>
              <a:prstGeom prst="rect">
                <a:avLst/>
              </a:prstGeom>
              <a:solidFill>
                <a:srgbClr val="00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부활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683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75628" y="577324"/>
            <a:ext cx="10010583" cy="5637670"/>
            <a:chOff x="1175628" y="577324"/>
            <a:chExt cx="10010583" cy="563767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28" y="577324"/>
              <a:ext cx="10010583" cy="563767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3390900" y="5153027"/>
              <a:ext cx="2657475" cy="5048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마을로 이동</a:t>
              </a:r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296025" y="5153026"/>
              <a:ext cx="2657475" cy="5048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다시 </a:t>
              </a:r>
              <a:r>
                <a:rPr lang="ko-KR" altLang="en-US" dirty="0" smtClean="0"/>
                <a:t>하기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68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</Words>
  <Application>Microsoft Office PowerPoint</Application>
  <PresentationFormat>와이드스크린</PresentationFormat>
  <Paragraphs>37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9</cp:revision>
  <dcterms:created xsi:type="dcterms:W3CDTF">2016-06-13T06:47:42Z</dcterms:created>
  <dcterms:modified xsi:type="dcterms:W3CDTF">2016-06-24T05:43:28Z</dcterms:modified>
</cp:coreProperties>
</file>