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7" r:id="rId4"/>
    <p:sldId id="261" r:id="rId5"/>
    <p:sldId id="263" r:id="rId6"/>
    <p:sldId id="266" r:id="rId7"/>
    <p:sldId id="264" r:id="rId8"/>
    <p:sldId id="265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94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09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167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38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97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7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14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69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36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7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4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43C9-A45B-4C92-AC57-A0FF4BE9136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3F2A-A2B0-4098-AF61-FEB77FDED8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1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46992" y="472280"/>
            <a:ext cx="10498015" cy="5913438"/>
            <a:chOff x="846992" y="472280"/>
            <a:chExt cx="10498015" cy="591343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92" y="472280"/>
              <a:ext cx="10498015" cy="5913438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2676697" y="2383939"/>
              <a:ext cx="6941127" cy="1897115"/>
            </a:xfrm>
            <a:prstGeom prst="rect">
              <a:avLst/>
            </a:prstGeom>
            <a:gradFill flip="none" rotWithShape="1">
              <a:gsLst>
                <a:gs pos="18000">
                  <a:schemeClr val="tx1"/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  <a:gs pos="84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41" y="2705333"/>
              <a:ext cx="1127917" cy="1127917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951" y="2672621"/>
              <a:ext cx="1127917" cy="1127917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951" y="3571640"/>
              <a:ext cx="226639" cy="218347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005" y="3571640"/>
              <a:ext cx="226639" cy="218347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059" y="3571640"/>
              <a:ext cx="226639" cy="218347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522" y="2672621"/>
              <a:ext cx="1127917" cy="1127917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912" y="2705333"/>
              <a:ext cx="1127917" cy="1127917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522" y="3571640"/>
              <a:ext cx="226639" cy="218347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576" y="3571640"/>
              <a:ext cx="226639" cy="218347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630" y="3571640"/>
              <a:ext cx="226639" cy="218347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091" y="3571640"/>
              <a:ext cx="226639" cy="218347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607" y="3571640"/>
              <a:ext cx="226639" cy="2183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862511" y="1888878"/>
              <a:ext cx="2466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보물상자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 flipV="1">
              <a:off x="5076825" y="1888878"/>
              <a:ext cx="1974850" cy="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V="1">
              <a:off x="5076825" y="2258209"/>
              <a:ext cx="1974850" cy="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37" y="2672621"/>
              <a:ext cx="1127917" cy="1127917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227" y="2705333"/>
              <a:ext cx="1127917" cy="112791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032761" y="3800538"/>
              <a:ext cx="2060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젬</a:t>
              </a:r>
              <a:endPara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18663" y="3351325"/>
              <a:ext cx="716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845376" y="3800538"/>
              <a:ext cx="2060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어설트</a:t>
              </a:r>
              <a:r>
                <a:rPr lang="ko-KR" alt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89265" y="3800538"/>
              <a:ext cx="2060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용맹의 </a:t>
              </a:r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룬</a:t>
              </a:r>
              <a:endPara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86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46992" y="472280"/>
            <a:ext cx="10498015" cy="5913438"/>
            <a:chOff x="846992" y="472280"/>
            <a:chExt cx="10498015" cy="591343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92" y="472280"/>
              <a:ext cx="10498015" cy="5913438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2676697" y="2383939"/>
              <a:ext cx="6941127" cy="1897115"/>
            </a:xfrm>
            <a:prstGeom prst="rect">
              <a:avLst/>
            </a:prstGeom>
            <a:gradFill flip="none" rotWithShape="1">
              <a:gsLst>
                <a:gs pos="18000">
                  <a:schemeClr val="tx1"/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  <a:gs pos="84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2511" y="1888878"/>
              <a:ext cx="2466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보물상자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 flipV="1">
              <a:off x="5076825" y="1888878"/>
              <a:ext cx="1974850" cy="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V="1">
              <a:off x="5076825" y="2258209"/>
              <a:ext cx="1974850" cy="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919" y="2808719"/>
              <a:ext cx="1011799" cy="983162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189" y="2808719"/>
              <a:ext cx="1011799" cy="983162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459" y="2808719"/>
              <a:ext cx="1011799" cy="983162"/>
            </a:xfrm>
            <a:prstGeom prst="rect">
              <a:avLst/>
            </a:prstGeom>
          </p:spPr>
        </p:pic>
        <p:sp>
          <p:nvSpPr>
            <p:cNvPr id="3" name="아래로 구부러진 화살표 2"/>
            <p:cNvSpPr/>
            <p:nvPr/>
          </p:nvSpPr>
          <p:spPr>
            <a:xfrm>
              <a:off x="3814818" y="2188364"/>
              <a:ext cx="2335876" cy="581891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위로 구부러진 화살표 4"/>
            <p:cNvSpPr/>
            <p:nvPr/>
          </p:nvSpPr>
          <p:spPr>
            <a:xfrm>
              <a:off x="6067336" y="3830345"/>
              <a:ext cx="2524300" cy="440372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92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846992" y="472280"/>
            <a:ext cx="10498015" cy="5913438"/>
            <a:chOff x="846992" y="472280"/>
            <a:chExt cx="10498015" cy="5913438"/>
          </a:xfrm>
        </p:grpSpPr>
        <p:grpSp>
          <p:nvGrpSpPr>
            <p:cNvPr id="6" name="그룹 5"/>
            <p:cNvGrpSpPr/>
            <p:nvPr/>
          </p:nvGrpSpPr>
          <p:grpSpPr>
            <a:xfrm>
              <a:off x="846992" y="472280"/>
              <a:ext cx="10498015" cy="5913438"/>
              <a:chOff x="846992" y="472280"/>
              <a:chExt cx="10498015" cy="5913438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992" y="472280"/>
                <a:ext cx="10498015" cy="5913438"/>
              </a:xfrm>
              <a:prstGeom prst="rect">
                <a:avLst/>
              </a:prstGeom>
            </p:spPr>
          </p:pic>
          <p:sp>
            <p:nvSpPr>
              <p:cNvPr id="16" name="직사각형 15"/>
              <p:cNvSpPr/>
              <p:nvPr/>
            </p:nvSpPr>
            <p:spPr>
              <a:xfrm>
                <a:off x="2676697" y="2383939"/>
                <a:ext cx="6941127" cy="1897115"/>
              </a:xfrm>
              <a:prstGeom prst="rect">
                <a:avLst/>
              </a:prstGeom>
              <a:gradFill flip="none" rotWithShape="1">
                <a:gsLst>
                  <a:gs pos="18000">
                    <a:schemeClr val="tx1"/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  <a:gs pos="8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62511" y="1888878"/>
                <a:ext cx="2466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보물상자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" name="직선 연결선 8"/>
              <p:cNvCxnSpPr/>
              <p:nvPr/>
            </p:nvCxnSpPr>
            <p:spPr>
              <a:xfrm flipV="1">
                <a:off x="5076825" y="1888878"/>
                <a:ext cx="1974850" cy="1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 flipV="1">
                <a:off x="5076825" y="2258209"/>
                <a:ext cx="1974850" cy="1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8919" y="2808719"/>
                <a:ext cx="1011799" cy="983162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0189" y="2808719"/>
                <a:ext cx="1011799" cy="983162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1459" y="2808719"/>
                <a:ext cx="1011799" cy="983162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531115" y="4788275"/>
              <a:ext cx="9097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18121" y="5850514"/>
              <a:ext cx="2222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카운트다운 후 자동 </a:t>
              </a:r>
              <a:r>
                <a:rPr lang="ko-KR" altLang="en-US" sz="1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선</a:t>
              </a:r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택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9119" y="4357982"/>
              <a:ext cx="2693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보물상자를 선택하세요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23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46992" y="472280"/>
            <a:ext cx="10498015" cy="5913438"/>
            <a:chOff x="846992" y="472280"/>
            <a:chExt cx="10498015" cy="591343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92" y="472280"/>
              <a:ext cx="10498015" cy="5913438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2676697" y="2383939"/>
              <a:ext cx="6941127" cy="1897115"/>
            </a:xfrm>
            <a:prstGeom prst="rect">
              <a:avLst/>
            </a:prstGeom>
            <a:gradFill flip="none" rotWithShape="1">
              <a:gsLst>
                <a:gs pos="18000">
                  <a:schemeClr val="tx1"/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  <a:gs pos="84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5295" y="2279050"/>
              <a:ext cx="1981780" cy="200200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992582" y="4357982"/>
              <a:ext cx="6442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나머지 보물상자를 한번 더 뽑아보세요</a:t>
              </a: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2511" y="1888878"/>
              <a:ext cx="2466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보물상자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 flipV="1">
              <a:off x="5076825" y="1888878"/>
              <a:ext cx="1974850" cy="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V="1">
              <a:off x="5076825" y="2258209"/>
              <a:ext cx="1974850" cy="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919" y="2808719"/>
              <a:ext cx="1011799" cy="983162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459" y="2808719"/>
              <a:ext cx="1011799" cy="983162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37" y="2672621"/>
              <a:ext cx="1127917" cy="11279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32761" y="3800538"/>
              <a:ext cx="2060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어설트</a:t>
              </a:r>
              <a:r>
                <a:rPr lang="ko-KR" alt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227" y="2705333"/>
              <a:ext cx="1127917" cy="1127917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37" y="3571640"/>
              <a:ext cx="226639" cy="218347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891" y="3571640"/>
              <a:ext cx="226639" cy="218347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945" y="3571640"/>
              <a:ext cx="226639" cy="218347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406" y="3571640"/>
              <a:ext cx="226639" cy="218347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922" y="3571640"/>
              <a:ext cx="226639" cy="218347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66"/>
            <a:stretch/>
          </p:blipFill>
          <p:spPr>
            <a:xfrm>
              <a:off x="8825826" y="5627039"/>
              <a:ext cx="1872740" cy="50047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825826" y="5695618"/>
              <a:ext cx="1872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확인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66"/>
            <a:stretch/>
          </p:blipFill>
          <p:spPr>
            <a:xfrm>
              <a:off x="1244617" y="5627039"/>
              <a:ext cx="2512735" cy="50047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342804" y="5702618"/>
              <a:ext cx="1057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한번 더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076" y="5584534"/>
              <a:ext cx="585484" cy="58548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781092" y="5785748"/>
              <a:ext cx="604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0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46992" y="472280"/>
            <a:ext cx="10498015" cy="5913438"/>
            <a:chOff x="846992" y="472280"/>
            <a:chExt cx="10498015" cy="591343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92" y="472280"/>
              <a:ext cx="10498015" cy="5913438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2676697" y="2383939"/>
              <a:ext cx="6941127" cy="1897115"/>
            </a:xfrm>
            <a:prstGeom prst="rect">
              <a:avLst/>
            </a:prstGeom>
            <a:gradFill flip="none" rotWithShape="1">
              <a:gsLst>
                <a:gs pos="18000">
                  <a:schemeClr val="tx1"/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  <a:gs pos="84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2511" y="1888878"/>
              <a:ext cx="2466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보물상자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 flipV="1">
              <a:off x="5076825" y="1888878"/>
              <a:ext cx="1974850" cy="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V="1">
              <a:off x="5076825" y="2258209"/>
              <a:ext cx="1974850" cy="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919" y="2808719"/>
              <a:ext cx="1011799" cy="983162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459" y="2808719"/>
              <a:ext cx="1011799" cy="983162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37" y="2672621"/>
              <a:ext cx="1127917" cy="11279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32761" y="3800538"/>
              <a:ext cx="2060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어설트</a:t>
              </a:r>
              <a:r>
                <a:rPr lang="ko-KR" alt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227" y="2705333"/>
              <a:ext cx="1127917" cy="1127917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37" y="3571640"/>
              <a:ext cx="226639" cy="218347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891" y="3571640"/>
              <a:ext cx="226639" cy="218347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945" y="3571640"/>
              <a:ext cx="226639" cy="218347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406" y="3571640"/>
              <a:ext cx="226639" cy="218347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922" y="3571640"/>
              <a:ext cx="226639" cy="218347"/>
            </a:xfrm>
            <a:prstGeom prst="rect">
              <a:avLst/>
            </a:prstGeom>
          </p:spPr>
        </p:pic>
        <p:sp>
          <p:nvSpPr>
            <p:cNvPr id="31" name="아래로 구부러진 화살표 30"/>
            <p:cNvSpPr/>
            <p:nvPr/>
          </p:nvSpPr>
          <p:spPr>
            <a:xfrm>
              <a:off x="3814817" y="2188365"/>
              <a:ext cx="4589349" cy="566822"/>
            </a:xfrm>
            <a:prstGeom prst="curved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위로 구부러진 화살표 31"/>
            <p:cNvSpPr/>
            <p:nvPr/>
          </p:nvSpPr>
          <p:spPr>
            <a:xfrm>
              <a:off x="3814818" y="3800538"/>
              <a:ext cx="4776818" cy="470179"/>
            </a:xfrm>
            <a:prstGeom prst="curved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45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846992" y="472280"/>
            <a:ext cx="10498015" cy="5913438"/>
            <a:chOff x="846992" y="472280"/>
            <a:chExt cx="10498015" cy="5913438"/>
          </a:xfrm>
        </p:grpSpPr>
        <p:grpSp>
          <p:nvGrpSpPr>
            <p:cNvPr id="5" name="그룹 4"/>
            <p:cNvGrpSpPr/>
            <p:nvPr/>
          </p:nvGrpSpPr>
          <p:grpSpPr>
            <a:xfrm>
              <a:off x="846992" y="472280"/>
              <a:ext cx="10498015" cy="5913438"/>
              <a:chOff x="846992" y="472280"/>
              <a:chExt cx="10498015" cy="5913438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992" y="472280"/>
                <a:ext cx="10498015" cy="5913438"/>
              </a:xfrm>
              <a:prstGeom prst="rect">
                <a:avLst/>
              </a:prstGeom>
            </p:spPr>
          </p:pic>
          <p:sp>
            <p:nvSpPr>
              <p:cNvPr id="29" name="직사각형 28"/>
              <p:cNvSpPr/>
              <p:nvPr/>
            </p:nvSpPr>
            <p:spPr>
              <a:xfrm>
                <a:off x="2676697" y="2383939"/>
                <a:ext cx="6941127" cy="1897115"/>
              </a:xfrm>
              <a:prstGeom prst="rect">
                <a:avLst/>
              </a:prstGeom>
              <a:gradFill flip="none" rotWithShape="1">
                <a:gsLst>
                  <a:gs pos="18000">
                    <a:schemeClr val="tx1"/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0"/>
                    </a:schemeClr>
                  </a:gs>
                  <a:gs pos="84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62511" y="1888878"/>
                <a:ext cx="2466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보물상자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" name="직선 연결선 8"/>
              <p:cNvCxnSpPr/>
              <p:nvPr/>
            </p:nvCxnSpPr>
            <p:spPr>
              <a:xfrm flipV="1">
                <a:off x="5076825" y="1888878"/>
                <a:ext cx="1974850" cy="1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 flipV="1">
                <a:off x="5076825" y="2258209"/>
                <a:ext cx="1974850" cy="1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8919" y="2808719"/>
                <a:ext cx="1011799" cy="983162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1459" y="2808719"/>
                <a:ext cx="1011799" cy="983162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837" y="2672621"/>
                <a:ext cx="1127917" cy="1127917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032761" y="3800538"/>
                <a:ext cx="20600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어설트</a:t>
                </a:r>
                <a:r>
                  <a:rPr lang="ko-KR" altLang="en-US" sz="11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1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블레이드</a:t>
                </a:r>
                <a:endParaRPr lang="ko-KR" alt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2227" y="2705333"/>
                <a:ext cx="1127917" cy="1127917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837" y="3571640"/>
                <a:ext cx="226639" cy="218347"/>
              </a:xfrm>
              <a:prstGeom prst="rect">
                <a:avLst/>
              </a:prstGeom>
            </p:spPr>
          </p:pic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3891" y="3571640"/>
                <a:ext cx="226639" cy="218347"/>
              </a:xfrm>
              <a:prstGeom prst="rect">
                <a:avLst/>
              </a:prstGeom>
            </p:spPr>
          </p:pic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8945" y="3571640"/>
                <a:ext cx="226639" cy="218347"/>
              </a:xfrm>
              <a:prstGeom prst="rect">
                <a:avLst/>
              </a:prstGeom>
            </p:spPr>
          </p:pic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0406" y="3571640"/>
                <a:ext cx="226639" cy="218347"/>
              </a:xfrm>
              <a:prstGeom prst="rect">
                <a:avLst/>
              </a:prstGeom>
            </p:spPr>
          </p:pic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3922" y="3571640"/>
                <a:ext cx="226639" cy="218347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749119" y="4357982"/>
                <a:ext cx="2693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보물상자를 선택하세요</a:t>
                </a:r>
                <a:endParaRPr lang="ko-KR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31115" y="4788275"/>
              <a:ext cx="9097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8121" y="5850514"/>
              <a:ext cx="22225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카운트다운 후 자동 </a:t>
              </a:r>
              <a:r>
                <a:rPr lang="ko-KR" altLang="en-US" sz="12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선</a:t>
              </a:r>
              <a:r>
                <a:rPr lang="ko-KR" altLang="en-US" sz="1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택</a:t>
              </a:r>
              <a:endParaRPr lang="ko-KR" altLang="en-US" sz="1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10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46992" y="472280"/>
            <a:ext cx="10498015" cy="5913438"/>
            <a:chOff x="846992" y="472280"/>
            <a:chExt cx="10498015" cy="591343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92" y="472280"/>
              <a:ext cx="10498015" cy="5913438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2676697" y="2383939"/>
              <a:ext cx="6941127" cy="1897115"/>
            </a:xfrm>
            <a:prstGeom prst="rect">
              <a:avLst/>
            </a:prstGeom>
            <a:gradFill flip="none" rotWithShape="1">
              <a:gsLst>
                <a:gs pos="18000">
                  <a:schemeClr val="tx1"/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  <a:gs pos="84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232" y="2279050"/>
              <a:ext cx="1981780" cy="20020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862511" y="1888878"/>
              <a:ext cx="2466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보물상자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 flipV="1">
              <a:off x="5076825" y="1888878"/>
              <a:ext cx="1974850" cy="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V="1">
              <a:off x="5076825" y="2258209"/>
              <a:ext cx="1974850" cy="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919" y="2808719"/>
              <a:ext cx="1011799" cy="983162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37" y="2672621"/>
              <a:ext cx="1127917" cy="11279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32761" y="3800538"/>
              <a:ext cx="2060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어설트</a:t>
              </a:r>
              <a:r>
                <a:rPr lang="ko-KR" alt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227" y="2705333"/>
              <a:ext cx="1127917" cy="1127917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37" y="3571640"/>
              <a:ext cx="226639" cy="218347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891" y="3571640"/>
              <a:ext cx="226639" cy="218347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945" y="3571640"/>
              <a:ext cx="226639" cy="218347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406" y="3571640"/>
              <a:ext cx="226639" cy="218347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922" y="3571640"/>
              <a:ext cx="226639" cy="218347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66"/>
            <a:stretch/>
          </p:blipFill>
          <p:spPr>
            <a:xfrm>
              <a:off x="8825826" y="5627039"/>
              <a:ext cx="1872740" cy="50047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825826" y="5695618"/>
              <a:ext cx="1872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확인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341" y="2705333"/>
              <a:ext cx="1127917" cy="1127917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951" y="2672621"/>
              <a:ext cx="1127917" cy="1127917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951" y="3571640"/>
              <a:ext cx="226639" cy="218347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005" y="3571640"/>
              <a:ext cx="226639" cy="218347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059" y="3571640"/>
              <a:ext cx="226639" cy="21834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289265" y="3800538"/>
              <a:ext cx="2060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용맹의 </a:t>
              </a:r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룬</a:t>
              </a:r>
              <a:endPara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70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46992" y="464853"/>
            <a:ext cx="10578458" cy="5928291"/>
            <a:chOff x="846992" y="464853"/>
            <a:chExt cx="10578458" cy="592829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92" y="464853"/>
              <a:ext cx="10498015" cy="5928291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66"/>
            <a:stretch/>
          </p:blipFill>
          <p:spPr>
            <a:xfrm>
              <a:off x="8825826" y="5627039"/>
              <a:ext cx="1872740" cy="5004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825826" y="5695618"/>
              <a:ext cx="1872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다시하기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169" y="1595036"/>
              <a:ext cx="1127917" cy="11279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992093" y="2797767"/>
              <a:ext cx="2060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어설트</a:t>
              </a:r>
              <a:r>
                <a:rPr lang="ko-KR" alt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블레이드</a:t>
              </a:r>
              <a:endPara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559" y="1627748"/>
              <a:ext cx="1127917" cy="1127917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169" y="2494055"/>
              <a:ext cx="226639" cy="218347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223" y="2494055"/>
              <a:ext cx="226639" cy="218347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277" y="2494055"/>
              <a:ext cx="226639" cy="218347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738" y="2494055"/>
              <a:ext cx="226639" cy="218347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254" y="2494055"/>
              <a:ext cx="226639" cy="218347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1458" y="1565185"/>
              <a:ext cx="1127917" cy="1127917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8068" y="1532473"/>
              <a:ext cx="1127917" cy="1127917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8068" y="2431492"/>
              <a:ext cx="226639" cy="218347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122" y="2431492"/>
              <a:ext cx="226639" cy="218347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176" y="2431492"/>
              <a:ext cx="226639" cy="21834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65382" y="2786578"/>
              <a:ext cx="2060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용맹의 </a:t>
              </a:r>
              <a:r>
                <a:rPr lang="ko-KR" altLang="en-US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룬</a:t>
              </a:r>
              <a:endPara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696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53</Words>
  <Application>Microsoft Office PowerPoint</Application>
  <PresentationFormat>와이드스크린</PresentationFormat>
  <Paragraphs>30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11</cp:revision>
  <dcterms:created xsi:type="dcterms:W3CDTF">2016-06-17T08:41:36Z</dcterms:created>
  <dcterms:modified xsi:type="dcterms:W3CDTF">2016-06-24T05:21:32Z</dcterms:modified>
</cp:coreProperties>
</file>