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74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22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380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603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58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853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84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26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53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825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814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4097B-C5E5-4DA9-A5B3-62AD601B1C3C}" type="datetimeFigureOut">
              <a:rPr lang="ko-KR" altLang="en-US" smtClean="0"/>
              <a:t>2016-04-06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AE51F-71B5-494B-BEF1-A33E14987B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82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642176" y="432969"/>
            <a:ext cx="10907647" cy="5992061"/>
            <a:chOff x="642176" y="432969"/>
            <a:chExt cx="10907647" cy="5992061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176" y="432969"/>
              <a:ext cx="10907647" cy="599206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7115176" y="2819400"/>
              <a:ext cx="30861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r>
                <a:rPr lang="ko-KR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 반복완료 보상</a:t>
              </a:r>
              <a:endParaRPr lang="ko-KR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15176" y="3530797"/>
              <a:ext cx="7334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3000</a:t>
              </a:r>
              <a:endParaRPr lang="ko-KR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48600" y="3102172"/>
              <a:ext cx="2257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 / 5</a:t>
              </a:r>
              <a:endParaRPr lang="ko-KR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748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/>
          <p:cNvGrpSpPr/>
          <p:nvPr/>
        </p:nvGrpSpPr>
        <p:grpSpPr>
          <a:xfrm>
            <a:off x="642176" y="432969"/>
            <a:ext cx="10907648" cy="5992061"/>
            <a:chOff x="642176" y="432969"/>
            <a:chExt cx="10907648" cy="5992061"/>
          </a:xfrm>
        </p:grpSpPr>
        <p:grpSp>
          <p:nvGrpSpPr>
            <p:cNvPr id="8" name="그룹 7"/>
            <p:cNvGrpSpPr/>
            <p:nvPr/>
          </p:nvGrpSpPr>
          <p:grpSpPr>
            <a:xfrm>
              <a:off x="642176" y="432969"/>
              <a:ext cx="10907647" cy="5992061"/>
              <a:chOff x="642176" y="432969"/>
              <a:chExt cx="10907647" cy="5992061"/>
            </a:xfrm>
          </p:grpSpPr>
          <p:pic>
            <p:nvPicPr>
              <p:cNvPr id="4" name="그림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176" y="432969"/>
                <a:ext cx="10907647" cy="5992061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7115176" y="2819400"/>
                <a:ext cx="3086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1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반복완료 보상</a:t>
                </a:r>
                <a:endParaRPr lang="ko-KR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115176" y="3530797"/>
                <a:ext cx="7334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3000</a:t>
                </a:r>
                <a:endParaRPr lang="ko-KR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848600" y="3102172"/>
                <a:ext cx="22574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 / 5</a:t>
                </a:r>
                <a:endParaRPr lang="ko-KR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642176" y="432969"/>
              <a:ext cx="10907648" cy="5992061"/>
            </a:xfrm>
            <a:prstGeom prst="rect">
              <a:avLst/>
            </a:prstGeom>
            <a:solidFill>
              <a:schemeClr val="tx1">
                <a:alpha val="86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 dirty="0"/>
            </a:p>
          </p:txBody>
        </p:sp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7809" y="2284614"/>
              <a:ext cx="1166012" cy="2317630"/>
            </a:xfrm>
            <a:prstGeom prst="rect">
              <a:avLst/>
            </a:prstGeom>
          </p:spPr>
        </p:pic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063821" y="2293494"/>
              <a:ext cx="1166012" cy="231763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4431302" y="1667004"/>
              <a:ext cx="3086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반복완료 보상</a:t>
              </a:r>
              <a:endPara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4772425" y="1715273"/>
              <a:ext cx="2619632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>
              <a:off x="4772425" y="2128669"/>
              <a:ext cx="2619632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2641" y="2842709"/>
              <a:ext cx="1219200" cy="1219200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6131" y="2992860"/>
              <a:ext cx="900000" cy="9000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5472640" y="3664548"/>
              <a:ext cx="11826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>
                  <a:solidFill>
                    <a:schemeClr val="bg1"/>
                  </a:solidFill>
                  <a:latin typeface="+mj-ea"/>
                  <a:ea typeface="+mj-ea"/>
                </a:rPr>
                <a:t>3000</a:t>
              </a:r>
              <a:endParaRPr lang="ko-KR" altLang="en-US" sz="4400" b="1" dirty="0">
                <a:solidFill>
                  <a:schemeClr val="bg1"/>
                </a:solidFill>
                <a:latin typeface="+mj-ea"/>
                <a:ea typeface="+mj-ea"/>
              </a:endParaRPr>
            </a:p>
          </p:txBody>
        </p:sp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039" y="4779115"/>
              <a:ext cx="1216802" cy="486721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5523109" y="4868586"/>
              <a:ext cx="11687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확 인</a:t>
              </a:r>
              <a:endParaRPr lang="ko-KR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543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</Words>
  <Application>Microsoft Office PowerPoint</Application>
  <PresentationFormat>와이드스크린</PresentationFormat>
  <Paragraphs>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강도희</dc:creator>
  <cp:lastModifiedBy>강도희</cp:lastModifiedBy>
  <cp:revision>5</cp:revision>
  <dcterms:created xsi:type="dcterms:W3CDTF">2016-04-06T03:39:39Z</dcterms:created>
  <dcterms:modified xsi:type="dcterms:W3CDTF">2016-04-06T05:24:56Z</dcterms:modified>
</cp:coreProperties>
</file>