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3" r:id="rId5"/>
    <p:sldId id="258" r:id="rId6"/>
    <p:sldId id="271" r:id="rId7"/>
    <p:sldId id="272" r:id="rId8"/>
    <p:sldId id="259" r:id="rId9"/>
    <p:sldId id="263" r:id="rId10"/>
    <p:sldId id="260" r:id="rId11"/>
    <p:sldId id="268" r:id="rId12"/>
    <p:sldId id="264" r:id="rId13"/>
    <p:sldId id="269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6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33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72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75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58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71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931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6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961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117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4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4D69-83CC-4BAF-B057-6C7F33C562F3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C2D82-F4E1-4545-8E14-3023B4FAD7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81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/>
          <p:cNvGrpSpPr/>
          <p:nvPr/>
        </p:nvGrpSpPr>
        <p:grpSpPr>
          <a:xfrm>
            <a:off x="1450260" y="650733"/>
            <a:ext cx="9676288" cy="5680609"/>
            <a:chOff x="1450260" y="650733"/>
            <a:chExt cx="9676288" cy="5680609"/>
          </a:xfrm>
        </p:grpSpPr>
        <p:sp>
          <p:nvSpPr>
            <p:cNvPr id="48" name="직사각형 47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1615955" y="650733"/>
              <a:ext cx="904823" cy="502564"/>
              <a:chOff x="1615955" y="650733"/>
              <a:chExt cx="904823" cy="502564"/>
            </a:xfrm>
          </p:grpSpPr>
          <p:sp>
            <p:nvSpPr>
              <p:cNvPr id="89" name="직사각형 88"/>
              <p:cNvSpPr/>
              <p:nvPr/>
            </p:nvSpPr>
            <p:spPr>
              <a:xfrm>
                <a:off x="1615955" y="650733"/>
                <a:ext cx="904823" cy="502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왼쪽 화살표 89"/>
              <p:cNvSpPr/>
              <p:nvPr/>
            </p:nvSpPr>
            <p:spPr>
              <a:xfrm>
                <a:off x="1755328" y="729020"/>
                <a:ext cx="626076" cy="345989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5165124" y="729020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내길드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1755328" y="1282987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257800" y="1295400"/>
              <a:ext cx="5806440" cy="445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684020" y="1698071"/>
              <a:ext cx="3481104" cy="4565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257800" y="5825280"/>
              <a:ext cx="1873250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길드 랭킹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9190990" y="5825280"/>
              <a:ext cx="1873250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길드전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입장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84020" y="1707262"/>
              <a:ext cx="3481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 </a:t>
              </a: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구렛나루는남겨줘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Lv.50 </a:t>
              </a: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r="-1"/>
            <a:stretch/>
          </p:blipFill>
          <p:spPr>
            <a:xfrm>
              <a:off x="2556556" y="3702110"/>
              <a:ext cx="1777137" cy="1775389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042" y="2444295"/>
              <a:ext cx="390036" cy="390036"/>
            </a:xfrm>
            <a:prstGeom prst="rect">
              <a:avLst/>
            </a:prstGeom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331" y="2455117"/>
              <a:ext cx="390036" cy="390036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330" y="2444295"/>
              <a:ext cx="390036" cy="39003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684021" y="2857191"/>
              <a:ext cx="17843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길드랭킹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r"/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길드경험치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r"/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길드원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68373" y="2857623"/>
              <a:ext cx="16967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123,456(15%)</a:t>
              </a:r>
            </a:p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35/50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84020" y="5220202"/>
              <a:ext cx="3481103" cy="4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&lt;&lt; </a:t>
              </a:r>
              <a:r>
                <a:rPr lang="ko-KR" alt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자유가입 </a:t>
              </a: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&gt;&gt;</a:t>
              </a:r>
              <a:endParaRPr lang="en-US" altLang="ko-KR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755328" y="5634226"/>
              <a:ext cx="3361133" cy="560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수호자레벨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1000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이상 가입이 가능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매일 출석체크 하지 않으면 강제 추방됨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5328626" y="1356872"/>
              <a:ext cx="5664284" cy="648587"/>
              <a:chOff x="5328626" y="1797956"/>
              <a:chExt cx="5664284" cy="648587"/>
            </a:xfrm>
          </p:grpSpPr>
          <p:sp>
            <p:nvSpPr>
              <p:cNvPr id="85" name="직사각형 84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err="1" smtClean="0">
                    <a:solidFill>
                      <a:srgbClr val="00B0F0"/>
                    </a:solidFill>
                  </a:rPr>
                  <a:t>길드장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직사각형 86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err="1" smtClean="0">
                    <a:solidFill>
                      <a:schemeClr val="tx1"/>
                    </a:solidFill>
                  </a:rPr>
                  <a:t>미출석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직사각형 87"/>
              <p:cNvSpPr/>
              <p:nvPr/>
            </p:nvSpPr>
            <p:spPr>
              <a:xfrm>
                <a:off x="9945289" y="1882929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5328626" y="2054237"/>
              <a:ext cx="5664284" cy="648587"/>
              <a:chOff x="5328626" y="1797956"/>
              <a:chExt cx="5664284" cy="648587"/>
            </a:xfrm>
          </p:grpSpPr>
          <p:sp>
            <p:nvSpPr>
              <p:cNvPr id="81" name="직사각형 80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rgbClr val="00B0F0"/>
                    </a:solidFill>
                  </a:rPr>
                  <a:t>길드장로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직사각형 81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직사각형 82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smtClean="0">
                    <a:solidFill>
                      <a:schemeClr val="tx1"/>
                    </a:solidFill>
                  </a:rPr>
                  <a:t>출석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9945289" y="1882929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5328626" y="2749355"/>
              <a:ext cx="5664284" cy="648587"/>
              <a:chOff x="5328626" y="1797956"/>
              <a:chExt cx="5664284" cy="648587"/>
            </a:xfr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8" name="직사각형 77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endParaRPr lang="en-US" altLang="ko-KR" sz="12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직사각형 78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출석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하기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5328626" y="3446720"/>
              <a:ext cx="5664284" cy="648587"/>
              <a:chOff x="5328626" y="1797956"/>
              <a:chExt cx="5664284" cy="648587"/>
            </a:xfrm>
          </p:grpSpPr>
          <p:sp>
            <p:nvSpPr>
              <p:cNvPr id="74" name="직사각형 73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endParaRPr lang="en-US" altLang="ko-KR" sz="12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smtClean="0">
                    <a:solidFill>
                      <a:schemeClr val="tx1"/>
                    </a:solidFill>
                  </a:rPr>
                  <a:t>출석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9945289" y="1882929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직사각형 68"/>
            <p:cNvSpPr/>
            <p:nvPr/>
          </p:nvSpPr>
          <p:spPr>
            <a:xfrm>
              <a:off x="5328626" y="5326379"/>
              <a:ext cx="1620814" cy="3702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탈퇴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9342120" y="5340338"/>
              <a:ext cx="1673650" cy="3702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스킬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763" y="1737683"/>
              <a:ext cx="558730" cy="571429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450260" y="2244284"/>
              <a:ext cx="1125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2:17:50</a:t>
              </a:r>
              <a:endParaRPr lang="en-US" altLang="ko-KR" sz="1100" dirty="0" smtClean="0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7234893" y="5825280"/>
              <a:ext cx="1873250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길드레이드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입장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65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27218" y="456216"/>
            <a:ext cx="10363216" cy="5945567"/>
            <a:chOff x="927218" y="456216"/>
            <a:chExt cx="10363216" cy="5945567"/>
          </a:xfrm>
        </p:grpSpPr>
        <p:grpSp>
          <p:nvGrpSpPr>
            <p:cNvPr id="5" name="그룹 4"/>
            <p:cNvGrpSpPr/>
            <p:nvPr/>
          </p:nvGrpSpPr>
          <p:grpSpPr>
            <a:xfrm>
              <a:off x="927218" y="456216"/>
              <a:ext cx="10363216" cy="5945567"/>
              <a:chOff x="927218" y="456216"/>
              <a:chExt cx="10363216" cy="5945567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218" y="456216"/>
                <a:ext cx="10363216" cy="5945567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8306" l="8462" r="924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11" r="41710" b="81527"/>
              <a:stretch/>
            </p:blipFill>
            <p:spPr>
              <a:xfrm>
                <a:off x="5295206" y="456216"/>
                <a:ext cx="1479667" cy="849459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5008" y="1794426"/>
                <a:ext cx="1101681" cy="1381528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2634" y="2408358"/>
                <a:ext cx="1273728" cy="1597278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9021" y="3546730"/>
                <a:ext cx="1429523" cy="1792648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777" y="4005636"/>
                <a:ext cx="1693216" cy="2123324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"/>
              <a:stretch/>
            </p:blipFill>
            <p:spPr>
              <a:xfrm>
                <a:off x="9498112" y="531669"/>
                <a:ext cx="1150145" cy="1145922"/>
              </a:xfrm>
              <a:prstGeom prst="rect">
                <a:avLst/>
              </a:prstGeom>
            </p:spPr>
          </p:pic>
          <p:pic>
            <p:nvPicPr>
              <p:cNvPr id="18" name="그림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3" b="605"/>
              <a:stretch/>
            </p:blipFill>
            <p:spPr>
              <a:xfrm>
                <a:off x="1799780" y="531669"/>
                <a:ext cx="927982" cy="1150143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743834" y="1161751"/>
                <a:ext cx="257160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Win</a:t>
                </a:r>
                <a:endParaRPr lang="ko-KR" altLang="en-US" sz="8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714001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rgbClr val="00B0F0"/>
                  </a:solidFill>
                </a:rPr>
                <a:t>LV.50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rgbClr val="00B0F0"/>
                  </a:solidFill>
                </a:rPr>
                <a:t>구렛나루는남겨줘</a:t>
              </a:r>
              <a:endParaRPr lang="en-US" altLang="ko-KR" sz="12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0420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9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27218" y="456216"/>
            <a:ext cx="10363216" cy="5945567"/>
            <a:chOff x="927218" y="456216"/>
            <a:chExt cx="10363216" cy="5945567"/>
          </a:xfrm>
        </p:grpSpPr>
        <p:grpSp>
          <p:nvGrpSpPr>
            <p:cNvPr id="5" name="그룹 4"/>
            <p:cNvGrpSpPr/>
            <p:nvPr/>
          </p:nvGrpSpPr>
          <p:grpSpPr>
            <a:xfrm>
              <a:off x="927218" y="456216"/>
              <a:ext cx="10363216" cy="5945567"/>
              <a:chOff x="927218" y="456216"/>
              <a:chExt cx="10363216" cy="5945567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218" y="456216"/>
                <a:ext cx="10363216" cy="5945567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8306" l="8462" r="924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11" r="41710" b="81527"/>
              <a:stretch/>
            </p:blipFill>
            <p:spPr>
              <a:xfrm>
                <a:off x="5295206" y="456216"/>
                <a:ext cx="1479667" cy="849459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5008" y="1794426"/>
                <a:ext cx="1101681" cy="138152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123160" y="1153601"/>
                <a:ext cx="188856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8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2634" y="2408358"/>
                <a:ext cx="1273728" cy="1597278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9021" y="3546730"/>
                <a:ext cx="1429523" cy="1792648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777" y="4005636"/>
                <a:ext cx="1693216" cy="2123324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"/>
              <a:stretch/>
            </p:blipFill>
            <p:spPr>
              <a:xfrm>
                <a:off x="9498112" y="531669"/>
                <a:ext cx="1150145" cy="1145922"/>
              </a:xfrm>
              <a:prstGeom prst="rect">
                <a:avLst/>
              </a:prstGeom>
            </p:spPr>
          </p:pic>
          <p:pic>
            <p:nvPicPr>
              <p:cNvPr id="18" name="그림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3" b="605"/>
              <a:stretch/>
            </p:blipFill>
            <p:spPr>
              <a:xfrm>
                <a:off x="1799780" y="531669"/>
                <a:ext cx="927982" cy="1150143"/>
              </a:xfrm>
              <a:prstGeom prst="rect">
                <a:avLst/>
              </a:prstGeom>
            </p:spPr>
          </p:pic>
        </p:grp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85" y="568830"/>
              <a:ext cx="809719" cy="73684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714001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rgbClr val="00B0F0"/>
                  </a:solidFill>
                </a:rPr>
                <a:t>LV.50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rgbClr val="00B0F0"/>
                  </a:solidFill>
                </a:rPr>
                <a:t>구렛나루는남겨줘</a:t>
              </a:r>
              <a:endParaRPr lang="en-US" altLang="ko-KR" sz="12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80420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27218" y="456216"/>
            <a:ext cx="10363216" cy="5945567"/>
            <a:chOff x="927218" y="456216"/>
            <a:chExt cx="10363216" cy="5945567"/>
          </a:xfrm>
        </p:grpSpPr>
        <p:grpSp>
          <p:nvGrpSpPr>
            <p:cNvPr id="5" name="그룹 4"/>
            <p:cNvGrpSpPr/>
            <p:nvPr/>
          </p:nvGrpSpPr>
          <p:grpSpPr>
            <a:xfrm>
              <a:off x="927218" y="456216"/>
              <a:ext cx="10363216" cy="5945567"/>
              <a:chOff x="927218" y="456216"/>
              <a:chExt cx="10363216" cy="5945567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218" y="456216"/>
                <a:ext cx="10363216" cy="5945567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8306" l="8462" r="924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11" r="41710" b="81527"/>
              <a:stretch/>
            </p:blipFill>
            <p:spPr>
              <a:xfrm>
                <a:off x="5295206" y="456216"/>
                <a:ext cx="1479667" cy="849459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5008" y="1794426"/>
                <a:ext cx="1101681" cy="1381528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2634" y="2408358"/>
                <a:ext cx="1273728" cy="1597278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9021" y="3546730"/>
                <a:ext cx="1429523" cy="1792648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777" y="4005636"/>
                <a:ext cx="1693216" cy="2123324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"/>
              <a:stretch/>
            </p:blipFill>
            <p:spPr>
              <a:xfrm>
                <a:off x="9498112" y="531669"/>
                <a:ext cx="1150145" cy="1145922"/>
              </a:xfrm>
              <a:prstGeom prst="rect">
                <a:avLst/>
              </a:prstGeom>
            </p:spPr>
          </p:pic>
          <p:pic>
            <p:nvPicPr>
              <p:cNvPr id="18" name="그림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3" b="605"/>
              <a:stretch/>
            </p:blipFill>
            <p:spPr>
              <a:xfrm>
                <a:off x="1799780" y="531669"/>
                <a:ext cx="927982" cy="1150143"/>
              </a:xfrm>
              <a:prstGeom prst="rect">
                <a:avLst/>
              </a:prstGeom>
            </p:spPr>
          </p:pic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2085" y="568830"/>
                <a:ext cx="809719" cy="736845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252136" y="1161751"/>
                <a:ext cx="356580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Defeat</a:t>
                </a:r>
                <a:endParaRPr lang="ko-KR" altLang="en-US" sz="8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714001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rgbClr val="00B0F0"/>
                  </a:solidFill>
                </a:rPr>
                <a:t>LV.50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rgbClr val="00B0F0"/>
                  </a:solidFill>
                </a:rPr>
                <a:t>구렛나루는남겨줘</a:t>
              </a:r>
              <a:endParaRPr lang="en-US" altLang="ko-KR" sz="12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80420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2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27218" y="456216"/>
            <a:ext cx="10363216" cy="5945567"/>
            <a:chOff x="927218" y="456216"/>
            <a:chExt cx="10363216" cy="5945567"/>
          </a:xfrm>
        </p:grpSpPr>
        <p:grpSp>
          <p:nvGrpSpPr>
            <p:cNvPr id="5" name="그룹 4"/>
            <p:cNvGrpSpPr/>
            <p:nvPr/>
          </p:nvGrpSpPr>
          <p:grpSpPr>
            <a:xfrm>
              <a:off x="927218" y="456216"/>
              <a:ext cx="10363216" cy="5945567"/>
              <a:chOff x="927218" y="456216"/>
              <a:chExt cx="10363216" cy="5945567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218" y="456216"/>
                <a:ext cx="10363216" cy="5945567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8306" l="8462" r="924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11" r="41710" b="81527"/>
              <a:stretch/>
            </p:blipFill>
            <p:spPr>
              <a:xfrm>
                <a:off x="5295206" y="456216"/>
                <a:ext cx="1479667" cy="849459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5008" y="1794426"/>
                <a:ext cx="1101681" cy="138152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123160" y="1153601"/>
                <a:ext cx="188856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8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2634" y="2408358"/>
                <a:ext cx="1273728" cy="1597278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9021" y="3546730"/>
                <a:ext cx="1429523" cy="1792648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777" y="4005636"/>
                <a:ext cx="1693216" cy="2123324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"/>
              <a:stretch/>
            </p:blipFill>
            <p:spPr>
              <a:xfrm>
                <a:off x="9498112" y="531669"/>
                <a:ext cx="1150145" cy="1145922"/>
              </a:xfrm>
              <a:prstGeom prst="rect">
                <a:avLst/>
              </a:prstGeom>
            </p:spPr>
          </p:pic>
          <p:pic>
            <p:nvPicPr>
              <p:cNvPr id="18" name="그림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3" b="605"/>
              <a:stretch/>
            </p:blipFill>
            <p:spPr>
              <a:xfrm>
                <a:off x="1799780" y="531669"/>
                <a:ext cx="927982" cy="1150143"/>
              </a:xfrm>
              <a:prstGeom prst="rect">
                <a:avLst/>
              </a:prstGeom>
            </p:spPr>
          </p:pic>
        </p:grp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85" y="568830"/>
              <a:ext cx="809719" cy="736845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75" y="568830"/>
              <a:ext cx="809719" cy="73684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714001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rgbClr val="00B0F0"/>
                  </a:solidFill>
                </a:rPr>
                <a:t>LV.50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rgbClr val="00B0F0"/>
                  </a:solidFill>
                </a:rPr>
                <a:t>구렛나루는남겨줘</a:t>
              </a:r>
              <a:endParaRPr lang="en-US" altLang="ko-KR" sz="12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80420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2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27218" y="456216"/>
            <a:ext cx="10363216" cy="5945567"/>
            <a:chOff x="927218" y="456216"/>
            <a:chExt cx="10363216" cy="5945567"/>
          </a:xfrm>
        </p:grpSpPr>
        <p:grpSp>
          <p:nvGrpSpPr>
            <p:cNvPr id="5" name="그룹 4"/>
            <p:cNvGrpSpPr/>
            <p:nvPr/>
          </p:nvGrpSpPr>
          <p:grpSpPr>
            <a:xfrm>
              <a:off x="927218" y="456216"/>
              <a:ext cx="10363216" cy="5945567"/>
              <a:chOff x="927218" y="456216"/>
              <a:chExt cx="10363216" cy="5945567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218" y="456216"/>
                <a:ext cx="10363216" cy="5945567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8306" l="8462" r="924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11" r="41710" b="81527"/>
              <a:stretch/>
            </p:blipFill>
            <p:spPr>
              <a:xfrm>
                <a:off x="5295206" y="456216"/>
                <a:ext cx="1479667" cy="849459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5008" y="1794426"/>
                <a:ext cx="1101681" cy="1381528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2634" y="2408358"/>
                <a:ext cx="1273728" cy="1597278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9021" y="3546730"/>
                <a:ext cx="1429523" cy="1792648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777" y="4005636"/>
                <a:ext cx="1693216" cy="2123324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"/>
              <a:stretch/>
            </p:blipFill>
            <p:spPr>
              <a:xfrm>
                <a:off x="9498112" y="531669"/>
                <a:ext cx="1150145" cy="1145922"/>
              </a:xfrm>
              <a:prstGeom prst="rect">
                <a:avLst/>
              </a:prstGeom>
            </p:spPr>
          </p:pic>
          <p:pic>
            <p:nvPicPr>
              <p:cNvPr id="18" name="그림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3" b="605"/>
              <a:stretch/>
            </p:blipFill>
            <p:spPr>
              <a:xfrm>
                <a:off x="1799780" y="531669"/>
                <a:ext cx="927982" cy="1150143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743834" y="1161751"/>
                <a:ext cx="257160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Win</a:t>
                </a:r>
                <a:endParaRPr lang="ko-KR" altLang="en-US" sz="8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85" y="568830"/>
              <a:ext cx="809719" cy="736845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75" y="568830"/>
              <a:ext cx="809719" cy="73684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714001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rgbClr val="00B0F0"/>
                  </a:solidFill>
                </a:rPr>
                <a:t>LV.50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rgbClr val="00B0F0"/>
                  </a:solidFill>
                </a:rPr>
                <a:t>구렛나루는남겨줘</a:t>
              </a:r>
              <a:endParaRPr lang="en-US" altLang="ko-KR" sz="12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80420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9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096390" y="484483"/>
            <a:ext cx="10200543" cy="5726846"/>
            <a:chOff x="1096390" y="484483"/>
            <a:chExt cx="10200543" cy="5726846"/>
          </a:xfrm>
        </p:grpSpPr>
        <p:sp>
          <p:nvSpPr>
            <p:cNvPr id="49" name="직사각형 48"/>
            <p:cNvSpPr/>
            <p:nvPr/>
          </p:nvSpPr>
          <p:spPr>
            <a:xfrm>
              <a:off x="1258413" y="484483"/>
              <a:ext cx="9958899" cy="5726846"/>
            </a:xfrm>
            <a:prstGeom prst="rect">
              <a:avLst/>
            </a:prstGeom>
            <a:solidFill>
              <a:srgbClr val="2A2E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 rot="10800000">
              <a:off x="7952566" y="484483"/>
              <a:ext cx="3264746" cy="572684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4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258413" y="484483"/>
              <a:ext cx="3264746" cy="572684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4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03290" y="931652"/>
              <a:ext cx="3459095" cy="1107996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altLang="ko-KR" sz="6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Victory</a:t>
              </a:r>
              <a:endParaRPr lang="ko-KR" altLang="en-US" sz="6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8929816" y="5383330"/>
              <a:ext cx="2179964" cy="6500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chemeClr val="tx1"/>
                  </a:solidFill>
                </a:rPr>
                <a:t>      </a:t>
              </a:r>
              <a:r>
                <a:rPr lang="ko-KR" altLang="en-US" sz="2000" b="1" dirty="0" err="1" smtClean="0">
                  <a:solidFill>
                    <a:schemeClr val="tx1"/>
                  </a:solidFill>
                </a:rPr>
                <a:t>다시하기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097" y="5344518"/>
              <a:ext cx="689134" cy="689134"/>
            </a:xfrm>
            <a:prstGeom prst="rect">
              <a:avLst/>
            </a:prstGeom>
          </p:spPr>
        </p:pic>
        <p:sp>
          <p:nvSpPr>
            <p:cNvPr id="106" name="직사각형 105"/>
            <p:cNvSpPr/>
            <p:nvPr/>
          </p:nvSpPr>
          <p:spPr>
            <a:xfrm>
              <a:off x="1519366" y="5383330"/>
              <a:ext cx="2179964" cy="650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err="1" smtClean="0">
                  <a:solidFill>
                    <a:schemeClr val="tx1"/>
                  </a:solidFill>
                </a:rPr>
                <a:t>마을가기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718" y="3832231"/>
              <a:ext cx="18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길드전</a:t>
              </a:r>
              <a:r>
                <a:rPr lang="ko-KR" altLang="en-US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점수</a:t>
              </a:r>
              <a:endPara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096390" y="4201563"/>
              <a:ext cx="3037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123,456</a:t>
              </a:r>
              <a:r>
                <a:rPr lang="en-US" altLang="ko-KR" sz="2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(+173)</a:t>
              </a: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255" y="1513205"/>
              <a:ext cx="825086" cy="1175148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1499324" y="2710055"/>
              <a:ext cx="223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루렛나루는남겨줘</a:t>
              </a:r>
              <a:endPara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840180" y="3832231"/>
              <a:ext cx="18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공헌도 점수</a:t>
              </a:r>
              <a:endPara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907373" y="2710055"/>
              <a:ext cx="223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  <a:r>
                <a:rPr lang="ko-KR" altLang="en-US" sz="2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연승</a:t>
              </a:r>
              <a:endParaRPr lang="en-US" altLang="ko-KR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59853" y="4284615"/>
              <a:ext cx="3037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r>
                <a:rPr lang="en-US" altLang="ko-KR" sz="2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(+10)</a:t>
              </a:r>
            </a:p>
          </p:txBody>
        </p:sp>
        <p:pic>
          <p:nvPicPr>
            <p:cNvPr id="27" name="그림 2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714" y="1798488"/>
              <a:ext cx="1904452" cy="2563218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" b="605"/>
            <a:stretch/>
          </p:blipFill>
          <p:spPr>
            <a:xfrm>
              <a:off x="2000250" y="1121537"/>
              <a:ext cx="1206439" cy="1495263"/>
            </a:xfrm>
            <a:prstGeom prst="rect">
              <a:avLst/>
            </a:prstGeom>
          </p:spPr>
        </p:pic>
        <p:pic>
          <p:nvPicPr>
            <p:cNvPr id="31" name="그림 30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751" y="2686689"/>
              <a:ext cx="2469207" cy="2541853"/>
            </a:xfrm>
            <a:prstGeom prst="rect">
              <a:avLst/>
            </a:prstGeom>
          </p:spPr>
        </p:pic>
        <p:pic>
          <p:nvPicPr>
            <p:cNvPr id="32" name="그림 31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583" y="1809171"/>
              <a:ext cx="2469207" cy="2541853"/>
            </a:xfrm>
            <a:prstGeom prst="rect">
              <a:avLst/>
            </a:prstGeom>
          </p:spPr>
        </p:pic>
        <p:pic>
          <p:nvPicPr>
            <p:cNvPr id="30" name="그림 2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940" y="2686689"/>
              <a:ext cx="1904452" cy="2563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87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096390" y="484483"/>
            <a:ext cx="10200543" cy="5726846"/>
            <a:chOff x="1096390" y="484483"/>
            <a:chExt cx="10200543" cy="5726846"/>
          </a:xfrm>
        </p:grpSpPr>
        <p:sp>
          <p:nvSpPr>
            <p:cNvPr id="49" name="직사각형 48"/>
            <p:cNvSpPr/>
            <p:nvPr/>
          </p:nvSpPr>
          <p:spPr>
            <a:xfrm>
              <a:off x="1258413" y="484483"/>
              <a:ext cx="9958899" cy="5726846"/>
            </a:xfrm>
            <a:prstGeom prst="rect">
              <a:avLst/>
            </a:prstGeom>
            <a:solidFill>
              <a:srgbClr val="2A2E4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 rot="10800000">
              <a:off x="7952566" y="484483"/>
              <a:ext cx="3264746" cy="572684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4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258413" y="484483"/>
              <a:ext cx="3264746" cy="572684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4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03290" y="931652"/>
              <a:ext cx="3459095" cy="1107996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altLang="ko-KR" sz="6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Defeat</a:t>
              </a:r>
              <a:endParaRPr lang="ko-KR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8929816" y="5383330"/>
              <a:ext cx="2179964" cy="65004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smtClean="0">
                  <a:solidFill>
                    <a:schemeClr val="tx1"/>
                  </a:solidFill>
                </a:rPr>
                <a:t>      </a:t>
              </a:r>
              <a:r>
                <a:rPr lang="ko-KR" altLang="en-US" sz="2000" b="1" dirty="0" err="1" smtClean="0">
                  <a:solidFill>
                    <a:schemeClr val="tx1"/>
                  </a:solidFill>
                </a:rPr>
                <a:t>다시하기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pic>
          <p:nvPicPr>
            <p:cNvPr id="105" name="그림 10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097" y="5344518"/>
              <a:ext cx="689134" cy="689134"/>
            </a:xfrm>
            <a:prstGeom prst="rect">
              <a:avLst/>
            </a:prstGeom>
          </p:spPr>
        </p:pic>
        <p:sp>
          <p:nvSpPr>
            <p:cNvPr id="106" name="직사각형 105"/>
            <p:cNvSpPr/>
            <p:nvPr/>
          </p:nvSpPr>
          <p:spPr>
            <a:xfrm>
              <a:off x="1519366" y="5383330"/>
              <a:ext cx="2179964" cy="650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err="1" smtClean="0">
                  <a:solidFill>
                    <a:schemeClr val="tx1"/>
                  </a:solidFill>
                </a:rPr>
                <a:t>마을가기</a:t>
              </a:r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718" y="3832231"/>
              <a:ext cx="18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길드전</a:t>
              </a:r>
              <a:r>
                <a:rPr lang="ko-KR" altLang="en-US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점수</a:t>
              </a:r>
              <a:endPara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096390" y="4201563"/>
              <a:ext cx="3037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123,456</a:t>
              </a:r>
              <a:r>
                <a:rPr lang="en-US" altLang="ko-KR" sz="2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(+17)</a:t>
              </a:r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95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255" y="1513205"/>
              <a:ext cx="825086" cy="1175148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1499324" y="2710055"/>
              <a:ext cx="223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루렛나루는남겨줘</a:t>
              </a:r>
              <a:endPara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840180" y="3832231"/>
              <a:ext cx="1876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공헌도 점수</a:t>
              </a:r>
              <a:endParaRPr lang="ko-KR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907373" y="2710055"/>
              <a:ext cx="223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  <a:r>
                <a:rPr lang="ko-KR" altLang="en-US" sz="20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연승</a:t>
              </a:r>
              <a:endParaRPr lang="en-US" altLang="ko-KR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59853" y="4284615"/>
              <a:ext cx="3037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12,345</a:t>
              </a:r>
              <a:r>
                <a:rPr lang="en-US" altLang="ko-KR" sz="24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(+2)</a:t>
              </a:r>
            </a:p>
          </p:txBody>
        </p:sp>
        <p:pic>
          <p:nvPicPr>
            <p:cNvPr id="27" name="그림 2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714" y="1798488"/>
              <a:ext cx="1904452" cy="2563218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" b="605"/>
            <a:stretch/>
          </p:blipFill>
          <p:spPr>
            <a:xfrm>
              <a:off x="2000250" y="1121537"/>
              <a:ext cx="1206439" cy="1495263"/>
            </a:xfrm>
            <a:prstGeom prst="rect">
              <a:avLst/>
            </a:prstGeom>
          </p:spPr>
        </p:pic>
        <p:pic>
          <p:nvPicPr>
            <p:cNvPr id="31" name="그림 30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751" y="2686689"/>
              <a:ext cx="2469207" cy="2541853"/>
            </a:xfrm>
            <a:prstGeom prst="rect">
              <a:avLst/>
            </a:prstGeom>
          </p:spPr>
        </p:pic>
        <p:pic>
          <p:nvPicPr>
            <p:cNvPr id="32" name="그림 31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583" y="1809171"/>
              <a:ext cx="2469207" cy="2541853"/>
            </a:xfrm>
            <a:prstGeom prst="rect">
              <a:avLst/>
            </a:prstGeom>
          </p:spPr>
        </p:pic>
        <p:pic>
          <p:nvPicPr>
            <p:cNvPr id="30" name="그림 2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940" y="2686689"/>
              <a:ext cx="1904452" cy="2563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69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615955" y="637053"/>
            <a:ext cx="9510593" cy="5694289"/>
            <a:chOff x="1615955" y="637053"/>
            <a:chExt cx="9510593" cy="5694289"/>
          </a:xfrm>
        </p:grpSpPr>
        <p:sp>
          <p:nvSpPr>
            <p:cNvPr id="5" name="직사각형 4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853948" y="1249915"/>
              <a:ext cx="1440953" cy="3556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공헌도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14575" y="1605610"/>
              <a:ext cx="5258670" cy="46291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051588" y="1249915"/>
              <a:ext cx="3971088" cy="4984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749989" y="1674191"/>
              <a:ext cx="5156754" cy="648587"/>
              <a:chOff x="1651369" y="1707263"/>
              <a:chExt cx="5156754" cy="648587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914358" y="1707264"/>
                <a:ext cx="389376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길드장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)</a:t>
                </a: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1651369" y="1707263"/>
                <a:ext cx="579904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위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6261652" y="1793925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887882" y="1768821"/>
                <a:ext cx="1332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길드 공헌도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1,234,567</a:t>
                </a:r>
                <a:endParaRPr lang="en-US" altLang="ko-KR" sz="1100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2231274" y="1707263"/>
                <a:ext cx="683086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1749989" y="2379749"/>
              <a:ext cx="5156754" cy="648587"/>
              <a:chOff x="1651369" y="1707263"/>
              <a:chExt cx="5156754" cy="648587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2914358" y="1707264"/>
                <a:ext cx="389376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길드장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)</a:t>
                </a: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1651369" y="1707263"/>
                <a:ext cx="579904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dirty="0" smtClean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위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6261652" y="1793925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887882" y="1768821"/>
                <a:ext cx="1332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길드 </a:t>
                </a:r>
                <a:r>
                  <a:rPr lang="ko-KR" altLang="en-US" sz="1400" b="1" dirty="0">
                    <a:solidFill>
                      <a:srgbClr val="00B0F0"/>
                    </a:solidFill>
                  </a:rPr>
                  <a:t>공헌도</a:t>
                </a:r>
                <a:endParaRPr lang="en-US" altLang="ko-KR" sz="1400" b="1" dirty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altLang="ko-KR" sz="1400" b="1" dirty="0">
                    <a:solidFill>
                      <a:srgbClr val="00B0F0"/>
                    </a:solidFill>
                  </a:rPr>
                  <a:t>1,234,567</a:t>
                </a:r>
                <a:endParaRPr lang="en-US" altLang="ko-KR" sz="11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2231274" y="1707263"/>
                <a:ext cx="683086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1749989" y="3085599"/>
              <a:ext cx="5156754" cy="648587"/>
              <a:chOff x="1651369" y="1707263"/>
              <a:chExt cx="5156754" cy="648587"/>
            </a:xfrm>
          </p:grpSpPr>
          <p:sp>
            <p:nvSpPr>
              <p:cNvPr id="74" name="직사각형 73"/>
              <p:cNvSpPr/>
              <p:nvPr/>
            </p:nvSpPr>
            <p:spPr>
              <a:xfrm>
                <a:off x="2914358" y="1707264"/>
                <a:ext cx="389376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길드장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)</a:t>
                </a:r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1651369" y="1707263"/>
                <a:ext cx="579904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dirty="0" smtClean="0">
                    <a:solidFill>
                      <a:schemeClr val="tx1"/>
                    </a:solidFill>
                  </a:rPr>
                  <a:t>3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위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6261652" y="1793925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887882" y="1768821"/>
                <a:ext cx="1332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길드 </a:t>
                </a:r>
                <a:r>
                  <a:rPr lang="ko-KR" altLang="en-US" sz="1400" b="1" dirty="0">
                    <a:solidFill>
                      <a:srgbClr val="00B0F0"/>
                    </a:solidFill>
                  </a:rPr>
                  <a:t>공헌도</a:t>
                </a:r>
                <a:endParaRPr lang="en-US" altLang="ko-KR" sz="1400" b="1" dirty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altLang="ko-KR" sz="1400" b="1" dirty="0">
                    <a:solidFill>
                      <a:srgbClr val="00B0F0"/>
                    </a:solidFill>
                  </a:rPr>
                  <a:t>1,234,567</a:t>
                </a:r>
                <a:endParaRPr lang="en-US" altLang="ko-KR" sz="11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2231274" y="1707263"/>
                <a:ext cx="683086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직사각형 78"/>
            <p:cNvSpPr/>
            <p:nvPr/>
          </p:nvSpPr>
          <p:spPr>
            <a:xfrm>
              <a:off x="8316655" y="1296891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길드전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기록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3362007" y="1249915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길드전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랭킹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7129930" y="1726274"/>
              <a:ext cx="3817931" cy="2155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248698" y="1749204"/>
              <a:ext cx="18467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accent2"/>
                  </a:solidFill>
                </a:rPr>
                <a:t>길드 순위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길드전</a:t>
              </a:r>
              <a:r>
                <a:rPr lang="ko-KR" altLang="en-US" sz="1600" b="1" dirty="0" smtClean="0">
                  <a:solidFill>
                    <a:schemeClr val="accent2"/>
                  </a:solidFill>
                </a:rPr>
                <a:t> 점수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accent2"/>
                  </a:solidFill>
                </a:rPr>
                <a:t>내 공헌도 점수</a:t>
              </a:r>
              <a:endParaRPr lang="en-US" altLang="ko-KR" sz="12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025731" y="1749204"/>
              <a:ext cx="18467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/>
                <a:t>1,234,567</a:t>
              </a:r>
              <a:r>
                <a:rPr lang="ko-KR" altLang="en-US" sz="1600" b="1" dirty="0" smtClean="0"/>
                <a:t>위</a:t>
              </a:r>
              <a:endParaRPr lang="en-US" altLang="ko-KR" sz="1600" b="1" dirty="0" smtClean="0"/>
            </a:p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/>
                <a:t>1,234,567</a:t>
              </a:r>
              <a:r>
                <a:rPr lang="ko-KR" altLang="en-US" sz="1600" b="1" dirty="0" smtClean="0"/>
                <a:t>점</a:t>
              </a:r>
              <a:endParaRPr lang="en-US" altLang="ko-KR" sz="1600" b="1" dirty="0" smtClean="0"/>
            </a:p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/>
                <a:t>123,456</a:t>
              </a:r>
              <a:r>
                <a:rPr lang="ko-KR" altLang="en-US" sz="1600" b="1" dirty="0" smtClean="0"/>
                <a:t>점</a:t>
              </a:r>
              <a:endParaRPr lang="en-US" altLang="ko-KR" sz="1200" dirty="0" smtClean="0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7266579" y="3004586"/>
              <a:ext cx="3539966" cy="2415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7266579" y="3004586"/>
              <a:ext cx="2342933" cy="24153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423265" y="2929769"/>
              <a:ext cx="3233651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b="1" dirty="0" smtClean="0"/>
                <a:t>3</a:t>
              </a:r>
              <a:r>
                <a:rPr lang="ko-KR" altLang="en-US" sz="1200" b="1" dirty="0" smtClean="0"/>
                <a:t>일 </a:t>
              </a:r>
              <a:r>
                <a:rPr lang="en-US" altLang="ko-KR" sz="1200" b="1" dirty="0" smtClean="0"/>
                <a:t>15</a:t>
              </a:r>
              <a:r>
                <a:rPr lang="ko-KR" altLang="en-US" sz="1200" b="1" dirty="0" smtClean="0"/>
                <a:t>시간 후 시즌이 종료됩니다</a:t>
              </a:r>
              <a:r>
                <a:rPr lang="en-US" altLang="ko-KR" sz="1200" b="1" dirty="0" smtClean="0"/>
                <a:t>.</a:t>
              </a:r>
              <a:endParaRPr lang="en-US" altLang="ko-KR" sz="1050" dirty="0" smtClean="0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7266579" y="3360004"/>
              <a:ext cx="1675644" cy="4440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랭킹 </a:t>
              </a:r>
              <a:r>
                <a:rPr lang="ko-KR" altLang="en-US" sz="1600" smtClean="0">
                  <a:solidFill>
                    <a:schemeClr val="tx1"/>
                  </a:solidFill>
                </a:rPr>
                <a:t>보상 목록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129930" y="3969662"/>
              <a:ext cx="3817931" cy="1192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8147497" y="4401528"/>
              <a:ext cx="2724935" cy="2415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8043625" y="4401528"/>
              <a:ext cx="1815270" cy="24153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23265" y="3946387"/>
              <a:ext cx="3233651" cy="4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 smtClean="0"/>
                <a:t>반복완료 보상</a:t>
              </a:r>
              <a:endParaRPr lang="en-US" altLang="ko-KR" sz="1200" dirty="0" smtClean="0"/>
            </a:p>
          </p:txBody>
        </p:sp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926" y="4344810"/>
              <a:ext cx="741556" cy="741556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903" y="4385350"/>
              <a:ext cx="675293" cy="675293"/>
            </a:xfrm>
            <a:prstGeom prst="rect">
              <a:avLst/>
            </a:prstGeom>
          </p:spPr>
        </p:pic>
        <p:sp>
          <p:nvSpPr>
            <p:cNvPr id="93" name="직사각형 92"/>
            <p:cNvSpPr/>
            <p:nvPr/>
          </p:nvSpPr>
          <p:spPr>
            <a:xfrm>
              <a:off x="8043625" y="4698114"/>
              <a:ext cx="2828807" cy="38499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보상 받기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8570421" y="5307352"/>
              <a:ext cx="2377439" cy="80250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길드전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준비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051588" y="5270021"/>
              <a:ext cx="1518833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/>
                <a:t>오늘 입장 횟수</a:t>
              </a:r>
              <a:endParaRPr lang="en-US" altLang="ko-KR" sz="1400" b="1" dirty="0" smtClean="0"/>
            </a:p>
            <a:p>
              <a:pPr algn="ctr">
                <a:lnSpc>
                  <a:spcPct val="150000"/>
                </a:lnSpc>
              </a:pPr>
              <a:r>
                <a:rPr lang="en-US" altLang="ko-KR" sz="2000" b="1" dirty="0" smtClean="0">
                  <a:solidFill>
                    <a:schemeClr val="accent2"/>
                  </a:solidFill>
                </a:rPr>
                <a:t>1</a:t>
              </a:r>
              <a:r>
                <a:rPr lang="en-US" altLang="ko-KR" sz="2000" b="1" dirty="0" smtClean="0"/>
                <a:t>/3</a:t>
              </a:r>
              <a:endParaRPr lang="en-US" altLang="ko-KR" sz="1600" dirty="0" smtClean="0"/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9113021" y="3360004"/>
              <a:ext cx="1693524" cy="44408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랭킹 보상 받기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261531" y="4302472"/>
              <a:ext cx="2395385" cy="37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/>
                <a:t>3/5</a:t>
              </a:r>
              <a:endParaRPr lang="en-US" altLang="ko-KR" sz="1100" dirty="0" smtClean="0"/>
            </a:p>
          </p:txBody>
        </p:sp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955" y="637053"/>
              <a:ext cx="9510593" cy="4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31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615955" y="637053"/>
            <a:ext cx="9510593" cy="5694289"/>
            <a:chOff x="1615955" y="637053"/>
            <a:chExt cx="9510593" cy="5694289"/>
          </a:xfrm>
        </p:grpSpPr>
        <p:sp>
          <p:nvSpPr>
            <p:cNvPr id="5" name="직사각형 4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853948" y="1249915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공헌도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14575" y="1605610"/>
              <a:ext cx="5258670" cy="46291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051588" y="1249915"/>
              <a:ext cx="3971088" cy="4984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749989" y="1674191"/>
              <a:ext cx="5156754" cy="648587"/>
              <a:chOff x="1651369" y="1707263"/>
              <a:chExt cx="5156754" cy="648587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914358" y="1707264"/>
                <a:ext cx="389376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200" b="1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1651369" y="1707263"/>
                <a:ext cx="579904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위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6261652" y="1793925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887882" y="1768821"/>
                <a:ext cx="1332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err="1" smtClean="0">
                    <a:solidFill>
                      <a:srgbClr val="00B0F0"/>
                    </a:solidFill>
                  </a:rPr>
                  <a:t>길드전</a:t>
                </a:r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 점수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1,234,567</a:t>
                </a:r>
                <a:endParaRPr lang="en-US" altLang="ko-KR" sz="1100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2231274" y="1707263"/>
                <a:ext cx="683086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1749989" y="2379749"/>
              <a:ext cx="5156754" cy="648587"/>
              <a:chOff x="1651369" y="1707263"/>
              <a:chExt cx="5156754" cy="648587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2914358" y="1707264"/>
                <a:ext cx="389376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>
                    <a:solidFill>
                      <a:schemeClr val="accent2"/>
                    </a:solidFill>
                  </a:rPr>
                  <a:t>Lv.50</a:t>
                </a:r>
                <a:r>
                  <a:rPr lang="ko-KR" altLang="en-US" sz="1200" b="1" dirty="0" err="1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1651369" y="1707263"/>
                <a:ext cx="579904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dirty="0" smtClean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위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6261652" y="1793925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>
                    <a:solidFill>
                      <a:schemeClr val="tx1"/>
                    </a:solidFill>
                  </a:rPr>
                  <a:t>길드</a:t>
                </a:r>
                <a:endParaRPr lang="en-US" altLang="ko-KR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>
                    <a:solidFill>
                      <a:schemeClr val="tx1"/>
                    </a:solidFill>
                  </a:rPr>
                  <a:t>구경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887882" y="1768821"/>
                <a:ext cx="1332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err="1">
                    <a:solidFill>
                      <a:srgbClr val="00B0F0"/>
                    </a:solidFill>
                  </a:rPr>
                  <a:t>길드전</a:t>
                </a:r>
                <a:r>
                  <a:rPr lang="ko-KR" altLang="en-US" sz="1400" b="1" dirty="0">
                    <a:solidFill>
                      <a:srgbClr val="00B0F0"/>
                    </a:solidFill>
                  </a:rPr>
                  <a:t> 점수</a:t>
                </a:r>
                <a:endParaRPr lang="en-US" altLang="ko-KR" sz="1400" b="1" dirty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altLang="ko-KR" sz="1400" b="1" dirty="0">
                    <a:solidFill>
                      <a:srgbClr val="00B0F0"/>
                    </a:solidFill>
                  </a:rPr>
                  <a:t>1,234,567</a:t>
                </a:r>
                <a:endParaRPr lang="en-US" altLang="ko-KR" sz="11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2231274" y="1707263"/>
                <a:ext cx="683086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schemeClr val="tx1"/>
                    </a:solidFill>
                  </a:rPr>
                  <a:t>마크</a:t>
                </a: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1749989" y="3085599"/>
              <a:ext cx="5156754" cy="648587"/>
              <a:chOff x="1651369" y="1707263"/>
              <a:chExt cx="5156754" cy="648587"/>
            </a:xfrm>
          </p:grpSpPr>
          <p:sp>
            <p:nvSpPr>
              <p:cNvPr id="74" name="직사각형 73"/>
              <p:cNvSpPr/>
              <p:nvPr/>
            </p:nvSpPr>
            <p:spPr>
              <a:xfrm>
                <a:off x="2914358" y="1707264"/>
                <a:ext cx="389376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>
                    <a:solidFill>
                      <a:schemeClr val="accent2"/>
                    </a:solidFill>
                  </a:rPr>
                  <a:t>Lv.50</a:t>
                </a:r>
                <a:r>
                  <a:rPr lang="ko-KR" altLang="en-US" sz="1200" b="1" dirty="0" err="1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2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1651369" y="1707263"/>
                <a:ext cx="579904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dirty="0" smtClean="0">
                    <a:solidFill>
                      <a:schemeClr val="tx1"/>
                    </a:solidFill>
                  </a:rPr>
                  <a:t>3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위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6261652" y="1793925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>
                    <a:solidFill>
                      <a:schemeClr val="tx1"/>
                    </a:solidFill>
                  </a:rPr>
                  <a:t>길드</a:t>
                </a:r>
                <a:endParaRPr lang="en-US" altLang="ko-KR" sz="11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>
                    <a:solidFill>
                      <a:schemeClr val="tx1"/>
                    </a:solidFill>
                  </a:rPr>
                  <a:t>구경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887882" y="1768821"/>
                <a:ext cx="1332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err="1">
                    <a:solidFill>
                      <a:srgbClr val="00B0F0"/>
                    </a:solidFill>
                  </a:rPr>
                  <a:t>길드전</a:t>
                </a:r>
                <a:r>
                  <a:rPr lang="ko-KR" altLang="en-US" sz="1400" b="1" dirty="0">
                    <a:solidFill>
                      <a:srgbClr val="00B0F0"/>
                    </a:solidFill>
                  </a:rPr>
                  <a:t> 점수</a:t>
                </a:r>
                <a:endParaRPr lang="en-US" altLang="ko-KR" sz="1400" b="1" dirty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altLang="ko-KR" sz="1400" b="1" dirty="0">
                    <a:solidFill>
                      <a:srgbClr val="00B0F0"/>
                    </a:solidFill>
                  </a:rPr>
                  <a:t>1,234,567</a:t>
                </a:r>
                <a:endParaRPr lang="en-US" altLang="ko-KR" sz="11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2231274" y="1707263"/>
                <a:ext cx="683086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solidFill>
                      <a:schemeClr val="tx1"/>
                    </a:solidFill>
                  </a:rPr>
                  <a:t>마크</a:t>
                </a:r>
              </a:p>
            </p:txBody>
          </p:sp>
        </p:grpSp>
        <p:sp>
          <p:nvSpPr>
            <p:cNvPr id="79" name="직사각형 78"/>
            <p:cNvSpPr/>
            <p:nvPr/>
          </p:nvSpPr>
          <p:spPr>
            <a:xfrm>
              <a:off x="8316655" y="1296891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길드전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기록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3362007" y="1249915"/>
              <a:ext cx="1440953" cy="3556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길드전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랭킹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7129930" y="1726274"/>
              <a:ext cx="3817931" cy="2155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248698" y="1749204"/>
              <a:ext cx="18467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accent2"/>
                  </a:solidFill>
                </a:rPr>
                <a:t>길드 순위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길드전</a:t>
              </a:r>
              <a:r>
                <a:rPr lang="ko-KR" altLang="en-US" sz="1600" b="1" dirty="0" smtClean="0">
                  <a:solidFill>
                    <a:schemeClr val="accent2"/>
                  </a:solidFill>
                </a:rPr>
                <a:t> 점수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accent2"/>
                  </a:solidFill>
                </a:rPr>
                <a:t>내 공헌도 점수</a:t>
              </a:r>
              <a:endParaRPr lang="en-US" altLang="ko-KR" sz="12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025731" y="1749204"/>
              <a:ext cx="18467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/>
                <a:t>1,234,567</a:t>
              </a:r>
              <a:r>
                <a:rPr lang="ko-KR" altLang="en-US" sz="1600" b="1" dirty="0" smtClean="0"/>
                <a:t>위</a:t>
              </a:r>
              <a:endParaRPr lang="en-US" altLang="ko-KR" sz="1600" b="1" dirty="0" smtClean="0"/>
            </a:p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/>
                <a:t>1,234,567</a:t>
              </a:r>
              <a:r>
                <a:rPr lang="ko-KR" altLang="en-US" sz="1600" b="1" dirty="0" smtClean="0"/>
                <a:t>점</a:t>
              </a:r>
              <a:endParaRPr lang="en-US" altLang="ko-KR" sz="1600" b="1" dirty="0" smtClean="0"/>
            </a:p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/>
                <a:t>123,456</a:t>
              </a:r>
              <a:r>
                <a:rPr lang="ko-KR" altLang="en-US" sz="1600" b="1" dirty="0" smtClean="0"/>
                <a:t>점</a:t>
              </a:r>
              <a:endParaRPr lang="en-US" altLang="ko-KR" sz="1200" dirty="0" smtClean="0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7266579" y="3004586"/>
              <a:ext cx="3539966" cy="2415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7266579" y="3004586"/>
              <a:ext cx="2342933" cy="24153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423265" y="2929769"/>
              <a:ext cx="3233651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b="1" dirty="0" smtClean="0"/>
                <a:t>3</a:t>
              </a:r>
              <a:r>
                <a:rPr lang="ko-KR" altLang="en-US" sz="1200" b="1" dirty="0" smtClean="0"/>
                <a:t>일 </a:t>
              </a:r>
              <a:r>
                <a:rPr lang="en-US" altLang="ko-KR" sz="1200" b="1" dirty="0" smtClean="0"/>
                <a:t>15</a:t>
              </a:r>
              <a:r>
                <a:rPr lang="ko-KR" altLang="en-US" sz="1200" b="1" dirty="0" smtClean="0"/>
                <a:t>시간 후 시즌이 종료됩니다</a:t>
              </a:r>
              <a:r>
                <a:rPr lang="en-US" altLang="ko-KR" sz="1200" b="1" dirty="0" smtClean="0"/>
                <a:t>.</a:t>
              </a:r>
              <a:endParaRPr lang="en-US" altLang="ko-KR" sz="1050" dirty="0" smtClean="0"/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7266579" y="3360004"/>
              <a:ext cx="1675644" cy="4440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랭킹 </a:t>
              </a:r>
              <a:r>
                <a:rPr lang="ko-KR" altLang="en-US" sz="1600" smtClean="0">
                  <a:solidFill>
                    <a:schemeClr val="tx1"/>
                  </a:solidFill>
                </a:rPr>
                <a:t>보상 목록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129930" y="3969662"/>
              <a:ext cx="3817931" cy="1192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8147497" y="4401528"/>
              <a:ext cx="2724935" cy="2415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8043625" y="4401528"/>
              <a:ext cx="1815270" cy="24153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23265" y="3946387"/>
              <a:ext cx="3233651" cy="4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 smtClean="0"/>
                <a:t>반복완료 보상</a:t>
              </a:r>
              <a:endParaRPr lang="en-US" altLang="ko-KR" sz="1200" dirty="0" smtClean="0"/>
            </a:p>
          </p:txBody>
        </p:sp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926" y="4344810"/>
              <a:ext cx="741556" cy="741556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903" y="4385350"/>
              <a:ext cx="675293" cy="675293"/>
            </a:xfrm>
            <a:prstGeom prst="rect">
              <a:avLst/>
            </a:prstGeom>
          </p:spPr>
        </p:pic>
        <p:sp>
          <p:nvSpPr>
            <p:cNvPr id="93" name="직사각형 92"/>
            <p:cNvSpPr/>
            <p:nvPr/>
          </p:nvSpPr>
          <p:spPr>
            <a:xfrm>
              <a:off x="8043625" y="4698114"/>
              <a:ext cx="2828807" cy="38499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보상 받기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8570421" y="5307352"/>
              <a:ext cx="2377439" cy="80250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길드전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준비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051588" y="5270021"/>
              <a:ext cx="1518833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/>
                <a:t>오늘 입장 횟수</a:t>
              </a:r>
              <a:endParaRPr lang="en-US" altLang="ko-KR" sz="1400" b="1" dirty="0" smtClean="0"/>
            </a:p>
            <a:p>
              <a:pPr algn="ctr">
                <a:lnSpc>
                  <a:spcPct val="150000"/>
                </a:lnSpc>
              </a:pPr>
              <a:r>
                <a:rPr lang="en-US" altLang="ko-KR" sz="2000" b="1" dirty="0" smtClean="0">
                  <a:solidFill>
                    <a:schemeClr val="accent2"/>
                  </a:solidFill>
                </a:rPr>
                <a:t>1</a:t>
              </a:r>
              <a:r>
                <a:rPr lang="en-US" altLang="ko-KR" sz="2000" b="1" dirty="0" smtClean="0"/>
                <a:t>/3</a:t>
              </a:r>
              <a:endParaRPr lang="en-US" altLang="ko-KR" sz="1600" dirty="0" smtClean="0"/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9113021" y="3360004"/>
              <a:ext cx="1693524" cy="44408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랭킹 보상 받기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261531" y="4302472"/>
              <a:ext cx="2395385" cy="37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/>
                <a:t>3/5</a:t>
              </a:r>
              <a:endParaRPr lang="en-US" altLang="ko-KR" sz="1100" dirty="0" smtClean="0"/>
            </a:p>
          </p:txBody>
        </p:sp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955" y="637053"/>
              <a:ext cx="9510593" cy="4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019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611821" y="637053"/>
            <a:ext cx="9514727" cy="5694289"/>
            <a:chOff x="1611821" y="637053"/>
            <a:chExt cx="9514727" cy="5694289"/>
          </a:xfrm>
        </p:grpSpPr>
        <p:grpSp>
          <p:nvGrpSpPr>
            <p:cNvPr id="4" name="그룹 3"/>
            <p:cNvGrpSpPr/>
            <p:nvPr/>
          </p:nvGrpSpPr>
          <p:grpSpPr>
            <a:xfrm>
              <a:off x="1615955" y="637053"/>
              <a:ext cx="9510593" cy="5694289"/>
              <a:chOff x="1615955" y="637053"/>
              <a:chExt cx="9510593" cy="5694289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510593" cy="56806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1853948" y="1249915"/>
                <a:ext cx="1440953" cy="355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길드 공헌도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714575" y="1605610"/>
                <a:ext cx="5258670" cy="46291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7051588" y="1249915"/>
                <a:ext cx="3971088" cy="49848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2" name="그룹 1"/>
              <p:cNvGrpSpPr/>
              <p:nvPr/>
            </p:nvGrpSpPr>
            <p:grpSpPr>
              <a:xfrm>
                <a:off x="1749989" y="1674191"/>
                <a:ext cx="5156754" cy="648587"/>
                <a:chOff x="1651369" y="1707263"/>
                <a:chExt cx="5156754" cy="648587"/>
              </a:xfrm>
            </p:grpSpPr>
            <p:sp>
              <p:nvSpPr>
                <p:cNvPr id="41" name="직사각형 40"/>
                <p:cNvSpPr/>
                <p:nvPr/>
              </p:nvSpPr>
              <p:spPr>
                <a:xfrm>
                  <a:off x="2914358" y="1707264"/>
                  <a:ext cx="3893765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</a:t>
                  </a: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구렛나루는남겨줘</a:t>
                  </a:r>
                  <a:endParaRPr lang="en-US" altLang="ko-KR" sz="1200" b="1" dirty="0" smtClean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2" name="직사각형 41"/>
                <p:cNvSpPr/>
                <p:nvPr/>
              </p:nvSpPr>
              <p:spPr>
                <a:xfrm>
                  <a:off x="1651369" y="1707263"/>
                  <a:ext cx="579904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위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직사각형 43"/>
                <p:cNvSpPr/>
                <p:nvPr/>
              </p:nvSpPr>
              <p:spPr>
                <a:xfrm>
                  <a:off x="6261652" y="1793925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길드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887882" y="1768821"/>
                  <a:ext cx="13322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err="1" smtClean="0">
                      <a:solidFill>
                        <a:srgbClr val="00B0F0"/>
                      </a:solidFill>
                    </a:rPr>
                    <a:t>길드전</a:t>
                  </a:r>
                  <a:r>
                    <a:rPr lang="ko-KR" altLang="en-US" sz="1400" b="1" dirty="0" smtClean="0">
                      <a:solidFill>
                        <a:srgbClr val="00B0F0"/>
                      </a:solidFill>
                    </a:rPr>
                    <a:t> 점수</a:t>
                  </a:r>
                  <a:endParaRPr lang="en-US" altLang="ko-KR" sz="1400" b="1" dirty="0" smtClean="0">
                    <a:solidFill>
                      <a:srgbClr val="00B0F0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1,234,567</a:t>
                  </a:r>
                  <a:endParaRPr lang="en-US" altLang="ko-KR" sz="11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66" name="직사각형 65"/>
                <p:cNvSpPr/>
                <p:nvPr/>
              </p:nvSpPr>
              <p:spPr>
                <a:xfrm>
                  <a:off x="2231274" y="1707263"/>
                  <a:ext cx="683086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길드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마크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7" name="그룹 66"/>
              <p:cNvGrpSpPr/>
              <p:nvPr/>
            </p:nvGrpSpPr>
            <p:grpSpPr>
              <a:xfrm>
                <a:off x="1749989" y="2379749"/>
                <a:ext cx="5156754" cy="648587"/>
                <a:chOff x="1651369" y="1707263"/>
                <a:chExt cx="5156754" cy="648587"/>
              </a:xfrm>
            </p:grpSpPr>
            <p:sp>
              <p:nvSpPr>
                <p:cNvPr id="68" name="직사각형 67"/>
                <p:cNvSpPr/>
                <p:nvPr/>
              </p:nvSpPr>
              <p:spPr>
                <a:xfrm>
                  <a:off x="2914358" y="1707264"/>
                  <a:ext cx="3893765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b="1" dirty="0">
                      <a:solidFill>
                        <a:schemeClr val="accent2"/>
                      </a:solidFill>
                    </a:rPr>
                    <a:t>Lv.50</a:t>
                  </a:r>
                  <a:r>
                    <a:rPr lang="ko-KR" altLang="en-US" sz="1200" b="1" dirty="0" err="1">
                      <a:solidFill>
                        <a:schemeClr val="accent2"/>
                      </a:solidFill>
                    </a:rPr>
                    <a:t>구렛나루는남겨줘</a:t>
                  </a:r>
                  <a:endParaRPr lang="en-US" altLang="ko-KR" sz="12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9" name="직사각형 68"/>
                <p:cNvSpPr/>
                <p:nvPr/>
              </p:nvSpPr>
              <p:spPr>
                <a:xfrm>
                  <a:off x="1651369" y="1707263"/>
                  <a:ext cx="579904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2</a:t>
                  </a: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위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직사각형 69"/>
                <p:cNvSpPr/>
                <p:nvPr/>
              </p:nvSpPr>
              <p:spPr>
                <a:xfrm>
                  <a:off x="6261652" y="1793925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>
                      <a:solidFill>
                        <a:schemeClr val="tx1"/>
                      </a:solidFill>
                    </a:rPr>
                    <a:t>길드</a:t>
                  </a:r>
                  <a:endParaRPr lang="en-US" altLang="ko-KR" sz="11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>
                      <a:solidFill>
                        <a:schemeClr val="tx1"/>
                      </a:solidFill>
                    </a:rPr>
                    <a:t>구경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87882" y="1768821"/>
                  <a:ext cx="13322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srgbClr val="00B0F0"/>
                      </a:solidFill>
                    </a:rPr>
                    <a:t>길드공헌도</a:t>
                  </a:r>
                  <a:endParaRPr lang="en-US" altLang="ko-KR" sz="1400" b="1" dirty="0" smtClean="0">
                    <a:solidFill>
                      <a:srgbClr val="00B0F0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1,234,567</a:t>
                  </a:r>
                  <a:endParaRPr lang="en-US" altLang="ko-KR" sz="11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72" name="직사각형 71"/>
                <p:cNvSpPr/>
                <p:nvPr/>
              </p:nvSpPr>
              <p:spPr>
                <a:xfrm>
                  <a:off x="2231274" y="1707263"/>
                  <a:ext cx="683086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tx1"/>
                      </a:solidFill>
                    </a:rPr>
                    <a:t>길드</a:t>
                  </a:r>
                  <a:endParaRPr lang="en-US" altLang="ko-KR" sz="1200" dirty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tx1"/>
                      </a:solidFill>
                    </a:rPr>
                    <a:t>마크</a:t>
                  </a:r>
                </a:p>
              </p:txBody>
            </p:sp>
          </p:grpSp>
          <p:grpSp>
            <p:nvGrpSpPr>
              <p:cNvPr id="73" name="그룹 72"/>
              <p:cNvGrpSpPr/>
              <p:nvPr/>
            </p:nvGrpSpPr>
            <p:grpSpPr>
              <a:xfrm>
                <a:off x="1749989" y="3085599"/>
                <a:ext cx="5156754" cy="648587"/>
                <a:chOff x="1651369" y="1707263"/>
                <a:chExt cx="5156754" cy="648587"/>
              </a:xfrm>
            </p:grpSpPr>
            <p:sp>
              <p:nvSpPr>
                <p:cNvPr id="74" name="직사각형 73"/>
                <p:cNvSpPr/>
                <p:nvPr/>
              </p:nvSpPr>
              <p:spPr>
                <a:xfrm>
                  <a:off x="2914358" y="1707264"/>
                  <a:ext cx="3893765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b="1" dirty="0">
                      <a:solidFill>
                        <a:schemeClr val="accent2"/>
                      </a:solidFill>
                    </a:rPr>
                    <a:t>Lv.50</a:t>
                  </a:r>
                  <a:r>
                    <a:rPr lang="ko-KR" altLang="en-US" sz="1200" b="1" dirty="0" err="1">
                      <a:solidFill>
                        <a:schemeClr val="accent2"/>
                      </a:solidFill>
                    </a:rPr>
                    <a:t>구렛나루는남겨줘</a:t>
                  </a:r>
                  <a:endParaRPr lang="en-US" altLang="ko-KR" sz="12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5" name="직사각형 74"/>
                <p:cNvSpPr/>
                <p:nvPr/>
              </p:nvSpPr>
              <p:spPr>
                <a:xfrm>
                  <a:off x="1651369" y="1707263"/>
                  <a:ext cx="579904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3</a:t>
                  </a: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위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직사각형 75"/>
                <p:cNvSpPr/>
                <p:nvPr/>
              </p:nvSpPr>
              <p:spPr>
                <a:xfrm>
                  <a:off x="6261652" y="1793925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>
                      <a:solidFill>
                        <a:schemeClr val="tx1"/>
                      </a:solidFill>
                    </a:rPr>
                    <a:t>길드</a:t>
                  </a:r>
                  <a:endParaRPr lang="en-US" altLang="ko-KR" sz="11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>
                      <a:solidFill>
                        <a:schemeClr val="tx1"/>
                      </a:solidFill>
                    </a:rPr>
                    <a:t>구경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887882" y="1768821"/>
                  <a:ext cx="13322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srgbClr val="00B0F0"/>
                      </a:solidFill>
                    </a:rPr>
                    <a:t>길드공헌도</a:t>
                  </a:r>
                  <a:endParaRPr lang="en-US" altLang="ko-KR" sz="1400" b="1" dirty="0" smtClean="0">
                    <a:solidFill>
                      <a:srgbClr val="00B0F0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1,234,567</a:t>
                  </a:r>
                  <a:endParaRPr lang="en-US" altLang="ko-KR" sz="11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78" name="직사각형 77"/>
                <p:cNvSpPr/>
                <p:nvPr/>
              </p:nvSpPr>
              <p:spPr>
                <a:xfrm>
                  <a:off x="2231274" y="1707263"/>
                  <a:ext cx="683086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tx1"/>
                      </a:solidFill>
                    </a:rPr>
                    <a:t>길드</a:t>
                  </a:r>
                  <a:endParaRPr lang="en-US" altLang="ko-KR" sz="1200" dirty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>
                      <a:solidFill>
                        <a:schemeClr val="tx1"/>
                      </a:solidFill>
                    </a:rPr>
                    <a:t>마크</a:t>
                  </a:r>
                </a:p>
              </p:txBody>
            </p:sp>
          </p:grpSp>
          <p:sp>
            <p:nvSpPr>
              <p:cNvPr id="79" name="직사각형 78"/>
              <p:cNvSpPr/>
              <p:nvPr/>
            </p:nvSpPr>
            <p:spPr>
              <a:xfrm>
                <a:off x="8316655" y="1296891"/>
                <a:ext cx="1440953" cy="355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길드전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기록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3362007" y="1249915"/>
                <a:ext cx="1440953" cy="35569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길드전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랭킹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직사각형 81"/>
              <p:cNvSpPr/>
              <p:nvPr/>
            </p:nvSpPr>
            <p:spPr>
              <a:xfrm>
                <a:off x="7129930" y="1726274"/>
                <a:ext cx="3817931" cy="21558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248698" y="1749204"/>
                <a:ext cx="18467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길드 순위</a:t>
                </a:r>
                <a:endParaRPr lang="en-US" altLang="ko-KR" sz="16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길드전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 점수</a:t>
                </a:r>
                <a:endParaRPr lang="en-US" altLang="ko-KR" sz="16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내 공헌도 점수</a:t>
                </a:r>
                <a:endParaRPr lang="en-US" altLang="ko-KR" sz="120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9025731" y="1749204"/>
                <a:ext cx="18467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ko-KR" sz="1600" b="1" dirty="0" smtClean="0"/>
                  <a:t>1,234,567</a:t>
                </a:r>
                <a:r>
                  <a:rPr lang="ko-KR" altLang="en-US" sz="1600" b="1" dirty="0" smtClean="0"/>
                  <a:t>위</a:t>
                </a:r>
                <a:endParaRPr lang="en-US" altLang="ko-KR" sz="1600" b="1" dirty="0" smtClean="0"/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600" b="1" dirty="0" smtClean="0"/>
                  <a:t>1,234,567</a:t>
                </a:r>
                <a:r>
                  <a:rPr lang="ko-KR" altLang="en-US" sz="1600" b="1" dirty="0" smtClean="0"/>
                  <a:t>점</a:t>
                </a:r>
                <a:endParaRPr lang="en-US" altLang="ko-KR" sz="1600" b="1" dirty="0" smtClean="0"/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600" b="1" dirty="0" smtClean="0"/>
                  <a:t>123,456</a:t>
                </a:r>
                <a:r>
                  <a:rPr lang="ko-KR" altLang="en-US" sz="1600" b="1" dirty="0" smtClean="0"/>
                  <a:t>점</a:t>
                </a:r>
                <a:endParaRPr lang="en-US" altLang="ko-KR" sz="1200" dirty="0" smtClean="0"/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7266579" y="3004586"/>
                <a:ext cx="3539966" cy="24153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7266579" y="3004586"/>
                <a:ext cx="2342933" cy="24153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423265" y="2929769"/>
                <a:ext cx="3233651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</a:t>
                </a:r>
                <a:r>
                  <a:rPr lang="ko-KR" altLang="en-US" sz="1200" b="1" dirty="0" smtClean="0"/>
                  <a:t>일 </a:t>
                </a:r>
                <a:r>
                  <a:rPr lang="en-US" altLang="ko-KR" sz="1200" b="1" dirty="0" smtClean="0"/>
                  <a:t>15</a:t>
                </a:r>
                <a:r>
                  <a:rPr lang="ko-KR" altLang="en-US" sz="1200" b="1" dirty="0" smtClean="0"/>
                  <a:t>시간 후 시즌이 종료됩니다</a:t>
                </a:r>
                <a:r>
                  <a:rPr lang="en-US" altLang="ko-KR" sz="1200" b="1" dirty="0" smtClean="0"/>
                  <a:t>.</a:t>
                </a:r>
                <a:endParaRPr lang="en-US" altLang="ko-KR" sz="1050" dirty="0" smtClean="0"/>
              </a:p>
            </p:txBody>
          </p:sp>
          <p:sp>
            <p:nvSpPr>
              <p:cNvPr id="87" name="직사각형 86"/>
              <p:cNvSpPr/>
              <p:nvPr/>
            </p:nvSpPr>
            <p:spPr>
              <a:xfrm>
                <a:off x="7266579" y="3360004"/>
                <a:ext cx="1675644" cy="44408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랭킹 </a:t>
                </a:r>
                <a:r>
                  <a:rPr lang="ko-KR" altLang="en-US" sz="1600" smtClean="0">
                    <a:solidFill>
                      <a:schemeClr val="tx1"/>
                    </a:solidFill>
                  </a:rPr>
                  <a:t>보상 목록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직사각형 87"/>
              <p:cNvSpPr/>
              <p:nvPr/>
            </p:nvSpPr>
            <p:spPr>
              <a:xfrm>
                <a:off x="7129930" y="3969662"/>
                <a:ext cx="3817931" cy="11925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8147497" y="4401528"/>
                <a:ext cx="2724935" cy="24153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0" name="직사각형 89"/>
              <p:cNvSpPr/>
              <p:nvPr/>
            </p:nvSpPr>
            <p:spPr>
              <a:xfrm>
                <a:off x="8043625" y="4401528"/>
                <a:ext cx="1815270" cy="241533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423265" y="3946387"/>
                <a:ext cx="3233651" cy="41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600" b="1" dirty="0" smtClean="0"/>
                  <a:t>반복완료 보상</a:t>
                </a:r>
                <a:endParaRPr lang="en-US" altLang="ko-KR" sz="1200" dirty="0" smtClean="0"/>
              </a:p>
            </p:txBody>
          </p:sp>
          <p:pic>
            <p:nvPicPr>
              <p:cNvPr id="92" name="그림 9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3926" y="4344810"/>
                <a:ext cx="741556" cy="741556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2903" y="4385350"/>
                <a:ext cx="675293" cy="675293"/>
              </a:xfrm>
              <a:prstGeom prst="rect">
                <a:avLst/>
              </a:prstGeom>
            </p:spPr>
          </p:pic>
          <p:sp>
            <p:nvSpPr>
              <p:cNvPr id="93" name="직사각형 92"/>
              <p:cNvSpPr/>
              <p:nvPr/>
            </p:nvSpPr>
            <p:spPr>
              <a:xfrm>
                <a:off x="8043625" y="4698114"/>
                <a:ext cx="2828807" cy="38499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보상 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직사각형 93"/>
              <p:cNvSpPr/>
              <p:nvPr/>
            </p:nvSpPr>
            <p:spPr>
              <a:xfrm>
                <a:off x="8570421" y="5307352"/>
                <a:ext cx="2377439" cy="80250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길드전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준비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051588" y="5270021"/>
                <a:ext cx="1518833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/>
                  <a:t>오늘 입장 횟수</a:t>
                </a:r>
                <a:endParaRPr lang="en-US" altLang="ko-KR" sz="1400" b="1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2000" b="1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US" altLang="ko-KR" sz="2000" b="1" dirty="0" smtClean="0"/>
                  <a:t>/3</a:t>
                </a:r>
                <a:endParaRPr lang="en-US" altLang="ko-KR" sz="1600" dirty="0" smtClean="0"/>
              </a:p>
            </p:txBody>
          </p:sp>
          <p:sp>
            <p:nvSpPr>
              <p:cNvPr id="96" name="직사각형 95"/>
              <p:cNvSpPr/>
              <p:nvPr/>
            </p:nvSpPr>
            <p:spPr>
              <a:xfrm>
                <a:off x="9113021" y="3360004"/>
                <a:ext cx="1693524" cy="44408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랭킹 보상 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8261531" y="4302472"/>
                <a:ext cx="2395385" cy="37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/>
                  <a:t>3/5</a:t>
                </a:r>
                <a:endParaRPr lang="en-US" altLang="ko-KR" sz="1100" dirty="0" smtClean="0"/>
              </a:p>
            </p:txBody>
          </p:sp>
          <p:pic>
            <p:nvPicPr>
              <p:cNvPr id="98" name="그림 9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5955" y="637053"/>
                <a:ext cx="9510593" cy="474667"/>
              </a:xfrm>
              <a:prstGeom prst="rect">
                <a:avLst/>
              </a:prstGeom>
            </p:spPr>
          </p:pic>
        </p:grpSp>
        <p:sp>
          <p:nvSpPr>
            <p:cNvPr id="46" name="직사각형 45"/>
            <p:cNvSpPr/>
            <p:nvPr/>
          </p:nvSpPr>
          <p:spPr>
            <a:xfrm>
              <a:off x="1611821" y="650732"/>
              <a:ext cx="9510593" cy="5680609"/>
            </a:xfrm>
            <a:prstGeom prst="rect">
              <a:avLst/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2329893" y="835982"/>
              <a:ext cx="3475095" cy="480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</a:rPr>
                <a:t>길드전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보상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823574" y="1308076"/>
              <a:ext cx="4505657" cy="43435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349680" y="5754084"/>
              <a:ext cx="1958551" cy="480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확인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913318" y="835982"/>
              <a:ext cx="3475095" cy="480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길드 공헌도 보상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406999" y="1308076"/>
              <a:ext cx="4505657" cy="43435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926145" y="1373038"/>
              <a:ext cx="4294679" cy="547652"/>
              <a:chOff x="1850481" y="1312630"/>
              <a:chExt cx="4294679" cy="547652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등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1,000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359" y="1312630"/>
                <a:ext cx="547652" cy="547652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926145" y="3420412"/>
              <a:ext cx="4294679" cy="547652"/>
              <a:chOff x="1850481" y="1312630"/>
              <a:chExt cx="4294679" cy="547652"/>
            </a:xfrm>
          </p:grpSpPr>
          <p:sp>
            <p:nvSpPr>
              <p:cNvPr id="105" name="직사각형 104"/>
              <p:cNvSpPr/>
              <p:nvPr/>
            </p:nvSpPr>
            <p:spPr>
              <a:xfrm>
                <a:off x="1850481" y="1341413"/>
                <a:ext cx="141691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상위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0~1%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직사각형 105"/>
              <p:cNvSpPr/>
              <p:nvPr/>
            </p:nvSpPr>
            <p:spPr>
              <a:xfrm>
                <a:off x="3267399" y="1341413"/>
                <a:ext cx="287776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600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7" name="그림 10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359" y="1312630"/>
                <a:ext cx="547652" cy="547652"/>
              </a:xfrm>
              <a:prstGeom prst="rect">
                <a:avLst/>
              </a:prstGeom>
            </p:spPr>
          </p:pic>
        </p:grpSp>
        <p:grpSp>
          <p:nvGrpSpPr>
            <p:cNvPr id="120" name="그룹 119"/>
            <p:cNvGrpSpPr/>
            <p:nvPr/>
          </p:nvGrpSpPr>
          <p:grpSpPr>
            <a:xfrm>
              <a:off x="1926145" y="1888734"/>
              <a:ext cx="4294679" cy="547652"/>
              <a:chOff x="1850481" y="1312630"/>
              <a:chExt cx="4294679" cy="547652"/>
            </a:xfrm>
          </p:grpSpPr>
          <p:sp>
            <p:nvSpPr>
              <p:cNvPr id="121" name="직사각형 120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2~10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등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직사각형 121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900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359" y="1312630"/>
                <a:ext cx="547652" cy="547652"/>
              </a:xfrm>
              <a:prstGeom prst="rect">
                <a:avLst/>
              </a:prstGeom>
            </p:spPr>
          </p:pic>
        </p:grpSp>
        <p:grpSp>
          <p:nvGrpSpPr>
            <p:cNvPr id="124" name="그룹 123"/>
            <p:cNvGrpSpPr/>
            <p:nvPr/>
          </p:nvGrpSpPr>
          <p:grpSpPr>
            <a:xfrm>
              <a:off x="1926145" y="2392730"/>
              <a:ext cx="4294679" cy="547652"/>
              <a:chOff x="1850481" y="1312630"/>
              <a:chExt cx="4294679" cy="547652"/>
            </a:xfrm>
          </p:grpSpPr>
          <p:sp>
            <p:nvSpPr>
              <p:cNvPr id="125" name="직사각형 124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11~50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등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직사각형 125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8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7" name="그림 1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359" y="1312630"/>
                <a:ext cx="547652" cy="547652"/>
              </a:xfrm>
              <a:prstGeom prst="rect">
                <a:avLst/>
              </a:prstGeom>
            </p:spPr>
          </p:pic>
        </p:grpSp>
        <p:grpSp>
          <p:nvGrpSpPr>
            <p:cNvPr id="128" name="그룹 127"/>
            <p:cNvGrpSpPr/>
            <p:nvPr/>
          </p:nvGrpSpPr>
          <p:grpSpPr>
            <a:xfrm>
              <a:off x="1926145" y="2908426"/>
              <a:ext cx="4294679" cy="547652"/>
              <a:chOff x="1850481" y="1312630"/>
              <a:chExt cx="4294679" cy="547652"/>
            </a:xfrm>
          </p:grpSpPr>
          <p:sp>
            <p:nvSpPr>
              <p:cNvPr id="129" name="직사각형 128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51~100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등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직사각형 129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700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1" name="그림 1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359" y="1312630"/>
                <a:ext cx="547652" cy="547652"/>
              </a:xfrm>
              <a:prstGeom prst="rect">
                <a:avLst/>
              </a:prstGeom>
            </p:spPr>
          </p:pic>
        </p:grpSp>
        <p:grpSp>
          <p:nvGrpSpPr>
            <p:cNvPr id="153" name="그룹 152"/>
            <p:cNvGrpSpPr/>
            <p:nvPr/>
          </p:nvGrpSpPr>
          <p:grpSpPr>
            <a:xfrm>
              <a:off x="1926145" y="3942500"/>
              <a:ext cx="4294679" cy="547652"/>
              <a:chOff x="1850481" y="1312630"/>
              <a:chExt cx="4294679" cy="547652"/>
            </a:xfrm>
          </p:grpSpPr>
          <p:sp>
            <p:nvSpPr>
              <p:cNvPr id="154" name="직사각형 153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>
                    <a:solidFill>
                      <a:schemeClr val="tx1"/>
                    </a:solidFill>
                  </a:rPr>
                  <a:t>상위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1~5%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직사각형 154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500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6" name="그림 1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359" y="1312630"/>
                <a:ext cx="547652" cy="547652"/>
              </a:xfrm>
              <a:prstGeom prst="rect">
                <a:avLst/>
              </a:prstGeom>
            </p:spPr>
          </p:pic>
        </p:grpSp>
        <p:grpSp>
          <p:nvGrpSpPr>
            <p:cNvPr id="161" name="그룹 160"/>
            <p:cNvGrpSpPr/>
            <p:nvPr/>
          </p:nvGrpSpPr>
          <p:grpSpPr>
            <a:xfrm>
              <a:off x="1926145" y="4458196"/>
              <a:ext cx="4294679" cy="547652"/>
              <a:chOff x="1850481" y="1312630"/>
              <a:chExt cx="4294679" cy="547652"/>
            </a:xfrm>
          </p:grpSpPr>
          <p:sp>
            <p:nvSpPr>
              <p:cNvPr id="162" name="직사각형 161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>
                    <a:solidFill>
                      <a:schemeClr val="tx1"/>
                    </a:solidFill>
                  </a:rPr>
                  <a:t>상위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5~10%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직사각형 162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400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4" name="그림 16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359" y="1312630"/>
                <a:ext cx="547652" cy="547652"/>
              </a:xfrm>
              <a:prstGeom prst="rect">
                <a:avLst/>
              </a:prstGeom>
            </p:spPr>
          </p:pic>
        </p:grpSp>
        <p:grpSp>
          <p:nvGrpSpPr>
            <p:cNvPr id="165" name="그룹 164"/>
            <p:cNvGrpSpPr/>
            <p:nvPr/>
          </p:nvGrpSpPr>
          <p:grpSpPr>
            <a:xfrm>
              <a:off x="1926145" y="4962192"/>
              <a:ext cx="4294679" cy="547652"/>
              <a:chOff x="1850481" y="1312630"/>
              <a:chExt cx="4294679" cy="547652"/>
            </a:xfrm>
          </p:grpSpPr>
          <p:sp>
            <p:nvSpPr>
              <p:cNvPr id="166" name="직사각형 165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>
                    <a:solidFill>
                      <a:schemeClr val="tx1"/>
                    </a:solidFill>
                  </a:rPr>
                  <a:t>상위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10~20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%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직사각형 166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300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8" name="그림 16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8359" y="1312630"/>
                <a:ext cx="547652" cy="547652"/>
              </a:xfrm>
              <a:prstGeom prst="rect">
                <a:avLst/>
              </a:prstGeom>
            </p:spPr>
          </p:pic>
        </p:grpSp>
        <p:grpSp>
          <p:nvGrpSpPr>
            <p:cNvPr id="169" name="그룹 168"/>
            <p:cNvGrpSpPr/>
            <p:nvPr/>
          </p:nvGrpSpPr>
          <p:grpSpPr>
            <a:xfrm>
              <a:off x="1926145" y="5477888"/>
              <a:ext cx="4294679" cy="173695"/>
              <a:chOff x="1850481" y="1312630"/>
              <a:chExt cx="4294679" cy="173695"/>
            </a:xfrm>
          </p:grpSpPr>
          <p:sp>
            <p:nvSpPr>
              <p:cNvPr id="170" name="직사각형 169"/>
              <p:cNvSpPr/>
              <p:nvPr/>
            </p:nvSpPr>
            <p:spPr>
              <a:xfrm>
                <a:off x="1850481" y="1341413"/>
                <a:ext cx="1411788" cy="1449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직사각형 170"/>
              <p:cNvSpPr/>
              <p:nvPr/>
            </p:nvSpPr>
            <p:spPr>
              <a:xfrm>
                <a:off x="3262269" y="1341413"/>
                <a:ext cx="2882891" cy="1449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2" name="그림 17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8283"/>
              <a:stretch/>
            </p:blipFill>
            <p:spPr>
              <a:xfrm>
                <a:off x="3348359" y="1312630"/>
                <a:ext cx="547652" cy="173695"/>
              </a:xfrm>
              <a:prstGeom prst="rect">
                <a:avLst/>
              </a:prstGeom>
            </p:spPr>
          </p:pic>
        </p:grpSp>
        <p:grpSp>
          <p:nvGrpSpPr>
            <p:cNvPr id="173" name="그룹 172"/>
            <p:cNvGrpSpPr/>
            <p:nvPr/>
          </p:nvGrpSpPr>
          <p:grpSpPr>
            <a:xfrm>
              <a:off x="6517207" y="1401821"/>
              <a:ext cx="4294679" cy="476720"/>
              <a:chOff x="1850481" y="1341413"/>
              <a:chExt cx="4294679" cy="476720"/>
            </a:xfrm>
          </p:grpSpPr>
          <p:sp>
            <p:nvSpPr>
              <p:cNvPr id="174" name="직사각형 173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등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직사각형 174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1,000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6" name="그림 17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92" t="32509" r="18184" b="1958"/>
              <a:stretch/>
            </p:blipFill>
            <p:spPr>
              <a:xfrm>
                <a:off x="3460417" y="1352310"/>
                <a:ext cx="332259" cy="443154"/>
              </a:xfrm>
              <a:prstGeom prst="rect">
                <a:avLst/>
              </a:prstGeom>
            </p:spPr>
          </p:pic>
        </p:grpSp>
        <p:grpSp>
          <p:nvGrpSpPr>
            <p:cNvPr id="205" name="그룹 204"/>
            <p:cNvGrpSpPr/>
            <p:nvPr/>
          </p:nvGrpSpPr>
          <p:grpSpPr>
            <a:xfrm>
              <a:off x="6517207" y="1913910"/>
              <a:ext cx="4294679" cy="476720"/>
              <a:chOff x="1850481" y="1341413"/>
              <a:chExt cx="4294679" cy="476720"/>
            </a:xfrm>
          </p:grpSpPr>
          <p:sp>
            <p:nvSpPr>
              <p:cNvPr id="206" name="직사각형 205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2~5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등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직사각형 206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900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8" name="그림 20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92" t="32509" r="18184" b="1958"/>
              <a:stretch/>
            </p:blipFill>
            <p:spPr>
              <a:xfrm>
                <a:off x="3460417" y="1352310"/>
                <a:ext cx="332259" cy="443154"/>
              </a:xfrm>
              <a:prstGeom prst="rect">
                <a:avLst/>
              </a:prstGeom>
            </p:spPr>
          </p:pic>
        </p:grpSp>
        <p:grpSp>
          <p:nvGrpSpPr>
            <p:cNvPr id="209" name="그룹 208"/>
            <p:cNvGrpSpPr/>
            <p:nvPr/>
          </p:nvGrpSpPr>
          <p:grpSpPr>
            <a:xfrm>
              <a:off x="6517207" y="2423631"/>
              <a:ext cx="4294679" cy="476720"/>
              <a:chOff x="1850481" y="1341413"/>
              <a:chExt cx="4294679" cy="476720"/>
            </a:xfrm>
          </p:grpSpPr>
          <p:sp>
            <p:nvSpPr>
              <p:cNvPr id="210" name="직사각형 209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6~10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등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직사각형 210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800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2" name="그림 2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92" t="32509" r="18184" b="1958"/>
              <a:stretch/>
            </p:blipFill>
            <p:spPr>
              <a:xfrm>
                <a:off x="3460417" y="1352310"/>
                <a:ext cx="332259" cy="443154"/>
              </a:xfrm>
              <a:prstGeom prst="rect">
                <a:avLst/>
              </a:prstGeom>
            </p:spPr>
          </p:pic>
        </p:grpSp>
        <p:grpSp>
          <p:nvGrpSpPr>
            <p:cNvPr id="213" name="그룹 212"/>
            <p:cNvGrpSpPr/>
            <p:nvPr/>
          </p:nvGrpSpPr>
          <p:grpSpPr>
            <a:xfrm>
              <a:off x="6517207" y="2935720"/>
              <a:ext cx="4294679" cy="476720"/>
              <a:chOff x="1850481" y="1341413"/>
              <a:chExt cx="4294679" cy="476720"/>
            </a:xfrm>
          </p:grpSpPr>
          <p:sp>
            <p:nvSpPr>
              <p:cNvPr id="214" name="직사각형 213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11~15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등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직사각형 214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700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6" name="그림 21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92" t="32509" r="18184" b="1958"/>
              <a:stretch/>
            </p:blipFill>
            <p:spPr>
              <a:xfrm>
                <a:off x="3460417" y="1352310"/>
                <a:ext cx="332259" cy="443154"/>
              </a:xfrm>
              <a:prstGeom prst="rect">
                <a:avLst/>
              </a:prstGeom>
            </p:spPr>
          </p:pic>
        </p:grpSp>
        <p:grpSp>
          <p:nvGrpSpPr>
            <p:cNvPr id="217" name="그룹 216"/>
            <p:cNvGrpSpPr/>
            <p:nvPr/>
          </p:nvGrpSpPr>
          <p:grpSpPr>
            <a:xfrm>
              <a:off x="6517207" y="3452804"/>
              <a:ext cx="4294679" cy="476720"/>
              <a:chOff x="1850481" y="1341413"/>
              <a:chExt cx="4294679" cy="476720"/>
            </a:xfrm>
          </p:grpSpPr>
          <p:sp>
            <p:nvSpPr>
              <p:cNvPr id="218" name="직사각형 217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16~20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등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직사각형 218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600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0" name="그림 2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92" t="32509" r="18184" b="1958"/>
              <a:stretch/>
            </p:blipFill>
            <p:spPr>
              <a:xfrm>
                <a:off x="3460417" y="1352310"/>
                <a:ext cx="332259" cy="443154"/>
              </a:xfrm>
              <a:prstGeom prst="rect">
                <a:avLst/>
              </a:prstGeom>
            </p:spPr>
          </p:pic>
        </p:grpSp>
        <p:grpSp>
          <p:nvGrpSpPr>
            <p:cNvPr id="221" name="그룹 220"/>
            <p:cNvGrpSpPr/>
            <p:nvPr/>
          </p:nvGrpSpPr>
          <p:grpSpPr>
            <a:xfrm>
              <a:off x="6517207" y="3964893"/>
              <a:ext cx="4294679" cy="476720"/>
              <a:chOff x="1850481" y="1341413"/>
              <a:chExt cx="4294679" cy="476720"/>
            </a:xfrm>
          </p:grpSpPr>
          <p:sp>
            <p:nvSpPr>
              <p:cNvPr id="222" name="직사각형 221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21~30</a:t>
                </a:r>
                <a:r>
                  <a:rPr lang="ko-KR" altLang="en-US" sz="1400" dirty="0">
                    <a:solidFill>
                      <a:schemeClr val="tx1"/>
                    </a:solidFill>
                  </a:rPr>
                  <a:t>등</a:t>
                </a:r>
              </a:p>
            </p:txBody>
          </p:sp>
          <p:sp>
            <p:nvSpPr>
              <p:cNvPr id="223" name="직사각형 222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500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4" name="그림 22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92" t="32509" r="18184" b="1958"/>
              <a:stretch/>
            </p:blipFill>
            <p:spPr>
              <a:xfrm>
                <a:off x="3460417" y="1352310"/>
                <a:ext cx="332259" cy="443154"/>
              </a:xfrm>
              <a:prstGeom prst="rect">
                <a:avLst/>
              </a:prstGeom>
            </p:spPr>
          </p:pic>
        </p:grpSp>
        <p:grpSp>
          <p:nvGrpSpPr>
            <p:cNvPr id="225" name="그룹 224"/>
            <p:cNvGrpSpPr/>
            <p:nvPr/>
          </p:nvGrpSpPr>
          <p:grpSpPr>
            <a:xfrm>
              <a:off x="6517207" y="4474614"/>
              <a:ext cx="4294679" cy="476720"/>
              <a:chOff x="1850481" y="1341413"/>
              <a:chExt cx="4294679" cy="476720"/>
            </a:xfrm>
          </p:grpSpPr>
          <p:sp>
            <p:nvSpPr>
              <p:cNvPr id="226" name="직사각형 225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31~40</a:t>
                </a:r>
                <a:r>
                  <a:rPr lang="ko-KR" altLang="en-US" sz="1400" dirty="0">
                    <a:solidFill>
                      <a:schemeClr val="tx1"/>
                    </a:solidFill>
                  </a:rPr>
                  <a:t>등</a:t>
                </a:r>
              </a:p>
            </p:txBody>
          </p:sp>
          <p:sp>
            <p:nvSpPr>
              <p:cNvPr id="227" name="직사각형 226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400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8" name="그림 22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92" t="32509" r="18184" b="1958"/>
              <a:stretch/>
            </p:blipFill>
            <p:spPr>
              <a:xfrm>
                <a:off x="3460417" y="1352310"/>
                <a:ext cx="332259" cy="443154"/>
              </a:xfrm>
              <a:prstGeom prst="rect">
                <a:avLst/>
              </a:prstGeom>
            </p:spPr>
          </p:pic>
        </p:grpSp>
        <p:grpSp>
          <p:nvGrpSpPr>
            <p:cNvPr id="229" name="그룹 228"/>
            <p:cNvGrpSpPr/>
            <p:nvPr/>
          </p:nvGrpSpPr>
          <p:grpSpPr>
            <a:xfrm>
              <a:off x="6517207" y="4986703"/>
              <a:ext cx="4294679" cy="476720"/>
              <a:chOff x="1850481" y="1341413"/>
              <a:chExt cx="4294679" cy="476720"/>
            </a:xfrm>
          </p:grpSpPr>
          <p:sp>
            <p:nvSpPr>
              <p:cNvPr id="230" name="직사각형 229"/>
              <p:cNvSpPr/>
              <p:nvPr/>
            </p:nvSpPr>
            <p:spPr>
              <a:xfrm>
                <a:off x="1850481" y="1341413"/>
                <a:ext cx="1411788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41~50</a:t>
                </a:r>
                <a:r>
                  <a:rPr lang="ko-KR" altLang="en-US" sz="1400" dirty="0">
                    <a:solidFill>
                      <a:schemeClr val="tx1"/>
                    </a:solidFill>
                  </a:rPr>
                  <a:t>등</a:t>
                </a:r>
              </a:p>
            </p:txBody>
          </p:sp>
          <p:sp>
            <p:nvSpPr>
              <p:cNvPr id="231" name="직사각형 230"/>
              <p:cNvSpPr/>
              <p:nvPr/>
            </p:nvSpPr>
            <p:spPr>
              <a:xfrm>
                <a:off x="3262269" y="1341413"/>
                <a:ext cx="2882891" cy="47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x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tx1"/>
                    </a:solidFill>
                  </a:rPr>
                  <a:t>3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00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개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2" name="그림 23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92" t="32509" r="18184" b="1958"/>
              <a:stretch/>
            </p:blipFill>
            <p:spPr>
              <a:xfrm>
                <a:off x="3460417" y="1352310"/>
                <a:ext cx="332259" cy="443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823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615955" y="637053"/>
            <a:ext cx="9510593" cy="5694289"/>
            <a:chOff x="1615955" y="637053"/>
            <a:chExt cx="9510593" cy="5694289"/>
          </a:xfrm>
        </p:grpSpPr>
        <p:grpSp>
          <p:nvGrpSpPr>
            <p:cNvPr id="4" name="그룹 3"/>
            <p:cNvGrpSpPr/>
            <p:nvPr/>
          </p:nvGrpSpPr>
          <p:grpSpPr>
            <a:xfrm>
              <a:off x="1615955" y="637053"/>
              <a:ext cx="9510593" cy="5694289"/>
              <a:chOff x="1615955" y="637053"/>
              <a:chExt cx="9510593" cy="5694289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510593" cy="56806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1853948" y="1249915"/>
                <a:ext cx="1440953" cy="35569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smtClean="0">
                    <a:solidFill>
                      <a:schemeClr val="tx1"/>
                    </a:solidFill>
                  </a:rPr>
                  <a:t>팀 구성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714575" y="1605610"/>
                <a:ext cx="5258670" cy="46291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7051588" y="1249916"/>
                <a:ext cx="3971088" cy="40383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2" name="그룹 1"/>
              <p:cNvGrpSpPr/>
              <p:nvPr/>
            </p:nvGrpSpPr>
            <p:grpSpPr>
              <a:xfrm>
                <a:off x="7088491" y="1707875"/>
                <a:ext cx="3881928" cy="648587"/>
                <a:chOff x="2231274" y="1707263"/>
                <a:chExt cx="3881928" cy="648587"/>
              </a:xfrm>
            </p:grpSpPr>
            <p:sp>
              <p:nvSpPr>
                <p:cNvPr id="41" name="직사각형 40"/>
                <p:cNvSpPr/>
                <p:nvPr/>
              </p:nvSpPr>
              <p:spPr>
                <a:xfrm>
                  <a:off x="2914358" y="1707264"/>
                  <a:ext cx="3198844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(</a:t>
                  </a: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길드장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</p:txBody>
            </p:sp>
            <p:sp>
              <p:nvSpPr>
                <p:cNvPr id="44" name="직사각형 43"/>
                <p:cNvSpPr/>
                <p:nvPr/>
              </p:nvSpPr>
              <p:spPr>
                <a:xfrm>
                  <a:off x="5593610" y="179376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821378" y="1768821"/>
                  <a:ext cx="7538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srgbClr val="00B0F0"/>
                      </a:solidFill>
                    </a:rPr>
                    <a:t>전투력</a:t>
                  </a:r>
                  <a:endParaRPr lang="en-US" altLang="ko-KR" sz="1400" b="1" dirty="0" smtClean="0">
                    <a:solidFill>
                      <a:srgbClr val="00B0F0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12,345</a:t>
                  </a:r>
                  <a:endParaRPr lang="en-US" altLang="ko-KR" sz="11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66" name="직사각형 65"/>
                <p:cNvSpPr/>
                <p:nvPr/>
              </p:nvSpPr>
              <p:spPr>
                <a:xfrm>
                  <a:off x="2231274" y="1707263"/>
                  <a:ext cx="683086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9" name="직사각형 78"/>
              <p:cNvSpPr/>
              <p:nvPr/>
            </p:nvSpPr>
            <p:spPr>
              <a:xfrm>
                <a:off x="8316655" y="1296891"/>
                <a:ext cx="1440953" cy="355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길드원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등록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8" name="그림 9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5955" y="637053"/>
                <a:ext cx="9510593" cy="474667"/>
              </a:xfrm>
              <a:prstGeom prst="rect">
                <a:avLst/>
              </a:prstGeom>
            </p:spPr>
          </p:pic>
          <p:grpSp>
            <p:nvGrpSpPr>
              <p:cNvPr id="99" name="그룹 98"/>
              <p:cNvGrpSpPr/>
              <p:nvPr/>
            </p:nvGrpSpPr>
            <p:grpSpPr>
              <a:xfrm>
                <a:off x="7088491" y="2401295"/>
                <a:ext cx="3881928" cy="648587"/>
                <a:chOff x="2231274" y="1707263"/>
                <a:chExt cx="3881928" cy="648587"/>
              </a:xfrm>
            </p:grpSpPr>
            <p:sp>
              <p:nvSpPr>
                <p:cNvPr id="100" name="직사각형 99"/>
                <p:cNvSpPr/>
                <p:nvPr/>
              </p:nvSpPr>
              <p:spPr>
                <a:xfrm>
                  <a:off x="2914358" y="1707264"/>
                  <a:ext cx="3198844" cy="64858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(</a:t>
                  </a: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길드장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</p:txBody>
            </p:sp>
            <p:sp>
              <p:nvSpPr>
                <p:cNvPr id="101" name="직사각형 100"/>
                <p:cNvSpPr/>
                <p:nvPr/>
              </p:nvSpPr>
              <p:spPr>
                <a:xfrm>
                  <a:off x="5593610" y="179376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4821378" y="1768821"/>
                  <a:ext cx="7538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srgbClr val="00B0F0"/>
                      </a:solidFill>
                    </a:rPr>
                    <a:t>전투력</a:t>
                  </a:r>
                  <a:endParaRPr lang="en-US" altLang="ko-KR" sz="1400" b="1" dirty="0" smtClean="0">
                    <a:solidFill>
                      <a:srgbClr val="00B0F0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12,345</a:t>
                  </a:r>
                  <a:endParaRPr lang="en-US" altLang="ko-KR" sz="11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03" name="직사각형 102"/>
                <p:cNvSpPr/>
                <p:nvPr/>
              </p:nvSpPr>
              <p:spPr>
                <a:xfrm>
                  <a:off x="2231274" y="1707263"/>
                  <a:ext cx="683086" cy="64634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4" name="그룹 103"/>
              <p:cNvGrpSpPr/>
              <p:nvPr/>
            </p:nvGrpSpPr>
            <p:grpSpPr>
              <a:xfrm>
                <a:off x="7088491" y="3098999"/>
                <a:ext cx="3881928" cy="648587"/>
                <a:chOff x="2231274" y="1707263"/>
                <a:chExt cx="3881928" cy="648587"/>
              </a:xfrm>
            </p:grpSpPr>
            <p:sp>
              <p:nvSpPr>
                <p:cNvPr id="105" name="직사각형 104"/>
                <p:cNvSpPr/>
                <p:nvPr/>
              </p:nvSpPr>
              <p:spPr>
                <a:xfrm>
                  <a:off x="2914358" y="1707264"/>
                  <a:ext cx="3198844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(</a:t>
                  </a: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길드장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</p:txBody>
            </p:sp>
            <p:sp>
              <p:nvSpPr>
                <p:cNvPr id="106" name="직사각형 105"/>
                <p:cNvSpPr/>
                <p:nvPr/>
              </p:nvSpPr>
              <p:spPr>
                <a:xfrm>
                  <a:off x="5593610" y="179376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4821378" y="1768821"/>
                  <a:ext cx="7538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srgbClr val="00B0F0"/>
                      </a:solidFill>
                    </a:rPr>
                    <a:t>전투력</a:t>
                  </a:r>
                  <a:endParaRPr lang="en-US" altLang="ko-KR" sz="1400" b="1" dirty="0" smtClean="0">
                    <a:solidFill>
                      <a:srgbClr val="00B0F0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12,345</a:t>
                  </a:r>
                  <a:endParaRPr lang="en-US" altLang="ko-KR" sz="11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08" name="직사각형 107"/>
                <p:cNvSpPr/>
                <p:nvPr/>
              </p:nvSpPr>
              <p:spPr>
                <a:xfrm>
                  <a:off x="2231274" y="1707263"/>
                  <a:ext cx="683086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9" name="그룹 108"/>
              <p:cNvGrpSpPr/>
              <p:nvPr/>
            </p:nvGrpSpPr>
            <p:grpSpPr>
              <a:xfrm>
                <a:off x="7088491" y="3792419"/>
                <a:ext cx="3881928" cy="648587"/>
                <a:chOff x="2231274" y="1707263"/>
                <a:chExt cx="3881928" cy="648587"/>
              </a:xfrm>
            </p:grpSpPr>
            <p:sp>
              <p:nvSpPr>
                <p:cNvPr id="110" name="직사각형 109"/>
                <p:cNvSpPr/>
                <p:nvPr/>
              </p:nvSpPr>
              <p:spPr>
                <a:xfrm>
                  <a:off x="2914358" y="1707264"/>
                  <a:ext cx="3198844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(</a:t>
                  </a: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길드장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</p:txBody>
            </p:sp>
            <p:sp>
              <p:nvSpPr>
                <p:cNvPr id="111" name="직사각형 110"/>
                <p:cNvSpPr/>
                <p:nvPr/>
              </p:nvSpPr>
              <p:spPr>
                <a:xfrm>
                  <a:off x="5593610" y="179376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821378" y="1768821"/>
                  <a:ext cx="7538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srgbClr val="00B0F0"/>
                      </a:solidFill>
                    </a:rPr>
                    <a:t>전투력</a:t>
                  </a:r>
                  <a:endParaRPr lang="en-US" altLang="ko-KR" sz="1400" b="1" dirty="0" smtClean="0">
                    <a:solidFill>
                      <a:srgbClr val="00B0F0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12,345</a:t>
                  </a:r>
                  <a:endParaRPr lang="en-US" altLang="ko-KR" sz="11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13" name="직사각형 112"/>
                <p:cNvSpPr/>
                <p:nvPr/>
              </p:nvSpPr>
              <p:spPr>
                <a:xfrm>
                  <a:off x="2231274" y="1707263"/>
                  <a:ext cx="683086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9" name="직사각형 118"/>
              <p:cNvSpPr/>
              <p:nvPr/>
            </p:nvSpPr>
            <p:spPr>
              <a:xfrm>
                <a:off x="7848411" y="5408559"/>
                <a:ext cx="2377439" cy="80250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게임 시작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직사각형 162"/>
              <p:cNvSpPr/>
              <p:nvPr/>
            </p:nvSpPr>
            <p:spPr>
              <a:xfrm>
                <a:off x="3362007" y="1249915"/>
                <a:ext cx="1440953" cy="355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방어팀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1774562" y="1664449"/>
                <a:ext cx="5135826" cy="4070058"/>
                <a:chOff x="1774562" y="1664449"/>
                <a:chExt cx="5135826" cy="4070058"/>
              </a:xfrm>
            </p:grpSpPr>
            <p:grpSp>
              <p:nvGrpSpPr>
                <p:cNvPr id="7" name="그룹 6"/>
                <p:cNvGrpSpPr/>
                <p:nvPr/>
              </p:nvGrpSpPr>
              <p:grpSpPr>
                <a:xfrm>
                  <a:off x="1774562" y="1664449"/>
                  <a:ext cx="5135826" cy="1327507"/>
                  <a:chOff x="1774562" y="1664449"/>
                  <a:chExt cx="5135826" cy="1327507"/>
                </a:xfrm>
              </p:grpSpPr>
              <p:sp>
                <p:nvSpPr>
                  <p:cNvPr id="120" name="직사각형 119"/>
                  <p:cNvSpPr/>
                  <p:nvPr/>
                </p:nvSpPr>
                <p:spPr>
                  <a:xfrm>
                    <a:off x="1774562" y="1664449"/>
                    <a:ext cx="5135826" cy="13275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직사각형 122"/>
                  <p:cNvSpPr/>
                  <p:nvPr/>
                </p:nvSpPr>
                <p:spPr>
                  <a:xfrm>
                    <a:off x="2589874" y="1724753"/>
                    <a:ext cx="1003683" cy="9496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>
                        <a:solidFill>
                          <a:schemeClr val="tx1"/>
                        </a:solidFill>
                      </a:rPr>
                      <a:t>캐릭터</a:t>
                    </a:r>
                    <a:endParaRPr lang="en-US" altLang="ko-KR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err="1" smtClean="0">
                        <a:solidFill>
                          <a:schemeClr val="tx1"/>
                        </a:solidFill>
                      </a:rPr>
                      <a:t>섬네일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직사각형 123"/>
                  <p:cNvSpPr/>
                  <p:nvPr/>
                </p:nvSpPr>
                <p:spPr>
                  <a:xfrm>
                    <a:off x="2589875" y="2674444"/>
                    <a:ext cx="1003682" cy="251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00" dirty="0" smtClean="0">
                        <a:solidFill>
                          <a:schemeClr val="tx1"/>
                        </a:solidFill>
                      </a:rPr>
                      <a:t>닉네임</a:t>
                    </a:r>
                    <a:endParaRPr lang="ko-KR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777996" y="2142963"/>
                    <a:ext cx="8216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b="1" dirty="0" smtClean="0"/>
                      <a:t>1</a:t>
                    </a:r>
                    <a:r>
                      <a:rPr lang="ko-KR" altLang="en-US" b="1" dirty="0" smtClean="0"/>
                      <a:t>팀</a:t>
                    </a:r>
                    <a:endParaRPr lang="en-US" altLang="ko-KR" sz="1400" b="1" dirty="0" smtClean="0"/>
                  </a:p>
                </p:txBody>
              </p:sp>
              <p:grpSp>
                <p:nvGrpSpPr>
                  <p:cNvPr id="127" name="그룹 126"/>
                  <p:cNvGrpSpPr/>
                  <p:nvPr/>
                </p:nvGrpSpPr>
                <p:grpSpPr>
                  <a:xfrm>
                    <a:off x="4764319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128" name="직사각형 127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덧셈 기호 128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130" name="그룹 129"/>
                  <p:cNvGrpSpPr/>
                  <p:nvPr/>
                </p:nvGrpSpPr>
                <p:grpSpPr>
                  <a:xfrm>
                    <a:off x="5865277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131" name="직사각형 130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2" name="덧셈 기호 131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2589873" y="1691314"/>
                    <a:ext cx="1003684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200" b="1" dirty="0" smtClean="0"/>
                      <a:t>Lv.50</a:t>
                    </a:r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/>
                  </a:p>
                  <a:p>
                    <a:pPr algn="ctr"/>
                    <a:r>
                      <a:rPr lang="en-US" altLang="ko-KR" sz="1200" b="1" dirty="0" smtClean="0"/>
                      <a:t>(GDLv.1234)</a:t>
                    </a:r>
                    <a:endParaRPr lang="en-US" altLang="ko-KR" sz="1050" b="1" dirty="0" smtClean="0"/>
                  </a:p>
                </p:txBody>
              </p:sp>
              <p:sp>
                <p:nvSpPr>
                  <p:cNvPr id="214" name="직사각형 213"/>
                  <p:cNvSpPr/>
                  <p:nvPr/>
                </p:nvSpPr>
                <p:spPr>
                  <a:xfrm>
                    <a:off x="3675248" y="1724753"/>
                    <a:ext cx="1003683" cy="9496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>
                        <a:solidFill>
                          <a:schemeClr val="tx1"/>
                        </a:solidFill>
                      </a:rPr>
                      <a:t>캐릭터</a:t>
                    </a:r>
                    <a:endParaRPr lang="en-US" altLang="ko-KR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err="1" smtClean="0">
                        <a:solidFill>
                          <a:schemeClr val="tx1"/>
                        </a:solidFill>
                      </a:rPr>
                      <a:t>섬네일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5" name="직사각형 214"/>
                  <p:cNvSpPr/>
                  <p:nvPr/>
                </p:nvSpPr>
                <p:spPr>
                  <a:xfrm>
                    <a:off x="3675249" y="2674444"/>
                    <a:ext cx="1003682" cy="251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00" dirty="0" smtClean="0">
                        <a:solidFill>
                          <a:schemeClr val="tx1"/>
                        </a:solidFill>
                      </a:rPr>
                      <a:t>닉네임</a:t>
                    </a:r>
                    <a:endParaRPr lang="ko-KR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TextBox 215"/>
                  <p:cNvSpPr txBox="1"/>
                  <p:nvPr/>
                </p:nvSpPr>
                <p:spPr>
                  <a:xfrm>
                    <a:off x="3690831" y="1691314"/>
                    <a:ext cx="100645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200" b="1" dirty="0" smtClean="0"/>
                      <a:t>Lv.50</a:t>
                    </a:r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/>
                  </a:p>
                  <a:p>
                    <a:pPr algn="ctr"/>
                    <a:r>
                      <a:rPr lang="en-US" altLang="ko-KR" sz="1200" b="1" dirty="0" smtClean="0"/>
                      <a:t>(GDLv.1234)</a:t>
                    </a:r>
                    <a:endParaRPr lang="en-US" altLang="ko-KR" sz="1050" b="1" dirty="0" smtClean="0"/>
                  </a:p>
                </p:txBody>
              </p:sp>
            </p:grpSp>
            <p:grpSp>
              <p:nvGrpSpPr>
                <p:cNvPr id="166" name="그룹 165"/>
                <p:cNvGrpSpPr/>
                <p:nvPr/>
              </p:nvGrpSpPr>
              <p:grpSpPr>
                <a:xfrm>
                  <a:off x="1774562" y="3024420"/>
                  <a:ext cx="5135826" cy="1327507"/>
                  <a:chOff x="1774562" y="1664449"/>
                  <a:chExt cx="5135826" cy="1327507"/>
                </a:xfrm>
              </p:grpSpPr>
              <p:sp>
                <p:nvSpPr>
                  <p:cNvPr id="167" name="직사각형 166"/>
                  <p:cNvSpPr/>
                  <p:nvPr/>
                </p:nvSpPr>
                <p:spPr>
                  <a:xfrm>
                    <a:off x="1774562" y="1664449"/>
                    <a:ext cx="5135826" cy="13275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직사각형 167"/>
                  <p:cNvSpPr/>
                  <p:nvPr/>
                </p:nvSpPr>
                <p:spPr>
                  <a:xfrm>
                    <a:off x="2589874" y="1724753"/>
                    <a:ext cx="1003683" cy="9496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>
                        <a:solidFill>
                          <a:schemeClr val="tx1"/>
                        </a:solidFill>
                      </a:rPr>
                      <a:t>캐릭터</a:t>
                    </a:r>
                    <a:endParaRPr lang="en-US" altLang="ko-KR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err="1" smtClean="0">
                        <a:solidFill>
                          <a:schemeClr val="tx1"/>
                        </a:solidFill>
                      </a:rPr>
                      <a:t>섬네일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직사각형 168"/>
                  <p:cNvSpPr/>
                  <p:nvPr/>
                </p:nvSpPr>
                <p:spPr>
                  <a:xfrm>
                    <a:off x="2589875" y="2674444"/>
                    <a:ext cx="1003682" cy="251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00" dirty="0" smtClean="0">
                        <a:solidFill>
                          <a:schemeClr val="tx1"/>
                        </a:solidFill>
                      </a:rPr>
                      <a:t>닉네임</a:t>
                    </a:r>
                    <a:endParaRPr lang="ko-KR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1777996" y="2142963"/>
                    <a:ext cx="8216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b="1" dirty="0" smtClean="0"/>
                      <a:t>2</a:t>
                    </a:r>
                    <a:r>
                      <a:rPr lang="ko-KR" altLang="en-US" b="1" dirty="0" smtClean="0"/>
                      <a:t>팀</a:t>
                    </a:r>
                    <a:endParaRPr lang="en-US" altLang="ko-KR" sz="1400" b="1" dirty="0" smtClean="0"/>
                  </a:p>
                </p:txBody>
              </p:sp>
              <p:grpSp>
                <p:nvGrpSpPr>
                  <p:cNvPr id="171" name="그룹 170"/>
                  <p:cNvGrpSpPr/>
                  <p:nvPr/>
                </p:nvGrpSpPr>
                <p:grpSpPr>
                  <a:xfrm>
                    <a:off x="3675248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179" name="직사각형 178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덧셈 기호 179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177" name="직사각형 176"/>
                  <p:cNvSpPr/>
                  <p:nvPr/>
                </p:nvSpPr>
                <p:spPr>
                  <a:xfrm>
                    <a:off x="4764319" y="1724753"/>
                    <a:ext cx="1003683" cy="12007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73" name="그룹 172"/>
                  <p:cNvGrpSpPr/>
                  <p:nvPr/>
                </p:nvGrpSpPr>
                <p:grpSpPr>
                  <a:xfrm>
                    <a:off x="5865277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175" name="직사각형 174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6" name="덧셈 기호 175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2571519" y="1691314"/>
                    <a:ext cx="10253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200" b="1" dirty="0" smtClean="0"/>
                      <a:t>Lv.50</a:t>
                    </a:r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/>
                  </a:p>
                  <a:p>
                    <a:pPr algn="ctr"/>
                    <a:r>
                      <a:rPr lang="en-US" altLang="ko-KR" sz="1200" b="1" dirty="0" smtClean="0"/>
                      <a:t>(GDLv.1234)</a:t>
                    </a:r>
                    <a:endParaRPr lang="en-US" altLang="ko-KR" sz="1050" b="1" dirty="0" smtClean="0"/>
                  </a:p>
                </p:txBody>
              </p:sp>
              <p:sp>
                <p:nvSpPr>
                  <p:cNvPr id="219" name="직사각형 218"/>
                  <p:cNvSpPr/>
                  <p:nvPr/>
                </p:nvSpPr>
                <p:spPr>
                  <a:xfrm>
                    <a:off x="4764319" y="1724753"/>
                    <a:ext cx="1003683" cy="9496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>
                        <a:solidFill>
                          <a:schemeClr val="tx1"/>
                        </a:solidFill>
                      </a:rPr>
                      <a:t>캐릭터</a:t>
                    </a:r>
                    <a:endParaRPr lang="en-US" altLang="ko-KR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err="1" smtClean="0">
                        <a:solidFill>
                          <a:schemeClr val="tx1"/>
                        </a:solidFill>
                      </a:rPr>
                      <a:t>섬네일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0" name="직사각형 219"/>
                  <p:cNvSpPr/>
                  <p:nvPr/>
                </p:nvSpPr>
                <p:spPr>
                  <a:xfrm>
                    <a:off x="4764320" y="2674444"/>
                    <a:ext cx="1003682" cy="251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00" dirty="0" smtClean="0">
                        <a:solidFill>
                          <a:schemeClr val="tx1"/>
                        </a:solidFill>
                      </a:rPr>
                      <a:t>닉네임</a:t>
                    </a:r>
                    <a:endParaRPr lang="ko-KR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4810989" y="1691314"/>
                    <a:ext cx="906756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200" b="1" dirty="0" smtClean="0"/>
                      <a:t>Lv.42</a:t>
                    </a:r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/>
                  </a:p>
                </p:txBody>
              </p:sp>
            </p:grpSp>
            <p:grpSp>
              <p:nvGrpSpPr>
                <p:cNvPr id="197" name="그룹 196"/>
                <p:cNvGrpSpPr/>
                <p:nvPr/>
              </p:nvGrpSpPr>
              <p:grpSpPr>
                <a:xfrm>
                  <a:off x="1774562" y="4407000"/>
                  <a:ext cx="5135826" cy="1327507"/>
                  <a:chOff x="1774562" y="1664449"/>
                  <a:chExt cx="5135826" cy="1327507"/>
                </a:xfrm>
              </p:grpSpPr>
              <p:sp>
                <p:nvSpPr>
                  <p:cNvPr id="198" name="직사각형 197"/>
                  <p:cNvSpPr/>
                  <p:nvPr/>
                </p:nvSpPr>
                <p:spPr>
                  <a:xfrm>
                    <a:off x="1774562" y="1664449"/>
                    <a:ext cx="5135826" cy="13275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9" name="직사각형 198"/>
                  <p:cNvSpPr/>
                  <p:nvPr/>
                </p:nvSpPr>
                <p:spPr>
                  <a:xfrm>
                    <a:off x="2589874" y="1724753"/>
                    <a:ext cx="1003683" cy="9496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>
                        <a:solidFill>
                          <a:schemeClr val="tx1"/>
                        </a:solidFill>
                      </a:rPr>
                      <a:t>캐릭터</a:t>
                    </a:r>
                    <a:endParaRPr lang="en-US" altLang="ko-KR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err="1" smtClean="0">
                        <a:solidFill>
                          <a:schemeClr val="tx1"/>
                        </a:solidFill>
                      </a:rPr>
                      <a:t>섬네일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0" name="직사각형 199"/>
                  <p:cNvSpPr/>
                  <p:nvPr/>
                </p:nvSpPr>
                <p:spPr>
                  <a:xfrm>
                    <a:off x="2589875" y="2674444"/>
                    <a:ext cx="1003682" cy="251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00" dirty="0" smtClean="0">
                        <a:solidFill>
                          <a:schemeClr val="tx1"/>
                        </a:solidFill>
                      </a:rPr>
                      <a:t>닉네임</a:t>
                    </a:r>
                    <a:endParaRPr lang="ko-KR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1" name="TextBox 200"/>
                  <p:cNvSpPr txBox="1"/>
                  <p:nvPr/>
                </p:nvSpPr>
                <p:spPr>
                  <a:xfrm>
                    <a:off x="1777996" y="2142963"/>
                    <a:ext cx="8216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b="1" dirty="0" smtClean="0"/>
                      <a:t>3</a:t>
                    </a:r>
                    <a:r>
                      <a:rPr lang="ko-KR" altLang="en-US" b="1" dirty="0" smtClean="0"/>
                      <a:t>팀</a:t>
                    </a:r>
                    <a:endParaRPr lang="en-US" altLang="ko-KR" sz="1400" b="1" dirty="0" smtClean="0"/>
                  </a:p>
                </p:txBody>
              </p:sp>
              <p:grpSp>
                <p:nvGrpSpPr>
                  <p:cNvPr id="202" name="그룹 201"/>
                  <p:cNvGrpSpPr/>
                  <p:nvPr/>
                </p:nvGrpSpPr>
                <p:grpSpPr>
                  <a:xfrm>
                    <a:off x="3675248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210" name="직사각형 209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1" name="덧셈 기호 210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203" name="그룹 202"/>
                  <p:cNvGrpSpPr/>
                  <p:nvPr/>
                </p:nvGrpSpPr>
                <p:grpSpPr>
                  <a:xfrm>
                    <a:off x="4764319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208" name="직사각형 207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9" name="덧셈 기호 208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204" name="그룹 203"/>
                  <p:cNvGrpSpPr/>
                  <p:nvPr/>
                </p:nvGrpSpPr>
                <p:grpSpPr>
                  <a:xfrm>
                    <a:off x="5865277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206" name="직사각형 205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덧셈 기호 206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205" name="TextBox 204"/>
                  <p:cNvSpPr txBox="1"/>
                  <p:nvPr/>
                </p:nvSpPr>
                <p:spPr>
                  <a:xfrm>
                    <a:off x="2589874" y="1691314"/>
                    <a:ext cx="1007032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200" b="1" dirty="0" smtClean="0"/>
                      <a:t>Lv.50</a:t>
                    </a:r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/>
                  </a:p>
                  <a:p>
                    <a:pPr algn="ctr"/>
                    <a:r>
                      <a:rPr lang="en-US" altLang="ko-KR" sz="1200" b="1" dirty="0" smtClean="0"/>
                      <a:t>(GDLv.1234)</a:t>
                    </a:r>
                    <a:endParaRPr lang="en-US" altLang="ko-KR" sz="1050" b="1" dirty="0" smtClean="0"/>
                  </a:p>
                </p:txBody>
              </p:sp>
            </p:grpSp>
          </p:grpSp>
          <p:sp>
            <p:nvSpPr>
              <p:cNvPr id="83" name="직사각형 82"/>
              <p:cNvSpPr/>
              <p:nvPr/>
            </p:nvSpPr>
            <p:spPr>
              <a:xfrm>
                <a:off x="1774562" y="5802102"/>
                <a:ext cx="1689995" cy="39705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smtClean="0">
                    <a:solidFill>
                      <a:schemeClr val="tx1"/>
                    </a:solidFill>
                  </a:rPr>
                  <a:t>자동 구성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201" y="1712359"/>
              <a:ext cx="736598" cy="648645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033" y="3805660"/>
              <a:ext cx="703525" cy="619521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591" y="2390520"/>
              <a:ext cx="657115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10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615955" y="637053"/>
            <a:ext cx="9510593" cy="5694289"/>
            <a:chOff x="1615955" y="637053"/>
            <a:chExt cx="9510593" cy="5694289"/>
          </a:xfrm>
        </p:grpSpPr>
        <p:grpSp>
          <p:nvGrpSpPr>
            <p:cNvPr id="4" name="그룹 3"/>
            <p:cNvGrpSpPr/>
            <p:nvPr/>
          </p:nvGrpSpPr>
          <p:grpSpPr>
            <a:xfrm>
              <a:off x="1615955" y="637053"/>
              <a:ext cx="9510593" cy="5694289"/>
              <a:chOff x="1615955" y="637053"/>
              <a:chExt cx="9510593" cy="5694289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510593" cy="56806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1853948" y="1249915"/>
                <a:ext cx="1440953" cy="3556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팀 구성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714575" y="1605610"/>
                <a:ext cx="5258670" cy="46291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7051588" y="1249916"/>
                <a:ext cx="3971088" cy="40383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2" name="그룹 1"/>
              <p:cNvGrpSpPr/>
              <p:nvPr/>
            </p:nvGrpSpPr>
            <p:grpSpPr>
              <a:xfrm>
                <a:off x="7088491" y="1707875"/>
                <a:ext cx="3881928" cy="648587"/>
                <a:chOff x="2231274" y="1707263"/>
                <a:chExt cx="3881928" cy="648587"/>
              </a:xfrm>
            </p:grpSpPr>
            <p:sp>
              <p:nvSpPr>
                <p:cNvPr id="41" name="직사각형 40"/>
                <p:cNvSpPr/>
                <p:nvPr/>
              </p:nvSpPr>
              <p:spPr>
                <a:xfrm>
                  <a:off x="2914358" y="1707264"/>
                  <a:ext cx="3198844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(</a:t>
                  </a: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길드장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</p:txBody>
            </p:sp>
            <p:sp>
              <p:nvSpPr>
                <p:cNvPr id="44" name="직사각형 43"/>
                <p:cNvSpPr/>
                <p:nvPr/>
              </p:nvSpPr>
              <p:spPr>
                <a:xfrm>
                  <a:off x="5593610" y="179376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821378" y="1768821"/>
                  <a:ext cx="7538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srgbClr val="00B0F0"/>
                      </a:solidFill>
                    </a:rPr>
                    <a:t>전투력</a:t>
                  </a:r>
                  <a:endParaRPr lang="en-US" altLang="ko-KR" sz="1400" b="1" dirty="0" smtClean="0">
                    <a:solidFill>
                      <a:srgbClr val="00B0F0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12,345</a:t>
                  </a:r>
                  <a:endParaRPr lang="en-US" altLang="ko-KR" sz="11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66" name="직사각형 65"/>
                <p:cNvSpPr/>
                <p:nvPr/>
              </p:nvSpPr>
              <p:spPr>
                <a:xfrm>
                  <a:off x="2231274" y="1707263"/>
                  <a:ext cx="683086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9" name="직사각형 78"/>
              <p:cNvSpPr/>
              <p:nvPr/>
            </p:nvSpPr>
            <p:spPr>
              <a:xfrm>
                <a:off x="8316655" y="1296891"/>
                <a:ext cx="1440953" cy="355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길드원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등록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8" name="그림 9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5955" y="637053"/>
                <a:ext cx="9510593" cy="474667"/>
              </a:xfrm>
              <a:prstGeom prst="rect">
                <a:avLst/>
              </a:prstGeom>
            </p:spPr>
          </p:pic>
          <p:grpSp>
            <p:nvGrpSpPr>
              <p:cNvPr id="99" name="그룹 98"/>
              <p:cNvGrpSpPr/>
              <p:nvPr/>
            </p:nvGrpSpPr>
            <p:grpSpPr>
              <a:xfrm>
                <a:off x="7088491" y="2401295"/>
                <a:ext cx="3881928" cy="648587"/>
                <a:chOff x="2231274" y="1707263"/>
                <a:chExt cx="3881928" cy="648587"/>
              </a:xfrm>
            </p:grpSpPr>
            <p:sp>
              <p:nvSpPr>
                <p:cNvPr id="100" name="직사각형 99"/>
                <p:cNvSpPr/>
                <p:nvPr/>
              </p:nvSpPr>
              <p:spPr>
                <a:xfrm>
                  <a:off x="2914358" y="1707264"/>
                  <a:ext cx="3198844" cy="64858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(</a:t>
                  </a: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길드장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</p:txBody>
            </p:sp>
            <p:sp>
              <p:nvSpPr>
                <p:cNvPr id="101" name="직사각형 100"/>
                <p:cNvSpPr/>
                <p:nvPr/>
              </p:nvSpPr>
              <p:spPr>
                <a:xfrm>
                  <a:off x="5593610" y="179376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4821378" y="1768821"/>
                  <a:ext cx="7538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srgbClr val="00B0F0"/>
                      </a:solidFill>
                    </a:rPr>
                    <a:t>전투력</a:t>
                  </a:r>
                  <a:endParaRPr lang="en-US" altLang="ko-KR" sz="1400" b="1" dirty="0" smtClean="0">
                    <a:solidFill>
                      <a:srgbClr val="00B0F0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12,345</a:t>
                  </a:r>
                  <a:endParaRPr lang="en-US" altLang="ko-KR" sz="11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03" name="직사각형 102"/>
                <p:cNvSpPr/>
                <p:nvPr/>
              </p:nvSpPr>
              <p:spPr>
                <a:xfrm>
                  <a:off x="2231274" y="1707263"/>
                  <a:ext cx="683086" cy="64634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4" name="그룹 103"/>
              <p:cNvGrpSpPr/>
              <p:nvPr/>
            </p:nvGrpSpPr>
            <p:grpSpPr>
              <a:xfrm>
                <a:off x="7088491" y="3098999"/>
                <a:ext cx="3881928" cy="648587"/>
                <a:chOff x="2231274" y="1707263"/>
                <a:chExt cx="3881928" cy="648587"/>
              </a:xfrm>
            </p:grpSpPr>
            <p:sp>
              <p:nvSpPr>
                <p:cNvPr id="105" name="직사각형 104"/>
                <p:cNvSpPr/>
                <p:nvPr/>
              </p:nvSpPr>
              <p:spPr>
                <a:xfrm>
                  <a:off x="2914358" y="1707264"/>
                  <a:ext cx="3198844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(</a:t>
                  </a: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길드장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</p:txBody>
            </p:sp>
            <p:sp>
              <p:nvSpPr>
                <p:cNvPr id="106" name="직사각형 105"/>
                <p:cNvSpPr/>
                <p:nvPr/>
              </p:nvSpPr>
              <p:spPr>
                <a:xfrm>
                  <a:off x="5593610" y="179376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4821378" y="1768821"/>
                  <a:ext cx="7538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srgbClr val="00B0F0"/>
                      </a:solidFill>
                    </a:rPr>
                    <a:t>전투력</a:t>
                  </a:r>
                  <a:endParaRPr lang="en-US" altLang="ko-KR" sz="1400" b="1" dirty="0" smtClean="0">
                    <a:solidFill>
                      <a:srgbClr val="00B0F0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12,345</a:t>
                  </a:r>
                  <a:endParaRPr lang="en-US" altLang="ko-KR" sz="11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08" name="직사각형 107"/>
                <p:cNvSpPr/>
                <p:nvPr/>
              </p:nvSpPr>
              <p:spPr>
                <a:xfrm>
                  <a:off x="2231274" y="1707263"/>
                  <a:ext cx="683086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9" name="그룹 108"/>
              <p:cNvGrpSpPr/>
              <p:nvPr/>
            </p:nvGrpSpPr>
            <p:grpSpPr>
              <a:xfrm>
                <a:off x="7088491" y="3792419"/>
                <a:ext cx="3881928" cy="648587"/>
                <a:chOff x="2231274" y="1707263"/>
                <a:chExt cx="3881928" cy="648587"/>
              </a:xfrm>
            </p:grpSpPr>
            <p:sp>
              <p:nvSpPr>
                <p:cNvPr id="110" name="직사각형 109"/>
                <p:cNvSpPr/>
                <p:nvPr/>
              </p:nvSpPr>
              <p:spPr>
                <a:xfrm>
                  <a:off x="2914358" y="1707264"/>
                  <a:ext cx="3198844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(</a:t>
                  </a:r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길드장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</p:txBody>
            </p:sp>
            <p:sp>
              <p:nvSpPr>
                <p:cNvPr id="111" name="직사각형 110"/>
                <p:cNvSpPr/>
                <p:nvPr/>
              </p:nvSpPr>
              <p:spPr>
                <a:xfrm>
                  <a:off x="5593610" y="179376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821378" y="1768821"/>
                  <a:ext cx="7538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srgbClr val="00B0F0"/>
                      </a:solidFill>
                    </a:rPr>
                    <a:t>전투력</a:t>
                  </a:r>
                  <a:endParaRPr lang="en-US" altLang="ko-KR" sz="1400" b="1" dirty="0" smtClean="0">
                    <a:solidFill>
                      <a:srgbClr val="00B0F0"/>
                    </a:solidFill>
                  </a:endParaRPr>
                </a:p>
                <a:p>
                  <a:pPr algn="ctr"/>
                  <a:r>
                    <a:rPr lang="en-US" altLang="ko-KR" sz="1400" b="1" dirty="0" smtClean="0">
                      <a:solidFill>
                        <a:srgbClr val="00B0F0"/>
                      </a:solidFill>
                    </a:rPr>
                    <a:t>12,345</a:t>
                  </a:r>
                  <a:endParaRPr lang="en-US" altLang="ko-KR" sz="1100" dirty="0" smtClean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13" name="직사각형 112"/>
                <p:cNvSpPr/>
                <p:nvPr/>
              </p:nvSpPr>
              <p:spPr>
                <a:xfrm>
                  <a:off x="2231274" y="1707263"/>
                  <a:ext cx="683086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9" name="직사각형 118"/>
              <p:cNvSpPr/>
              <p:nvPr/>
            </p:nvSpPr>
            <p:spPr>
              <a:xfrm>
                <a:off x="7848411" y="5408559"/>
                <a:ext cx="2377439" cy="80250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게임 시작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직사각형 160"/>
              <p:cNvSpPr/>
              <p:nvPr/>
            </p:nvSpPr>
            <p:spPr>
              <a:xfrm>
                <a:off x="5220393" y="5802102"/>
                <a:ext cx="1689995" cy="39705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저장하기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직사각형 162"/>
              <p:cNvSpPr/>
              <p:nvPr/>
            </p:nvSpPr>
            <p:spPr>
              <a:xfrm>
                <a:off x="3362007" y="1249915"/>
                <a:ext cx="1440953" cy="35569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방어팀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1774562" y="1664449"/>
                <a:ext cx="5135826" cy="4070058"/>
                <a:chOff x="1774562" y="1664449"/>
                <a:chExt cx="5135826" cy="4070058"/>
              </a:xfrm>
            </p:grpSpPr>
            <p:grpSp>
              <p:nvGrpSpPr>
                <p:cNvPr id="7" name="그룹 6"/>
                <p:cNvGrpSpPr/>
                <p:nvPr/>
              </p:nvGrpSpPr>
              <p:grpSpPr>
                <a:xfrm>
                  <a:off x="1774562" y="1664449"/>
                  <a:ext cx="5135826" cy="1327507"/>
                  <a:chOff x="1774562" y="1664449"/>
                  <a:chExt cx="5135826" cy="1327507"/>
                </a:xfrm>
              </p:grpSpPr>
              <p:sp>
                <p:nvSpPr>
                  <p:cNvPr id="120" name="직사각형 119"/>
                  <p:cNvSpPr/>
                  <p:nvPr/>
                </p:nvSpPr>
                <p:spPr>
                  <a:xfrm>
                    <a:off x="1774562" y="1664449"/>
                    <a:ext cx="5135826" cy="13275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직사각형 122"/>
                  <p:cNvSpPr/>
                  <p:nvPr/>
                </p:nvSpPr>
                <p:spPr>
                  <a:xfrm>
                    <a:off x="2589874" y="1724753"/>
                    <a:ext cx="1003683" cy="9496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>
                        <a:solidFill>
                          <a:schemeClr val="tx1"/>
                        </a:solidFill>
                      </a:rPr>
                      <a:t>캐릭터</a:t>
                    </a:r>
                    <a:endParaRPr lang="en-US" altLang="ko-KR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err="1" smtClean="0">
                        <a:solidFill>
                          <a:schemeClr val="tx1"/>
                        </a:solidFill>
                      </a:rPr>
                      <a:t>섬네일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직사각형 123"/>
                  <p:cNvSpPr/>
                  <p:nvPr/>
                </p:nvSpPr>
                <p:spPr>
                  <a:xfrm>
                    <a:off x="2589875" y="2674444"/>
                    <a:ext cx="1003682" cy="251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00" dirty="0" smtClean="0">
                        <a:solidFill>
                          <a:schemeClr val="tx1"/>
                        </a:solidFill>
                      </a:rPr>
                      <a:t>닉네임</a:t>
                    </a:r>
                    <a:endParaRPr lang="ko-KR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1777996" y="2142963"/>
                    <a:ext cx="8216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b="1" dirty="0" smtClean="0"/>
                      <a:t>1</a:t>
                    </a:r>
                    <a:r>
                      <a:rPr lang="ko-KR" altLang="en-US" b="1" dirty="0" smtClean="0"/>
                      <a:t>팀</a:t>
                    </a:r>
                    <a:endParaRPr lang="en-US" altLang="ko-KR" sz="1400" b="1" dirty="0" smtClean="0"/>
                  </a:p>
                </p:txBody>
              </p:sp>
              <p:grpSp>
                <p:nvGrpSpPr>
                  <p:cNvPr id="127" name="그룹 126"/>
                  <p:cNvGrpSpPr/>
                  <p:nvPr/>
                </p:nvGrpSpPr>
                <p:grpSpPr>
                  <a:xfrm>
                    <a:off x="4764319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128" name="직사각형 127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9" name="덧셈 기호 128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130" name="그룹 129"/>
                  <p:cNvGrpSpPr/>
                  <p:nvPr/>
                </p:nvGrpSpPr>
                <p:grpSpPr>
                  <a:xfrm>
                    <a:off x="5865277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131" name="직사각형 130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2" name="덧셈 기호 131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2589873" y="1691314"/>
                    <a:ext cx="1003684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200" b="1" dirty="0" smtClean="0"/>
                      <a:t>Lv.50</a:t>
                    </a:r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/>
                  </a:p>
                  <a:p>
                    <a:pPr algn="ctr"/>
                    <a:r>
                      <a:rPr lang="en-US" altLang="ko-KR" sz="1200" b="1" dirty="0" smtClean="0"/>
                      <a:t>(GDLv.1234)</a:t>
                    </a:r>
                    <a:endParaRPr lang="en-US" altLang="ko-KR" sz="1050" b="1" dirty="0" smtClean="0"/>
                  </a:p>
                </p:txBody>
              </p:sp>
              <p:sp>
                <p:nvSpPr>
                  <p:cNvPr id="214" name="직사각형 213"/>
                  <p:cNvSpPr/>
                  <p:nvPr/>
                </p:nvSpPr>
                <p:spPr>
                  <a:xfrm>
                    <a:off x="3675248" y="1724753"/>
                    <a:ext cx="1003683" cy="9496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>
                        <a:solidFill>
                          <a:schemeClr val="tx1"/>
                        </a:solidFill>
                      </a:rPr>
                      <a:t>캐릭터</a:t>
                    </a:r>
                    <a:endParaRPr lang="en-US" altLang="ko-KR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err="1" smtClean="0">
                        <a:solidFill>
                          <a:schemeClr val="tx1"/>
                        </a:solidFill>
                      </a:rPr>
                      <a:t>섬네일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5" name="직사각형 214"/>
                  <p:cNvSpPr/>
                  <p:nvPr/>
                </p:nvSpPr>
                <p:spPr>
                  <a:xfrm>
                    <a:off x="3675249" y="2674444"/>
                    <a:ext cx="1003682" cy="251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00" dirty="0" smtClean="0">
                        <a:solidFill>
                          <a:schemeClr val="tx1"/>
                        </a:solidFill>
                      </a:rPr>
                      <a:t>닉네임</a:t>
                    </a:r>
                    <a:endParaRPr lang="ko-KR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TextBox 215"/>
                  <p:cNvSpPr txBox="1"/>
                  <p:nvPr/>
                </p:nvSpPr>
                <p:spPr>
                  <a:xfrm>
                    <a:off x="3690831" y="1691314"/>
                    <a:ext cx="100645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200" b="1" dirty="0" smtClean="0"/>
                      <a:t>Lv.50</a:t>
                    </a:r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/>
                  </a:p>
                  <a:p>
                    <a:pPr algn="ctr"/>
                    <a:r>
                      <a:rPr lang="en-US" altLang="ko-KR" sz="1200" b="1" dirty="0" smtClean="0"/>
                      <a:t>(GDLv.1234)</a:t>
                    </a:r>
                    <a:endParaRPr lang="en-US" altLang="ko-KR" sz="1050" b="1" dirty="0" smtClean="0"/>
                  </a:p>
                </p:txBody>
              </p:sp>
            </p:grpSp>
            <p:grpSp>
              <p:nvGrpSpPr>
                <p:cNvPr id="166" name="그룹 165"/>
                <p:cNvGrpSpPr/>
                <p:nvPr/>
              </p:nvGrpSpPr>
              <p:grpSpPr>
                <a:xfrm>
                  <a:off x="1774562" y="3024420"/>
                  <a:ext cx="5135826" cy="1327507"/>
                  <a:chOff x="1774562" y="1664449"/>
                  <a:chExt cx="5135826" cy="1327507"/>
                </a:xfrm>
              </p:grpSpPr>
              <p:sp>
                <p:nvSpPr>
                  <p:cNvPr id="167" name="직사각형 166"/>
                  <p:cNvSpPr/>
                  <p:nvPr/>
                </p:nvSpPr>
                <p:spPr>
                  <a:xfrm>
                    <a:off x="1774562" y="1664449"/>
                    <a:ext cx="5135826" cy="13275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직사각형 167"/>
                  <p:cNvSpPr/>
                  <p:nvPr/>
                </p:nvSpPr>
                <p:spPr>
                  <a:xfrm>
                    <a:off x="2589874" y="1724753"/>
                    <a:ext cx="1003683" cy="9496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>
                        <a:solidFill>
                          <a:schemeClr val="tx1"/>
                        </a:solidFill>
                      </a:rPr>
                      <a:t>캐릭터</a:t>
                    </a:r>
                    <a:endParaRPr lang="en-US" altLang="ko-KR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err="1" smtClean="0">
                        <a:solidFill>
                          <a:schemeClr val="tx1"/>
                        </a:solidFill>
                      </a:rPr>
                      <a:t>섬네일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직사각형 168"/>
                  <p:cNvSpPr/>
                  <p:nvPr/>
                </p:nvSpPr>
                <p:spPr>
                  <a:xfrm>
                    <a:off x="2589875" y="2674444"/>
                    <a:ext cx="1003682" cy="251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00" dirty="0" smtClean="0">
                        <a:solidFill>
                          <a:schemeClr val="tx1"/>
                        </a:solidFill>
                      </a:rPr>
                      <a:t>닉네임</a:t>
                    </a:r>
                    <a:endParaRPr lang="ko-KR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1777996" y="2142963"/>
                    <a:ext cx="8216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b="1" dirty="0" smtClean="0"/>
                      <a:t>2</a:t>
                    </a:r>
                    <a:r>
                      <a:rPr lang="ko-KR" altLang="en-US" b="1" dirty="0" smtClean="0"/>
                      <a:t>팀</a:t>
                    </a:r>
                    <a:endParaRPr lang="en-US" altLang="ko-KR" sz="1400" b="1" dirty="0" smtClean="0"/>
                  </a:p>
                </p:txBody>
              </p:sp>
              <p:grpSp>
                <p:nvGrpSpPr>
                  <p:cNvPr id="171" name="그룹 170"/>
                  <p:cNvGrpSpPr/>
                  <p:nvPr/>
                </p:nvGrpSpPr>
                <p:grpSpPr>
                  <a:xfrm>
                    <a:off x="3675248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179" name="직사각형 178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덧셈 기호 179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177" name="직사각형 176"/>
                  <p:cNvSpPr/>
                  <p:nvPr/>
                </p:nvSpPr>
                <p:spPr>
                  <a:xfrm>
                    <a:off x="4764319" y="1724753"/>
                    <a:ext cx="1003683" cy="12007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73" name="그룹 172"/>
                  <p:cNvGrpSpPr/>
                  <p:nvPr/>
                </p:nvGrpSpPr>
                <p:grpSpPr>
                  <a:xfrm>
                    <a:off x="5865277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175" name="직사각형 174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6" name="덧셈 기호 175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2571519" y="1691314"/>
                    <a:ext cx="10253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200" b="1" dirty="0" smtClean="0"/>
                      <a:t>Lv.50</a:t>
                    </a:r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/>
                  </a:p>
                  <a:p>
                    <a:pPr algn="ctr"/>
                    <a:r>
                      <a:rPr lang="en-US" altLang="ko-KR" sz="1200" b="1" dirty="0" smtClean="0"/>
                      <a:t>(GDLv.1234)</a:t>
                    </a:r>
                    <a:endParaRPr lang="en-US" altLang="ko-KR" sz="1050" b="1" dirty="0" smtClean="0"/>
                  </a:p>
                </p:txBody>
              </p:sp>
              <p:sp>
                <p:nvSpPr>
                  <p:cNvPr id="219" name="직사각형 218"/>
                  <p:cNvSpPr/>
                  <p:nvPr/>
                </p:nvSpPr>
                <p:spPr>
                  <a:xfrm>
                    <a:off x="4764319" y="1724753"/>
                    <a:ext cx="1003683" cy="9496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>
                        <a:solidFill>
                          <a:schemeClr val="tx1"/>
                        </a:solidFill>
                      </a:rPr>
                      <a:t>캐릭터</a:t>
                    </a:r>
                    <a:endParaRPr lang="en-US" altLang="ko-KR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err="1" smtClean="0">
                        <a:solidFill>
                          <a:schemeClr val="tx1"/>
                        </a:solidFill>
                      </a:rPr>
                      <a:t>섬네일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0" name="직사각형 219"/>
                  <p:cNvSpPr/>
                  <p:nvPr/>
                </p:nvSpPr>
                <p:spPr>
                  <a:xfrm>
                    <a:off x="4764320" y="2674444"/>
                    <a:ext cx="1003682" cy="251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00" dirty="0" smtClean="0">
                        <a:solidFill>
                          <a:schemeClr val="tx1"/>
                        </a:solidFill>
                      </a:rPr>
                      <a:t>닉네임</a:t>
                    </a:r>
                    <a:endParaRPr lang="ko-KR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TextBox 220"/>
                  <p:cNvSpPr txBox="1"/>
                  <p:nvPr/>
                </p:nvSpPr>
                <p:spPr>
                  <a:xfrm>
                    <a:off x="4810989" y="1691314"/>
                    <a:ext cx="906756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200" b="1" dirty="0" smtClean="0"/>
                      <a:t>Lv.42</a:t>
                    </a:r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/>
                  </a:p>
                </p:txBody>
              </p:sp>
            </p:grpSp>
            <p:grpSp>
              <p:nvGrpSpPr>
                <p:cNvPr id="197" name="그룹 196"/>
                <p:cNvGrpSpPr/>
                <p:nvPr/>
              </p:nvGrpSpPr>
              <p:grpSpPr>
                <a:xfrm>
                  <a:off x="1774562" y="4407000"/>
                  <a:ext cx="5135826" cy="1327507"/>
                  <a:chOff x="1774562" y="1664449"/>
                  <a:chExt cx="5135826" cy="1327507"/>
                </a:xfrm>
              </p:grpSpPr>
              <p:sp>
                <p:nvSpPr>
                  <p:cNvPr id="198" name="직사각형 197"/>
                  <p:cNvSpPr/>
                  <p:nvPr/>
                </p:nvSpPr>
                <p:spPr>
                  <a:xfrm>
                    <a:off x="1774562" y="1664449"/>
                    <a:ext cx="5135826" cy="13275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9" name="직사각형 198"/>
                  <p:cNvSpPr/>
                  <p:nvPr/>
                </p:nvSpPr>
                <p:spPr>
                  <a:xfrm>
                    <a:off x="2589874" y="1724753"/>
                    <a:ext cx="1003683" cy="9496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smtClean="0">
                        <a:solidFill>
                          <a:schemeClr val="tx1"/>
                        </a:solidFill>
                      </a:rPr>
                      <a:t>캐릭터</a:t>
                    </a:r>
                    <a:endParaRPr lang="en-US" altLang="ko-KR" sz="1200" dirty="0" smtClean="0">
                      <a:solidFill>
                        <a:schemeClr val="tx1"/>
                      </a:solidFill>
                    </a:endParaRP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200" dirty="0" err="1" smtClean="0">
                        <a:solidFill>
                          <a:schemeClr val="tx1"/>
                        </a:solidFill>
                      </a:rPr>
                      <a:t>섬네일</a:t>
                    </a: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0" name="직사각형 199"/>
                  <p:cNvSpPr/>
                  <p:nvPr/>
                </p:nvSpPr>
                <p:spPr>
                  <a:xfrm>
                    <a:off x="2589875" y="2674444"/>
                    <a:ext cx="1003682" cy="2511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000" dirty="0" smtClean="0">
                        <a:solidFill>
                          <a:schemeClr val="tx1"/>
                        </a:solidFill>
                      </a:rPr>
                      <a:t>닉네임</a:t>
                    </a:r>
                    <a:endParaRPr lang="ko-KR" altLang="en-US" sz="1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1" name="TextBox 200"/>
                  <p:cNvSpPr txBox="1"/>
                  <p:nvPr/>
                </p:nvSpPr>
                <p:spPr>
                  <a:xfrm>
                    <a:off x="1777996" y="2142963"/>
                    <a:ext cx="82164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b="1" dirty="0" smtClean="0"/>
                      <a:t>3</a:t>
                    </a:r>
                    <a:r>
                      <a:rPr lang="ko-KR" altLang="en-US" b="1" dirty="0" smtClean="0"/>
                      <a:t>팀</a:t>
                    </a:r>
                    <a:endParaRPr lang="en-US" altLang="ko-KR" sz="1400" b="1" dirty="0" smtClean="0"/>
                  </a:p>
                </p:txBody>
              </p:sp>
              <p:grpSp>
                <p:nvGrpSpPr>
                  <p:cNvPr id="202" name="그룹 201"/>
                  <p:cNvGrpSpPr/>
                  <p:nvPr/>
                </p:nvGrpSpPr>
                <p:grpSpPr>
                  <a:xfrm>
                    <a:off x="3675248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210" name="직사각형 209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1" name="덧셈 기호 210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203" name="그룹 202"/>
                  <p:cNvGrpSpPr/>
                  <p:nvPr/>
                </p:nvGrpSpPr>
                <p:grpSpPr>
                  <a:xfrm>
                    <a:off x="4764319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208" name="직사각형 207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9" name="덧셈 기호 208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grpSp>
                <p:nvGrpSpPr>
                  <p:cNvPr id="204" name="그룹 203"/>
                  <p:cNvGrpSpPr/>
                  <p:nvPr/>
                </p:nvGrpSpPr>
                <p:grpSpPr>
                  <a:xfrm>
                    <a:off x="5865277" y="1724753"/>
                    <a:ext cx="1003683" cy="1200791"/>
                    <a:chOff x="3779533" y="1743805"/>
                    <a:chExt cx="1003683" cy="1200791"/>
                  </a:xfrm>
                </p:grpSpPr>
                <p:sp>
                  <p:nvSpPr>
                    <p:cNvPr id="206" name="직사각형 205"/>
                    <p:cNvSpPr/>
                    <p:nvPr/>
                  </p:nvSpPr>
                  <p:spPr>
                    <a:xfrm>
                      <a:off x="3779533" y="1743805"/>
                      <a:ext cx="1003683" cy="12007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덧셈 기호 206"/>
                    <p:cNvSpPr/>
                    <p:nvPr/>
                  </p:nvSpPr>
                  <p:spPr>
                    <a:xfrm>
                      <a:off x="3992052" y="2038880"/>
                      <a:ext cx="578644" cy="578644"/>
                    </a:xfrm>
                    <a:prstGeom prst="mathPlus">
                      <a:avLst>
                        <a:gd name="adj1" fmla="val 13644"/>
                      </a:avLst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</p:grpSp>
              <p:sp>
                <p:nvSpPr>
                  <p:cNvPr id="205" name="TextBox 204"/>
                  <p:cNvSpPr txBox="1"/>
                  <p:nvPr/>
                </p:nvSpPr>
                <p:spPr>
                  <a:xfrm>
                    <a:off x="2589874" y="1691314"/>
                    <a:ext cx="1007032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200" b="1" dirty="0" smtClean="0"/>
                      <a:t>Lv.50</a:t>
                    </a:r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 smtClean="0"/>
                  </a:p>
                  <a:p>
                    <a:pPr algn="ctr"/>
                    <a:endParaRPr lang="en-US" altLang="ko-KR" sz="1200" b="1" dirty="0"/>
                  </a:p>
                  <a:p>
                    <a:pPr algn="ctr"/>
                    <a:r>
                      <a:rPr lang="en-US" altLang="ko-KR" sz="1200" b="1" dirty="0" smtClean="0"/>
                      <a:t>(GDLv.1234)</a:t>
                    </a:r>
                    <a:endParaRPr lang="en-US" altLang="ko-KR" sz="1050" b="1" dirty="0" smtClean="0"/>
                  </a:p>
                </p:txBody>
              </p:sp>
            </p:grpSp>
          </p:grpSp>
          <p:sp>
            <p:nvSpPr>
              <p:cNvPr id="83" name="직사각형 82"/>
              <p:cNvSpPr/>
              <p:nvPr/>
            </p:nvSpPr>
            <p:spPr>
              <a:xfrm>
                <a:off x="1774562" y="5802102"/>
                <a:ext cx="1689995" cy="39705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smtClean="0">
                    <a:solidFill>
                      <a:schemeClr val="tx1"/>
                    </a:solidFill>
                  </a:rPr>
                  <a:t>자동 구성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201" y="1712359"/>
              <a:ext cx="736598" cy="648645"/>
            </a:xfrm>
            <a:prstGeom prst="rect">
              <a:avLst/>
            </a:prstGeom>
          </p:spPr>
        </p:pic>
        <p:pic>
          <p:nvPicPr>
            <p:cNvPr id="80" name="그림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5033" y="3805660"/>
              <a:ext cx="703525" cy="619521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591" y="2390520"/>
              <a:ext cx="657115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8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615955" y="637053"/>
            <a:ext cx="9510593" cy="5694289"/>
            <a:chOff x="1615955" y="637053"/>
            <a:chExt cx="9510593" cy="5694289"/>
          </a:xfrm>
        </p:grpSpPr>
        <p:sp>
          <p:nvSpPr>
            <p:cNvPr id="5" name="직사각형 4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853948" y="1249915"/>
              <a:ext cx="1440953" cy="3556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팀 구성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14575" y="1605610"/>
              <a:ext cx="5258670" cy="46291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051588" y="1249916"/>
              <a:ext cx="3971088" cy="4038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7088491" y="1707875"/>
              <a:ext cx="3881928" cy="648587"/>
              <a:chOff x="2231274" y="1707263"/>
              <a:chExt cx="3881928" cy="648587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914358" y="1707264"/>
                <a:ext cx="3198844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길드장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)</a:t>
                </a: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5593610" y="179376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821378" y="1768821"/>
                <a:ext cx="753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전투력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12,345</a:t>
                </a:r>
                <a:endParaRPr lang="en-US" altLang="ko-KR" sz="1100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2231274" y="1707263"/>
                <a:ext cx="683086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직사각형 78"/>
            <p:cNvSpPr/>
            <p:nvPr/>
          </p:nvSpPr>
          <p:spPr>
            <a:xfrm>
              <a:off x="8316655" y="1296891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길드원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등록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8" name="그림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955" y="637053"/>
              <a:ext cx="9510593" cy="474667"/>
            </a:xfrm>
            <a:prstGeom prst="rect">
              <a:avLst/>
            </a:prstGeom>
          </p:spPr>
        </p:pic>
        <p:grpSp>
          <p:nvGrpSpPr>
            <p:cNvPr id="99" name="그룹 98"/>
            <p:cNvGrpSpPr/>
            <p:nvPr/>
          </p:nvGrpSpPr>
          <p:grpSpPr>
            <a:xfrm>
              <a:off x="7088491" y="2401295"/>
              <a:ext cx="3881928" cy="648587"/>
              <a:chOff x="2231274" y="1707263"/>
              <a:chExt cx="3881928" cy="648587"/>
            </a:xfrm>
          </p:grpSpPr>
          <p:sp>
            <p:nvSpPr>
              <p:cNvPr id="100" name="직사각형 99"/>
              <p:cNvSpPr/>
              <p:nvPr/>
            </p:nvSpPr>
            <p:spPr>
              <a:xfrm>
                <a:off x="2914358" y="1707264"/>
                <a:ext cx="3198844" cy="64858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길드장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)</a:t>
                </a:r>
              </a:p>
            </p:txBody>
          </p:sp>
          <p:sp>
            <p:nvSpPr>
              <p:cNvPr id="101" name="직사각형 100"/>
              <p:cNvSpPr/>
              <p:nvPr/>
            </p:nvSpPr>
            <p:spPr>
              <a:xfrm>
                <a:off x="5593610" y="179376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821378" y="1768821"/>
                <a:ext cx="753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전투력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12,345</a:t>
                </a:r>
                <a:endParaRPr lang="en-US" altLang="ko-KR" sz="1100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03" name="직사각형 102"/>
              <p:cNvSpPr/>
              <p:nvPr/>
            </p:nvSpPr>
            <p:spPr>
              <a:xfrm>
                <a:off x="2231274" y="1707263"/>
                <a:ext cx="683086" cy="6463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그룹 103"/>
            <p:cNvGrpSpPr/>
            <p:nvPr/>
          </p:nvGrpSpPr>
          <p:grpSpPr>
            <a:xfrm>
              <a:off x="7088491" y="3098999"/>
              <a:ext cx="3881928" cy="648587"/>
              <a:chOff x="2231274" y="1707263"/>
              <a:chExt cx="3881928" cy="648587"/>
            </a:xfrm>
          </p:grpSpPr>
          <p:sp>
            <p:nvSpPr>
              <p:cNvPr id="105" name="직사각형 104"/>
              <p:cNvSpPr/>
              <p:nvPr/>
            </p:nvSpPr>
            <p:spPr>
              <a:xfrm>
                <a:off x="2914358" y="1707264"/>
                <a:ext cx="3198844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길드장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)</a:t>
                </a:r>
              </a:p>
            </p:txBody>
          </p:sp>
          <p:sp>
            <p:nvSpPr>
              <p:cNvPr id="106" name="직사각형 105"/>
              <p:cNvSpPr/>
              <p:nvPr/>
            </p:nvSpPr>
            <p:spPr>
              <a:xfrm>
                <a:off x="5593610" y="179376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821378" y="1768821"/>
                <a:ext cx="753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전투력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12,345</a:t>
                </a:r>
                <a:endParaRPr lang="en-US" altLang="ko-KR" sz="1100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08" name="직사각형 107"/>
              <p:cNvSpPr/>
              <p:nvPr/>
            </p:nvSpPr>
            <p:spPr>
              <a:xfrm>
                <a:off x="2231274" y="1707263"/>
                <a:ext cx="683086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9" name="그룹 108"/>
            <p:cNvGrpSpPr/>
            <p:nvPr/>
          </p:nvGrpSpPr>
          <p:grpSpPr>
            <a:xfrm>
              <a:off x="7088491" y="3792419"/>
              <a:ext cx="3881928" cy="648587"/>
              <a:chOff x="2231274" y="1707263"/>
              <a:chExt cx="3881928" cy="648587"/>
            </a:xfrm>
          </p:grpSpPr>
          <p:sp>
            <p:nvSpPr>
              <p:cNvPr id="110" name="직사각형 109"/>
              <p:cNvSpPr/>
              <p:nvPr/>
            </p:nvSpPr>
            <p:spPr>
              <a:xfrm>
                <a:off x="2914358" y="1707264"/>
                <a:ext cx="3198844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(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길드장</a:t>
                </a: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)</a:t>
                </a:r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>
                <a:off x="5593610" y="179376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821378" y="1768821"/>
                <a:ext cx="753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전투력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pPr algn="ctr"/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12,345</a:t>
                </a:r>
                <a:endParaRPr lang="en-US" altLang="ko-KR" sz="1100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13" name="직사각형 112"/>
              <p:cNvSpPr/>
              <p:nvPr/>
            </p:nvSpPr>
            <p:spPr>
              <a:xfrm>
                <a:off x="2231274" y="1707263"/>
                <a:ext cx="683086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9" name="직사각형 118"/>
            <p:cNvSpPr/>
            <p:nvPr/>
          </p:nvSpPr>
          <p:spPr>
            <a:xfrm>
              <a:off x="7848411" y="5408559"/>
              <a:ext cx="2377439" cy="80250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게임 시작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5220393" y="5802102"/>
              <a:ext cx="1689995" cy="39705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저장하기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3362007" y="1249915"/>
              <a:ext cx="1440953" cy="3556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방어팀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774562" y="1664449"/>
              <a:ext cx="5135826" cy="4070058"/>
              <a:chOff x="1774562" y="1664449"/>
              <a:chExt cx="5135826" cy="4070058"/>
            </a:xfrm>
          </p:grpSpPr>
          <p:grpSp>
            <p:nvGrpSpPr>
              <p:cNvPr id="7" name="그룹 6"/>
              <p:cNvGrpSpPr/>
              <p:nvPr/>
            </p:nvGrpSpPr>
            <p:grpSpPr>
              <a:xfrm>
                <a:off x="1774562" y="1664449"/>
                <a:ext cx="5135826" cy="1327507"/>
                <a:chOff x="1774562" y="1664449"/>
                <a:chExt cx="5135826" cy="1327507"/>
              </a:xfrm>
            </p:grpSpPr>
            <p:sp>
              <p:nvSpPr>
                <p:cNvPr id="120" name="직사각형 119"/>
                <p:cNvSpPr/>
                <p:nvPr/>
              </p:nvSpPr>
              <p:spPr>
                <a:xfrm>
                  <a:off x="1774562" y="1664449"/>
                  <a:ext cx="5135826" cy="13275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직사각형 122"/>
                <p:cNvSpPr/>
                <p:nvPr/>
              </p:nvSpPr>
              <p:spPr>
                <a:xfrm>
                  <a:off x="2589874" y="1724753"/>
                  <a:ext cx="1003683" cy="9496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직사각형 123"/>
                <p:cNvSpPr/>
                <p:nvPr/>
              </p:nvSpPr>
              <p:spPr>
                <a:xfrm>
                  <a:off x="2589875" y="2674444"/>
                  <a:ext cx="1003682" cy="251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00" dirty="0" smtClean="0">
                      <a:solidFill>
                        <a:schemeClr val="tx1"/>
                      </a:solidFill>
                    </a:rPr>
                    <a:t>닉네임</a:t>
                  </a:r>
                  <a:endParaRPr lang="ko-KR" alt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1777996" y="2142963"/>
                  <a:ext cx="8216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 smtClean="0"/>
                    <a:t>1</a:t>
                  </a:r>
                  <a:r>
                    <a:rPr lang="ko-KR" altLang="en-US" b="1" dirty="0" smtClean="0"/>
                    <a:t>팀</a:t>
                  </a:r>
                  <a:endParaRPr lang="en-US" altLang="ko-KR" sz="1400" b="1" dirty="0" smtClean="0"/>
                </a:p>
              </p:txBody>
            </p:sp>
            <p:grpSp>
              <p:nvGrpSpPr>
                <p:cNvPr id="127" name="그룹 126"/>
                <p:cNvGrpSpPr/>
                <p:nvPr/>
              </p:nvGrpSpPr>
              <p:grpSpPr>
                <a:xfrm>
                  <a:off x="4764319" y="1724753"/>
                  <a:ext cx="1003683" cy="1200791"/>
                  <a:chOff x="3779533" y="1743805"/>
                  <a:chExt cx="1003683" cy="1200791"/>
                </a:xfrm>
              </p:grpSpPr>
              <p:sp>
                <p:nvSpPr>
                  <p:cNvPr id="128" name="직사각형 127"/>
                  <p:cNvSpPr/>
                  <p:nvPr/>
                </p:nvSpPr>
                <p:spPr>
                  <a:xfrm>
                    <a:off x="3779533" y="1743805"/>
                    <a:ext cx="1003683" cy="12007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덧셈 기호 128"/>
                  <p:cNvSpPr/>
                  <p:nvPr/>
                </p:nvSpPr>
                <p:spPr>
                  <a:xfrm>
                    <a:off x="3992052" y="2038880"/>
                    <a:ext cx="578644" cy="578644"/>
                  </a:xfrm>
                  <a:prstGeom prst="mathPlus">
                    <a:avLst>
                      <a:gd name="adj1" fmla="val 13644"/>
                    </a:avLst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30" name="그룹 129"/>
                <p:cNvGrpSpPr/>
                <p:nvPr/>
              </p:nvGrpSpPr>
              <p:grpSpPr>
                <a:xfrm>
                  <a:off x="5865277" y="1724753"/>
                  <a:ext cx="1003683" cy="1200791"/>
                  <a:chOff x="3779533" y="1743805"/>
                  <a:chExt cx="1003683" cy="1200791"/>
                </a:xfrm>
              </p:grpSpPr>
              <p:sp>
                <p:nvSpPr>
                  <p:cNvPr id="131" name="직사각형 130"/>
                  <p:cNvSpPr/>
                  <p:nvPr/>
                </p:nvSpPr>
                <p:spPr>
                  <a:xfrm>
                    <a:off x="3779533" y="1743805"/>
                    <a:ext cx="1003683" cy="12007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2" name="덧셈 기호 131"/>
                  <p:cNvSpPr/>
                  <p:nvPr/>
                </p:nvSpPr>
                <p:spPr>
                  <a:xfrm>
                    <a:off x="3992052" y="2038880"/>
                    <a:ext cx="578644" cy="578644"/>
                  </a:xfrm>
                  <a:prstGeom prst="mathPlus">
                    <a:avLst>
                      <a:gd name="adj1" fmla="val 13644"/>
                    </a:avLst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4" name="TextBox 163"/>
                <p:cNvSpPr txBox="1"/>
                <p:nvPr/>
              </p:nvSpPr>
              <p:spPr>
                <a:xfrm>
                  <a:off x="2589873" y="1691314"/>
                  <a:ext cx="100368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 smtClean="0"/>
                    <a:t>Lv.50</a:t>
                  </a:r>
                </a:p>
                <a:p>
                  <a:pPr algn="ctr"/>
                  <a:endParaRPr lang="en-US" altLang="ko-KR" sz="1200" b="1" dirty="0" smtClean="0"/>
                </a:p>
                <a:p>
                  <a:pPr algn="ctr"/>
                  <a:endParaRPr lang="en-US" altLang="ko-KR" sz="1200" b="1" dirty="0" smtClean="0"/>
                </a:p>
                <a:p>
                  <a:pPr algn="ctr"/>
                  <a:endParaRPr lang="en-US" altLang="ko-KR" sz="1200" b="1" dirty="0"/>
                </a:p>
                <a:p>
                  <a:pPr algn="ctr"/>
                  <a:r>
                    <a:rPr lang="en-US" altLang="ko-KR" sz="1200" b="1" dirty="0" smtClean="0"/>
                    <a:t>(GDLv.1234)</a:t>
                  </a:r>
                  <a:endParaRPr lang="en-US" altLang="ko-KR" sz="1050" b="1" dirty="0" smtClean="0"/>
                </a:p>
              </p:txBody>
            </p:sp>
            <p:sp>
              <p:nvSpPr>
                <p:cNvPr id="214" name="직사각형 213"/>
                <p:cNvSpPr/>
                <p:nvPr/>
              </p:nvSpPr>
              <p:spPr>
                <a:xfrm>
                  <a:off x="3675248" y="1724753"/>
                  <a:ext cx="1003683" cy="9496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직사각형 214"/>
                <p:cNvSpPr/>
                <p:nvPr/>
              </p:nvSpPr>
              <p:spPr>
                <a:xfrm>
                  <a:off x="3675249" y="2674444"/>
                  <a:ext cx="1003682" cy="251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00" dirty="0" smtClean="0">
                      <a:solidFill>
                        <a:schemeClr val="tx1"/>
                      </a:solidFill>
                    </a:rPr>
                    <a:t>닉네임</a:t>
                  </a:r>
                  <a:endParaRPr lang="ko-KR" alt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TextBox 215"/>
                <p:cNvSpPr txBox="1"/>
                <p:nvPr/>
              </p:nvSpPr>
              <p:spPr>
                <a:xfrm>
                  <a:off x="3690831" y="1691314"/>
                  <a:ext cx="100645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 smtClean="0"/>
                    <a:t>Lv.50</a:t>
                  </a:r>
                </a:p>
                <a:p>
                  <a:pPr algn="ctr"/>
                  <a:endParaRPr lang="en-US" altLang="ko-KR" sz="1200" b="1" dirty="0" smtClean="0"/>
                </a:p>
                <a:p>
                  <a:pPr algn="ctr"/>
                  <a:endParaRPr lang="en-US" altLang="ko-KR" sz="1200" b="1" dirty="0" smtClean="0"/>
                </a:p>
                <a:p>
                  <a:pPr algn="ctr"/>
                  <a:endParaRPr lang="en-US" altLang="ko-KR" sz="1200" b="1" dirty="0"/>
                </a:p>
                <a:p>
                  <a:pPr algn="ctr"/>
                  <a:r>
                    <a:rPr lang="en-US" altLang="ko-KR" sz="1200" b="1" dirty="0" smtClean="0"/>
                    <a:t>(GDLv.1234)</a:t>
                  </a:r>
                  <a:endParaRPr lang="en-US" altLang="ko-KR" sz="1050" b="1" dirty="0" smtClean="0"/>
                </a:p>
              </p:txBody>
            </p:sp>
          </p:grpSp>
          <p:grpSp>
            <p:nvGrpSpPr>
              <p:cNvPr id="166" name="그룹 165"/>
              <p:cNvGrpSpPr/>
              <p:nvPr/>
            </p:nvGrpSpPr>
            <p:grpSpPr>
              <a:xfrm>
                <a:off x="1774562" y="3024420"/>
                <a:ext cx="5135826" cy="1327507"/>
                <a:chOff x="1774562" y="1664449"/>
                <a:chExt cx="5135826" cy="1327507"/>
              </a:xfrm>
            </p:grpSpPr>
            <p:sp>
              <p:nvSpPr>
                <p:cNvPr id="167" name="직사각형 166"/>
                <p:cNvSpPr/>
                <p:nvPr/>
              </p:nvSpPr>
              <p:spPr>
                <a:xfrm>
                  <a:off x="1774562" y="1664449"/>
                  <a:ext cx="5135826" cy="13275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직사각형 167"/>
                <p:cNvSpPr/>
                <p:nvPr/>
              </p:nvSpPr>
              <p:spPr>
                <a:xfrm>
                  <a:off x="2589874" y="1724753"/>
                  <a:ext cx="1003683" cy="9496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직사각형 168"/>
                <p:cNvSpPr/>
                <p:nvPr/>
              </p:nvSpPr>
              <p:spPr>
                <a:xfrm>
                  <a:off x="2589875" y="2674444"/>
                  <a:ext cx="1003682" cy="251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00" dirty="0" smtClean="0">
                      <a:solidFill>
                        <a:schemeClr val="tx1"/>
                      </a:solidFill>
                    </a:rPr>
                    <a:t>닉네임</a:t>
                  </a:r>
                  <a:endParaRPr lang="ko-KR" alt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1777996" y="2142963"/>
                  <a:ext cx="8216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 smtClean="0"/>
                    <a:t>2</a:t>
                  </a:r>
                  <a:r>
                    <a:rPr lang="ko-KR" altLang="en-US" b="1" dirty="0" smtClean="0"/>
                    <a:t>팀</a:t>
                  </a:r>
                  <a:endParaRPr lang="en-US" altLang="ko-KR" sz="1400" b="1" dirty="0" smtClean="0"/>
                </a:p>
              </p:txBody>
            </p:sp>
            <p:grpSp>
              <p:nvGrpSpPr>
                <p:cNvPr id="171" name="그룹 170"/>
                <p:cNvGrpSpPr/>
                <p:nvPr/>
              </p:nvGrpSpPr>
              <p:grpSpPr>
                <a:xfrm>
                  <a:off x="3675248" y="1724753"/>
                  <a:ext cx="1003683" cy="1200791"/>
                  <a:chOff x="3779533" y="1743805"/>
                  <a:chExt cx="1003683" cy="1200791"/>
                </a:xfrm>
              </p:grpSpPr>
              <p:sp>
                <p:nvSpPr>
                  <p:cNvPr id="179" name="직사각형 178"/>
                  <p:cNvSpPr/>
                  <p:nvPr/>
                </p:nvSpPr>
                <p:spPr>
                  <a:xfrm>
                    <a:off x="3779533" y="1743805"/>
                    <a:ext cx="1003683" cy="12007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덧셈 기호 179"/>
                  <p:cNvSpPr/>
                  <p:nvPr/>
                </p:nvSpPr>
                <p:spPr>
                  <a:xfrm>
                    <a:off x="3992052" y="2038880"/>
                    <a:ext cx="578644" cy="578644"/>
                  </a:xfrm>
                  <a:prstGeom prst="mathPlus">
                    <a:avLst>
                      <a:gd name="adj1" fmla="val 13644"/>
                    </a:avLst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77" name="직사각형 176"/>
                <p:cNvSpPr/>
                <p:nvPr/>
              </p:nvSpPr>
              <p:spPr>
                <a:xfrm>
                  <a:off x="4764319" y="1724753"/>
                  <a:ext cx="1003683" cy="12007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3" name="그룹 172"/>
                <p:cNvGrpSpPr/>
                <p:nvPr/>
              </p:nvGrpSpPr>
              <p:grpSpPr>
                <a:xfrm>
                  <a:off x="5865277" y="1724753"/>
                  <a:ext cx="1003683" cy="1200791"/>
                  <a:chOff x="3779533" y="1743805"/>
                  <a:chExt cx="1003683" cy="1200791"/>
                </a:xfrm>
              </p:grpSpPr>
              <p:sp>
                <p:nvSpPr>
                  <p:cNvPr id="175" name="직사각형 174"/>
                  <p:cNvSpPr/>
                  <p:nvPr/>
                </p:nvSpPr>
                <p:spPr>
                  <a:xfrm>
                    <a:off x="3779533" y="1743805"/>
                    <a:ext cx="1003683" cy="12007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6" name="덧셈 기호 175"/>
                  <p:cNvSpPr/>
                  <p:nvPr/>
                </p:nvSpPr>
                <p:spPr>
                  <a:xfrm>
                    <a:off x="3992052" y="2038880"/>
                    <a:ext cx="578644" cy="578644"/>
                  </a:xfrm>
                  <a:prstGeom prst="mathPlus">
                    <a:avLst>
                      <a:gd name="adj1" fmla="val 13644"/>
                    </a:avLst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74" name="TextBox 173"/>
                <p:cNvSpPr txBox="1"/>
                <p:nvPr/>
              </p:nvSpPr>
              <p:spPr>
                <a:xfrm>
                  <a:off x="2571519" y="1691314"/>
                  <a:ext cx="102538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 smtClean="0"/>
                    <a:t>Lv.50</a:t>
                  </a:r>
                </a:p>
                <a:p>
                  <a:pPr algn="ctr"/>
                  <a:endParaRPr lang="en-US" altLang="ko-KR" sz="1200" b="1" dirty="0" smtClean="0"/>
                </a:p>
                <a:p>
                  <a:pPr algn="ctr"/>
                  <a:endParaRPr lang="en-US" altLang="ko-KR" sz="1200" b="1" dirty="0" smtClean="0"/>
                </a:p>
                <a:p>
                  <a:pPr algn="ctr"/>
                  <a:endParaRPr lang="en-US" altLang="ko-KR" sz="1200" b="1" dirty="0"/>
                </a:p>
                <a:p>
                  <a:pPr algn="ctr"/>
                  <a:r>
                    <a:rPr lang="en-US" altLang="ko-KR" sz="1200" b="1" dirty="0" smtClean="0"/>
                    <a:t>(GDLv.1234)</a:t>
                  </a:r>
                  <a:endParaRPr lang="en-US" altLang="ko-KR" sz="1050" b="1" dirty="0" smtClean="0"/>
                </a:p>
              </p:txBody>
            </p:sp>
            <p:sp>
              <p:nvSpPr>
                <p:cNvPr id="219" name="직사각형 218"/>
                <p:cNvSpPr/>
                <p:nvPr/>
              </p:nvSpPr>
              <p:spPr>
                <a:xfrm>
                  <a:off x="4764319" y="1724753"/>
                  <a:ext cx="1003683" cy="9496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0" name="직사각형 219"/>
                <p:cNvSpPr/>
                <p:nvPr/>
              </p:nvSpPr>
              <p:spPr>
                <a:xfrm>
                  <a:off x="4764320" y="2674444"/>
                  <a:ext cx="1003682" cy="251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00" dirty="0" smtClean="0">
                      <a:solidFill>
                        <a:schemeClr val="tx1"/>
                      </a:solidFill>
                    </a:rPr>
                    <a:t>닉네임</a:t>
                  </a:r>
                  <a:endParaRPr lang="ko-KR" alt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>
                  <a:off x="4810989" y="1691314"/>
                  <a:ext cx="90675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 smtClean="0"/>
                    <a:t>Lv.42</a:t>
                  </a:r>
                </a:p>
                <a:p>
                  <a:pPr algn="ctr"/>
                  <a:endParaRPr lang="en-US" altLang="ko-KR" sz="1200" b="1" dirty="0" smtClean="0"/>
                </a:p>
                <a:p>
                  <a:pPr algn="ctr"/>
                  <a:endParaRPr lang="en-US" altLang="ko-KR" sz="1200" b="1" dirty="0" smtClean="0"/>
                </a:p>
                <a:p>
                  <a:pPr algn="ctr"/>
                  <a:endParaRPr lang="en-US" altLang="ko-KR" sz="1200" b="1" dirty="0"/>
                </a:p>
              </p:txBody>
            </p:sp>
          </p:grpSp>
          <p:grpSp>
            <p:nvGrpSpPr>
              <p:cNvPr id="197" name="그룹 196"/>
              <p:cNvGrpSpPr/>
              <p:nvPr/>
            </p:nvGrpSpPr>
            <p:grpSpPr>
              <a:xfrm>
                <a:off x="1774562" y="4407000"/>
                <a:ext cx="5135826" cy="1327507"/>
                <a:chOff x="1774562" y="1664449"/>
                <a:chExt cx="5135826" cy="1327507"/>
              </a:xfrm>
            </p:grpSpPr>
            <p:sp>
              <p:nvSpPr>
                <p:cNvPr id="198" name="직사각형 197"/>
                <p:cNvSpPr/>
                <p:nvPr/>
              </p:nvSpPr>
              <p:spPr>
                <a:xfrm>
                  <a:off x="1774562" y="1664449"/>
                  <a:ext cx="5135826" cy="13275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9" name="직사각형 198"/>
                <p:cNvSpPr/>
                <p:nvPr/>
              </p:nvSpPr>
              <p:spPr>
                <a:xfrm>
                  <a:off x="2589874" y="1724753"/>
                  <a:ext cx="1003683" cy="9496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직사각형 199"/>
                <p:cNvSpPr/>
                <p:nvPr/>
              </p:nvSpPr>
              <p:spPr>
                <a:xfrm>
                  <a:off x="2589875" y="2674444"/>
                  <a:ext cx="1003682" cy="251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000" dirty="0" smtClean="0">
                      <a:solidFill>
                        <a:schemeClr val="tx1"/>
                      </a:solidFill>
                    </a:rPr>
                    <a:t>닉네임</a:t>
                  </a:r>
                  <a:endParaRPr lang="ko-KR" alt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1777996" y="2142963"/>
                  <a:ext cx="8216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 smtClean="0"/>
                    <a:t>3</a:t>
                  </a:r>
                  <a:r>
                    <a:rPr lang="ko-KR" altLang="en-US" b="1" dirty="0" smtClean="0"/>
                    <a:t>팀</a:t>
                  </a:r>
                  <a:endParaRPr lang="en-US" altLang="ko-KR" sz="1400" b="1" dirty="0" smtClean="0"/>
                </a:p>
              </p:txBody>
            </p:sp>
            <p:grpSp>
              <p:nvGrpSpPr>
                <p:cNvPr id="202" name="그룹 201"/>
                <p:cNvGrpSpPr/>
                <p:nvPr/>
              </p:nvGrpSpPr>
              <p:grpSpPr>
                <a:xfrm>
                  <a:off x="3675248" y="1724753"/>
                  <a:ext cx="1003683" cy="1200791"/>
                  <a:chOff x="3779533" y="1743805"/>
                  <a:chExt cx="1003683" cy="1200791"/>
                </a:xfrm>
              </p:grpSpPr>
              <p:sp>
                <p:nvSpPr>
                  <p:cNvPr id="210" name="직사각형 209"/>
                  <p:cNvSpPr/>
                  <p:nvPr/>
                </p:nvSpPr>
                <p:spPr>
                  <a:xfrm>
                    <a:off x="3779533" y="1743805"/>
                    <a:ext cx="1003683" cy="12007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1" name="덧셈 기호 210"/>
                  <p:cNvSpPr/>
                  <p:nvPr/>
                </p:nvSpPr>
                <p:spPr>
                  <a:xfrm>
                    <a:off x="3992052" y="2038880"/>
                    <a:ext cx="578644" cy="578644"/>
                  </a:xfrm>
                  <a:prstGeom prst="mathPlus">
                    <a:avLst>
                      <a:gd name="adj1" fmla="val 13644"/>
                    </a:avLst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03" name="그룹 202"/>
                <p:cNvGrpSpPr/>
                <p:nvPr/>
              </p:nvGrpSpPr>
              <p:grpSpPr>
                <a:xfrm>
                  <a:off x="4764319" y="1724753"/>
                  <a:ext cx="1003683" cy="1200791"/>
                  <a:chOff x="3779533" y="1743805"/>
                  <a:chExt cx="1003683" cy="1200791"/>
                </a:xfrm>
              </p:grpSpPr>
              <p:sp>
                <p:nvSpPr>
                  <p:cNvPr id="208" name="직사각형 207"/>
                  <p:cNvSpPr/>
                  <p:nvPr/>
                </p:nvSpPr>
                <p:spPr>
                  <a:xfrm>
                    <a:off x="3779533" y="1743805"/>
                    <a:ext cx="1003683" cy="12007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9" name="덧셈 기호 208"/>
                  <p:cNvSpPr/>
                  <p:nvPr/>
                </p:nvSpPr>
                <p:spPr>
                  <a:xfrm>
                    <a:off x="3992052" y="2038880"/>
                    <a:ext cx="578644" cy="578644"/>
                  </a:xfrm>
                  <a:prstGeom prst="mathPlus">
                    <a:avLst>
                      <a:gd name="adj1" fmla="val 13644"/>
                    </a:avLst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04" name="그룹 203"/>
                <p:cNvGrpSpPr/>
                <p:nvPr/>
              </p:nvGrpSpPr>
              <p:grpSpPr>
                <a:xfrm>
                  <a:off x="5865277" y="1724753"/>
                  <a:ext cx="1003683" cy="1200791"/>
                  <a:chOff x="3779533" y="1743805"/>
                  <a:chExt cx="1003683" cy="1200791"/>
                </a:xfrm>
              </p:grpSpPr>
              <p:sp>
                <p:nvSpPr>
                  <p:cNvPr id="206" name="직사각형 205"/>
                  <p:cNvSpPr/>
                  <p:nvPr/>
                </p:nvSpPr>
                <p:spPr>
                  <a:xfrm>
                    <a:off x="3779533" y="1743805"/>
                    <a:ext cx="1003683" cy="12007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덧셈 기호 206"/>
                  <p:cNvSpPr/>
                  <p:nvPr/>
                </p:nvSpPr>
                <p:spPr>
                  <a:xfrm>
                    <a:off x="3992052" y="2038880"/>
                    <a:ext cx="578644" cy="578644"/>
                  </a:xfrm>
                  <a:prstGeom prst="mathPlus">
                    <a:avLst>
                      <a:gd name="adj1" fmla="val 13644"/>
                    </a:avLst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5" name="TextBox 204"/>
                <p:cNvSpPr txBox="1"/>
                <p:nvPr/>
              </p:nvSpPr>
              <p:spPr>
                <a:xfrm>
                  <a:off x="2589874" y="1691314"/>
                  <a:ext cx="100703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 smtClean="0"/>
                    <a:t>Lv.50</a:t>
                  </a:r>
                </a:p>
                <a:p>
                  <a:pPr algn="ctr"/>
                  <a:endParaRPr lang="en-US" altLang="ko-KR" sz="1200" b="1" dirty="0" smtClean="0"/>
                </a:p>
                <a:p>
                  <a:pPr algn="ctr"/>
                  <a:endParaRPr lang="en-US" altLang="ko-KR" sz="1200" b="1" dirty="0" smtClean="0"/>
                </a:p>
                <a:p>
                  <a:pPr algn="ctr"/>
                  <a:endParaRPr lang="en-US" altLang="ko-KR" sz="1200" b="1" dirty="0"/>
                </a:p>
                <a:p>
                  <a:pPr algn="ctr"/>
                  <a:r>
                    <a:rPr lang="en-US" altLang="ko-KR" sz="1200" b="1" dirty="0" smtClean="0"/>
                    <a:t>(GDLv.1234)</a:t>
                  </a:r>
                  <a:endParaRPr lang="en-US" altLang="ko-KR" sz="1050" b="1" dirty="0" smtClean="0"/>
                </a:p>
              </p:txBody>
            </p:sp>
          </p:grpSp>
        </p:grpSp>
        <p:sp>
          <p:nvSpPr>
            <p:cNvPr id="83" name="직사각형 82"/>
            <p:cNvSpPr/>
            <p:nvPr/>
          </p:nvSpPr>
          <p:spPr>
            <a:xfrm>
              <a:off x="1774562" y="5802102"/>
              <a:ext cx="1689995" cy="39705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자동 구성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01" y="1712359"/>
            <a:ext cx="736598" cy="648645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33" y="3805660"/>
            <a:ext cx="703525" cy="61952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91" y="2390520"/>
            <a:ext cx="657115" cy="657115"/>
          </a:xfrm>
          <a:prstGeom prst="rect">
            <a:avLst/>
          </a:prstGeom>
        </p:spPr>
      </p:pic>
      <p:sp>
        <p:nvSpPr>
          <p:cNvPr id="84" name="직사각형 83"/>
          <p:cNvSpPr/>
          <p:nvPr/>
        </p:nvSpPr>
        <p:spPr>
          <a:xfrm>
            <a:off x="1611821" y="650732"/>
            <a:ext cx="9510593" cy="568060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4177046" y="2222533"/>
            <a:ext cx="4817806" cy="2419567"/>
            <a:chOff x="4177046" y="2222533"/>
            <a:chExt cx="4817806" cy="2419567"/>
          </a:xfrm>
        </p:grpSpPr>
        <p:sp>
          <p:nvSpPr>
            <p:cNvPr id="85" name="직사각형 84"/>
            <p:cNvSpPr/>
            <p:nvPr/>
          </p:nvSpPr>
          <p:spPr>
            <a:xfrm>
              <a:off x="4177046" y="2222533"/>
              <a:ext cx="4817806" cy="480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알림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4177046" y="2714243"/>
              <a:ext cx="4817806" cy="1927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</a:rPr>
                <a:t>방어팀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변경 내용을 저장하시겠습니까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?</a:t>
              </a:r>
            </a:p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4295188" y="4033466"/>
              <a:ext cx="1958551" cy="480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취소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6941660" y="4033466"/>
              <a:ext cx="1958551" cy="48064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저장하기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15955" y="650733"/>
            <a:ext cx="9510593" cy="5680609"/>
            <a:chOff x="1615955" y="650733"/>
            <a:chExt cx="9510593" cy="5680609"/>
          </a:xfrm>
        </p:grpSpPr>
        <p:sp>
          <p:nvSpPr>
            <p:cNvPr id="5" name="직사각형 4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092" y="2204668"/>
              <a:ext cx="4319253" cy="3424734"/>
            </a:xfrm>
            <a:prstGeom prst="rect">
              <a:avLst/>
            </a:prstGeom>
          </p:spPr>
        </p:pic>
        <p:pic>
          <p:nvPicPr>
            <p:cNvPr id="74" name="그림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042" y="2204668"/>
              <a:ext cx="4319253" cy="3424734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"/>
            <a:stretch/>
          </p:blipFill>
          <p:spPr>
            <a:xfrm>
              <a:off x="9689305" y="926633"/>
              <a:ext cx="1150145" cy="1145922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" b="605"/>
            <a:stretch/>
          </p:blipFill>
          <p:spPr>
            <a:xfrm>
              <a:off x="1990973" y="926633"/>
              <a:ext cx="927982" cy="1150143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3052926" y="1064699"/>
              <a:ext cx="2500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dirty="0" smtClean="0">
                  <a:solidFill>
                    <a:srgbClr val="00B0F0"/>
                  </a:solidFill>
                </a:rPr>
                <a:t>LV.50</a:t>
              </a:r>
            </a:p>
            <a:p>
              <a:pPr>
                <a:lnSpc>
                  <a:spcPct val="150000"/>
                </a:lnSpc>
              </a:pPr>
              <a:r>
                <a:rPr lang="ko-KR" altLang="en-US" b="1" dirty="0" err="1" smtClean="0">
                  <a:solidFill>
                    <a:srgbClr val="00B0F0"/>
                  </a:solidFill>
                </a:rPr>
                <a:t>구렛나루는남겨줘</a:t>
              </a:r>
              <a:endParaRPr lang="en-US" altLang="ko-KR" sz="14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89156" y="1064699"/>
              <a:ext cx="2500149" cy="869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chemeClr val="accent2"/>
                  </a:solidFill>
                </a:rPr>
                <a:t>LV.32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b="1" dirty="0" err="1" smtClean="0">
                  <a:solidFill>
                    <a:schemeClr val="accent2"/>
                  </a:solidFill>
                </a:rPr>
                <a:t>잘생겨서피곤해요</a:t>
              </a:r>
              <a:endParaRPr lang="en-US" altLang="ko-KR" sz="14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515330" y="1100039"/>
              <a:ext cx="1452229" cy="699103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en-US" altLang="ko-KR" sz="3600" b="1" dirty="0" err="1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vs</a:t>
              </a:r>
              <a:endParaRPr lang="ko-KR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1" name="그림 8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16"/>
            <a:stretch/>
          </p:blipFill>
          <p:spPr>
            <a:xfrm>
              <a:off x="4114940" y="5900687"/>
              <a:ext cx="954292" cy="384159"/>
            </a:xfrm>
            <a:prstGeom prst="rect">
              <a:avLst/>
            </a:prstGeom>
          </p:spPr>
        </p:pic>
        <p:pic>
          <p:nvPicPr>
            <p:cNvPr id="82" name="그림 8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41"/>
            <a:stretch/>
          </p:blipFill>
          <p:spPr>
            <a:xfrm>
              <a:off x="7529856" y="5900687"/>
              <a:ext cx="969183" cy="384159"/>
            </a:xfrm>
            <a:prstGeom prst="rect">
              <a:avLst/>
            </a:prstGeom>
          </p:spPr>
        </p:pic>
        <p:pic>
          <p:nvPicPr>
            <p:cNvPr id="83" name="그림 8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00" r="48320"/>
            <a:stretch/>
          </p:blipFill>
          <p:spPr>
            <a:xfrm>
              <a:off x="4981919" y="5900687"/>
              <a:ext cx="2719387" cy="384159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5225421" y="5669630"/>
              <a:ext cx="2231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Loading…</a:t>
              </a:r>
            </a:p>
          </p:txBody>
        </p:sp>
        <p:pic>
          <p:nvPicPr>
            <p:cNvPr id="85" name="그림 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585" y="5990818"/>
              <a:ext cx="1798603" cy="196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71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27218" y="456216"/>
            <a:ext cx="10363216" cy="5945567"/>
            <a:chOff x="927218" y="456216"/>
            <a:chExt cx="10363216" cy="5945567"/>
          </a:xfrm>
        </p:grpSpPr>
        <p:grpSp>
          <p:nvGrpSpPr>
            <p:cNvPr id="5" name="그룹 4"/>
            <p:cNvGrpSpPr/>
            <p:nvPr/>
          </p:nvGrpSpPr>
          <p:grpSpPr>
            <a:xfrm>
              <a:off x="927218" y="456216"/>
              <a:ext cx="10363216" cy="5945567"/>
              <a:chOff x="927218" y="456216"/>
              <a:chExt cx="10363216" cy="5945567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218" y="456216"/>
                <a:ext cx="10363216" cy="5945567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8306" l="8462" r="924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11" r="41710" b="81527"/>
              <a:stretch/>
            </p:blipFill>
            <p:spPr>
              <a:xfrm>
                <a:off x="5295206" y="456216"/>
                <a:ext cx="1479667" cy="849459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5008" y="1794426"/>
                <a:ext cx="1101681" cy="138152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123160" y="1153601"/>
                <a:ext cx="188856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ko-KR" altLang="en-US" sz="8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2634" y="2408358"/>
                <a:ext cx="1273728" cy="1597278"/>
              </a:xfrm>
              <a:prstGeom prst="rect">
                <a:avLst/>
              </a:prstGeom>
            </p:spPr>
          </p:pic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9021" y="3546730"/>
                <a:ext cx="1429523" cy="1792648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3077" l="9968" r="897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777" y="4005636"/>
                <a:ext cx="1693216" cy="2123324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"/>
              <a:stretch/>
            </p:blipFill>
            <p:spPr>
              <a:xfrm>
                <a:off x="9498112" y="531669"/>
                <a:ext cx="1150145" cy="1145922"/>
              </a:xfrm>
              <a:prstGeom prst="rect">
                <a:avLst/>
              </a:prstGeom>
            </p:spPr>
          </p:pic>
          <p:pic>
            <p:nvPicPr>
              <p:cNvPr id="18" name="그림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3" b="605"/>
              <a:stretch/>
            </p:blipFill>
            <p:spPr>
              <a:xfrm>
                <a:off x="1799780" y="531669"/>
                <a:ext cx="927982" cy="1150143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2714001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rgbClr val="00B0F0"/>
                  </a:solidFill>
                </a:rPr>
                <a:t>LV.50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rgbClr val="00B0F0"/>
                  </a:solidFill>
                </a:rPr>
                <a:t>구렛나루는남겨줘</a:t>
              </a:r>
              <a:endParaRPr lang="en-US" altLang="ko-KR" sz="12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0420" y="612951"/>
              <a:ext cx="2500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1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822</Words>
  <Application>Microsoft Office PowerPoint</Application>
  <PresentationFormat>와이드스크린</PresentationFormat>
  <Paragraphs>501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26</cp:revision>
  <dcterms:created xsi:type="dcterms:W3CDTF">2016-07-22T05:15:31Z</dcterms:created>
  <dcterms:modified xsi:type="dcterms:W3CDTF">2016-09-20T01:51:18Z</dcterms:modified>
</cp:coreProperties>
</file>