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4" r:id="rId6"/>
    <p:sldId id="265" r:id="rId7"/>
    <p:sldId id="266" r:id="rId8"/>
    <p:sldId id="263" r:id="rId9"/>
    <p:sldId id="26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D92"/>
    <a:srgbClr val="192839"/>
    <a:srgbClr val="392419"/>
    <a:srgbClr val="9E5F0F"/>
    <a:srgbClr val="EA5400"/>
    <a:srgbClr val="2A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34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0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2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71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12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85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51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29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72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7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38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992B3-A7B0-4D34-8076-DAEC01A3EBE5}" type="datetimeFigureOut">
              <a:rPr lang="ko-KR" altLang="en-US" smtClean="0"/>
              <a:t>2016-07-04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5AE8-68F3-47FD-9155-B04AC3724C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11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1258414" y="484483"/>
            <a:ext cx="9960340" cy="5726846"/>
            <a:chOff x="1258414" y="484483"/>
            <a:chExt cx="9960340" cy="5726846"/>
          </a:xfrm>
        </p:grpSpPr>
        <p:sp>
          <p:nvSpPr>
            <p:cNvPr id="49" name="직사각형 48"/>
            <p:cNvSpPr/>
            <p:nvPr/>
          </p:nvSpPr>
          <p:spPr>
            <a:xfrm>
              <a:off x="1258414" y="1486051"/>
              <a:ext cx="5700170" cy="472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258414" y="985736"/>
              <a:ext cx="5700170" cy="5003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리그전 순위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958583" y="1486051"/>
              <a:ext cx="4260171" cy="2010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317347" y="1538955"/>
              <a:ext cx="1323478" cy="4242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리그 순위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58582" y="1610303"/>
              <a:ext cx="138075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레전드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티어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2)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317347" y="2021820"/>
              <a:ext cx="5588793" cy="657318"/>
              <a:chOff x="1259682" y="1618166"/>
              <a:chExt cx="5588793" cy="657318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2581507" y="1620414"/>
                <a:ext cx="4266968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Lv.50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1259682" y="1620413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1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6283592" y="1707077"/>
                <a:ext cx="513357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</a:rPr>
                  <a:t>장비구경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1939413" y="1620413"/>
                <a:ext cx="642093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4391418" y="1620422"/>
                <a:ext cx="1547579" cy="646331"/>
                <a:chOff x="4736012" y="1630218"/>
                <a:chExt cx="1547579" cy="646331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736012" y="1630218"/>
                  <a:ext cx="15475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/>
                    <a:t>      </a:t>
                  </a:r>
                  <a:r>
                    <a:rPr lang="ko-KR" altLang="en-US" sz="1200" dirty="0" err="1" smtClean="0"/>
                    <a:t>레전드</a:t>
                  </a:r>
                  <a:r>
                    <a:rPr lang="en-US" altLang="ko-KR" sz="1200" dirty="0"/>
                    <a:t>(</a:t>
                  </a:r>
                  <a:r>
                    <a:rPr lang="ko-KR" altLang="en-US" sz="1200" dirty="0" err="1"/>
                    <a:t>티어</a:t>
                  </a:r>
                  <a:r>
                    <a:rPr lang="ko-KR" altLang="en-US" sz="1200" dirty="0"/>
                    <a:t> </a:t>
                  </a:r>
                  <a:r>
                    <a:rPr lang="en-US" altLang="ko-KR" sz="1200" dirty="0"/>
                    <a:t>2)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b="1" dirty="0" smtClean="0"/>
                    <a:t>123,456 </a:t>
                  </a:r>
                  <a:r>
                    <a:rPr lang="ko-KR" altLang="en-US" sz="1200" b="1" dirty="0" smtClean="0"/>
                    <a:t>포인트</a:t>
                  </a:r>
                  <a:endParaRPr lang="ko-KR" altLang="en-US" sz="1200" b="1" dirty="0"/>
                </a:p>
              </p:txBody>
            </p:sp>
            <p:pic>
              <p:nvPicPr>
                <p:cNvPr id="100" name="그림 9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406" y="1707077"/>
                  <a:ext cx="253911" cy="304907"/>
                </a:xfrm>
                <a:prstGeom prst="rect">
                  <a:avLst/>
                </a:prstGeom>
              </p:spPr>
            </p:pic>
          </p:grpSp>
          <p:pic>
            <p:nvPicPr>
              <p:cNvPr id="124" name="그림 1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413" y="1618166"/>
                <a:ext cx="642095" cy="657318"/>
              </a:xfrm>
              <a:prstGeom prst="rect">
                <a:avLst/>
              </a:prstGeom>
            </p:spPr>
          </p:pic>
        </p:grpSp>
        <p:sp>
          <p:nvSpPr>
            <p:cNvPr id="118" name="직사각형 117"/>
            <p:cNvSpPr/>
            <p:nvPr/>
          </p:nvSpPr>
          <p:spPr>
            <a:xfrm>
              <a:off x="2716025" y="1538955"/>
              <a:ext cx="1323478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친구 순위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1317347" y="2724284"/>
              <a:ext cx="5588793" cy="648587"/>
              <a:chOff x="1259682" y="1620413"/>
              <a:chExt cx="5588793" cy="648587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2581507" y="1620414"/>
                <a:ext cx="4266968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Lv.50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1259682" y="1620413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2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6283592" y="1707077"/>
                <a:ext cx="513357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</a:rPr>
                  <a:t>장비구경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1939413" y="1620413"/>
                <a:ext cx="642093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" name="그룹 67"/>
              <p:cNvGrpSpPr/>
              <p:nvPr/>
            </p:nvGrpSpPr>
            <p:grpSpPr>
              <a:xfrm>
                <a:off x="4391418" y="1620422"/>
                <a:ext cx="1547579" cy="646331"/>
                <a:chOff x="4736012" y="1630218"/>
                <a:chExt cx="1547579" cy="646331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4736012" y="1630218"/>
                  <a:ext cx="15475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/>
                    <a:t>      </a:t>
                  </a:r>
                  <a:r>
                    <a:rPr lang="ko-KR" altLang="en-US" sz="1200" dirty="0" err="1" smtClean="0"/>
                    <a:t>레전드</a:t>
                  </a:r>
                  <a:r>
                    <a:rPr lang="en-US" altLang="ko-KR" sz="1200" dirty="0"/>
                    <a:t>(</a:t>
                  </a:r>
                  <a:r>
                    <a:rPr lang="ko-KR" altLang="en-US" sz="1200" dirty="0" err="1"/>
                    <a:t>티어</a:t>
                  </a:r>
                  <a:r>
                    <a:rPr lang="ko-KR" altLang="en-US" sz="1200" dirty="0"/>
                    <a:t> </a:t>
                  </a:r>
                  <a:r>
                    <a:rPr lang="en-US" altLang="ko-KR" sz="1200" dirty="0"/>
                    <a:t>2)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b="1" dirty="0" smtClean="0"/>
                    <a:t>123,456 </a:t>
                  </a:r>
                  <a:r>
                    <a:rPr lang="ko-KR" altLang="en-US" sz="1200" b="1" dirty="0" smtClean="0"/>
                    <a:t>포인트</a:t>
                  </a:r>
                  <a:endParaRPr lang="ko-KR" altLang="en-US" sz="1200" b="1" dirty="0"/>
                </a:p>
              </p:txBody>
            </p:sp>
            <p:pic>
              <p:nvPicPr>
                <p:cNvPr id="71" name="그림 7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406" y="1707077"/>
                  <a:ext cx="253911" cy="304907"/>
                </a:xfrm>
                <a:prstGeom prst="rect">
                  <a:avLst/>
                </a:prstGeom>
              </p:spPr>
            </p:pic>
          </p:grpSp>
          <p:pic>
            <p:nvPicPr>
              <p:cNvPr id="69" name="그림 6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413" y="1625777"/>
                <a:ext cx="642095" cy="642095"/>
              </a:xfrm>
              <a:prstGeom prst="rect">
                <a:avLst/>
              </a:prstGeom>
            </p:spPr>
          </p:pic>
        </p:grpSp>
        <p:grpSp>
          <p:nvGrpSpPr>
            <p:cNvPr id="72" name="그룹 71"/>
            <p:cNvGrpSpPr/>
            <p:nvPr/>
          </p:nvGrpSpPr>
          <p:grpSpPr>
            <a:xfrm>
              <a:off x="1317347" y="3423720"/>
              <a:ext cx="5588793" cy="657318"/>
              <a:chOff x="1259682" y="1618166"/>
              <a:chExt cx="5588793" cy="657318"/>
            </a:xfrm>
          </p:grpSpPr>
          <p:sp>
            <p:nvSpPr>
              <p:cNvPr id="73" name="직사각형 72"/>
              <p:cNvSpPr/>
              <p:nvPr/>
            </p:nvSpPr>
            <p:spPr>
              <a:xfrm>
                <a:off x="2581507" y="1620414"/>
                <a:ext cx="4266968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Lv.50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1259682" y="1620413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3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6283592" y="1707077"/>
                <a:ext cx="513357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</a:rPr>
                  <a:t>장비구경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1939413" y="1620413"/>
                <a:ext cx="642093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그룹 76"/>
              <p:cNvGrpSpPr/>
              <p:nvPr/>
            </p:nvGrpSpPr>
            <p:grpSpPr>
              <a:xfrm>
                <a:off x="4391418" y="1620422"/>
                <a:ext cx="1547579" cy="646331"/>
                <a:chOff x="4736012" y="1630218"/>
                <a:chExt cx="1547579" cy="646331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4736012" y="1630218"/>
                  <a:ext cx="15475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/>
                    <a:t>      </a:t>
                  </a:r>
                  <a:r>
                    <a:rPr lang="ko-KR" altLang="en-US" sz="1200" dirty="0" err="1" smtClean="0"/>
                    <a:t>레전드</a:t>
                  </a:r>
                  <a:r>
                    <a:rPr lang="en-US" altLang="ko-KR" sz="1200" dirty="0"/>
                    <a:t>(</a:t>
                  </a:r>
                  <a:r>
                    <a:rPr lang="ko-KR" altLang="en-US" sz="1200" dirty="0" err="1"/>
                    <a:t>티어</a:t>
                  </a:r>
                  <a:r>
                    <a:rPr lang="ko-KR" altLang="en-US" sz="1200" dirty="0"/>
                    <a:t> </a:t>
                  </a:r>
                  <a:r>
                    <a:rPr lang="en-US" altLang="ko-KR" sz="1200" dirty="0"/>
                    <a:t>2)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b="1" dirty="0" smtClean="0"/>
                    <a:t>123,456 </a:t>
                  </a:r>
                  <a:r>
                    <a:rPr lang="ko-KR" altLang="en-US" sz="1200" b="1" dirty="0" smtClean="0"/>
                    <a:t>포인트</a:t>
                  </a:r>
                  <a:endParaRPr lang="ko-KR" altLang="en-US" sz="1200" b="1" dirty="0"/>
                </a:p>
              </p:txBody>
            </p:sp>
            <p:pic>
              <p:nvPicPr>
                <p:cNvPr id="80" name="그림 7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406" y="1707077"/>
                  <a:ext cx="253911" cy="304907"/>
                </a:xfrm>
                <a:prstGeom prst="rect">
                  <a:avLst/>
                </a:prstGeom>
              </p:spPr>
            </p:pic>
          </p:grpSp>
          <p:pic>
            <p:nvPicPr>
              <p:cNvPr id="78" name="그림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413" y="1618166"/>
                <a:ext cx="642095" cy="657318"/>
              </a:xfrm>
              <a:prstGeom prst="rect">
                <a:avLst/>
              </a:prstGeom>
            </p:spPr>
          </p:pic>
        </p:grpSp>
        <p:grpSp>
          <p:nvGrpSpPr>
            <p:cNvPr id="81" name="그룹 80"/>
            <p:cNvGrpSpPr/>
            <p:nvPr/>
          </p:nvGrpSpPr>
          <p:grpSpPr>
            <a:xfrm>
              <a:off x="1317347" y="4126184"/>
              <a:ext cx="5588793" cy="648587"/>
              <a:chOff x="1259682" y="1620413"/>
              <a:chExt cx="5588793" cy="648587"/>
            </a:xfrm>
          </p:grpSpPr>
          <p:sp>
            <p:nvSpPr>
              <p:cNvPr id="82" name="직사각형 81"/>
              <p:cNvSpPr/>
              <p:nvPr/>
            </p:nvSpPr>
            <p:spPr>
              <a:xfrm>
                <a:off x="2581507" y="1620414"/>
                <a:ext cx="4266968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Lv.50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1259682" y="1620413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4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6283592" y="1707077"/>
                <a:ext cx="513357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</a:rPr>
                  <a:t>장비구경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1939413" y="1620413"/>
                <a:ext cx="642093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그룹 85"/>
              <p:cNvGrpSpPr/>
              <p:nvPr/>
            </p:nvGrpSpPr>
            <p:grpSpPr>
              <a:xfrm>
                <a:off x="4391418" y="1620422"/>
                <a:ext cx="1547579" cy="646331"/>
                <a:chOff x="4736012" y="1630218"/>
                <a:chExt cx="1547579" cy="646331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4736012" y="1630218"/>
                  <a:ext cx="15475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/>
                    <a:t>      </a:t>
                  </a:r>
                  <a:r>
                    <a:rPr lang="ko-KR" altLang="en-US" sz="1200" dirty="0" err="1" smtClean="0"/>
                    <a:t>레전드</a:t>
                  </a:r>
                  <a:r>
                    <a:rPr lang="en-US" altLang="ko-KR" sz="1200" dirty="0"/>
                    <a:t>(</a:t>
                  </a:r>
                  <a:r>
                    <a:rPr lang="ko-KR" altLang="en-US" sz="1200" dirty="0" err="1"/>
                    <a:t>티어</a:t>
                  </a:r>
                  <a:r>
                    <a:rPr lang="ko-KR" altLang="en-US" sz="1200" dirty="0"/>
                    <a:t> </a:t>
                  </a:r>
                  <a:r>
                    <a:rPr lang="en-US" altLang="ko-KR" sz="1200" dirty="0"/>
                    <a:t>2)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b="1" dirty="0" smtClean="0"/>
                    <a:t>123,456 </a:t>
                  </a:r>
                  <a:r>
                    <a:rPr lang="ko-KR" altLang="en-US" sz="1200" b="1" dirty="0" smtClean="0"/>
                    <a:t>포인트</a:t>
                  </a:r>
                  <a:endParaRPr lang="ko-KR" altLang="en-US" sz="1200" b="1" dirty="0"/>
                </a:p>
              </p:txBody>
            </p:sp>
            <p:pic>
              <p:nvPicPr>
                <p:cNvPr id="89" name="그림 8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406" y="1707077"/>
                  <a:ext cx="253911" cy="304907"/>
                </a:xfrm>
                <a:prstGeom prst="rect">
                  <a:avLst/>
                </a:prstGeom>
              </p:spPr>
            </p:pic>
          </p:grpSp>
          <p:pic>
            <p:nvPicPr>
              <p:cNvPr id="87" name="그림 8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413" y="1625777"/>
                <a:ext cx="642095" cy="642095"/>
              </a:xfrm>
              <a:prstGeom prst="rect">
                <a:avLst/>
              </a:prstGeom>
            </p:spPr>
          </p:pic>
        </p:grpSp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833" y="2005344"/>
              <a:ext cx="1074889" cy="1290772"/>
            </a:xfrm>
            <a:prstGeom prst="rect">
              <a:avLst/>
            </a:prstGeom>
          </p:spPr>
        </p:pic>
        <p:sp>
          <p:nvSpPr>
            <p:cNvPr id="91" name="직사각형 90"/>
            <p:cNvSpPr/>
            <p:nvPr/>
          </p:nvSpPr>
          <p:spPr>
            <a:xfrm>
              <a:off x="6958584" y="985736"/>
              <a:ext cx="4260170" cy="5003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리그전 기록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414" y="484483"/>
              <a:ext cx="9958899" cy="501149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1853373" y="491862"/>
              <a:ext cx="1351146" cy="507831"/>
            </a:xfrm>
            <a:prstGeom prst="rect">
              <a:avLst/>
            </a:prstGeom>
            <a:solidFill>
              <a:srgbClr val="2A2E44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결투장</a:t>
              </a:r>
              <a:endParaRPr lang="ko-KR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273219" y="1618396"/>
              <a:ext cx="104163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전적</a:t>
              </a:r>
              <a:endParaRPr lang="en-US" altLang="ko-KR" sz="1400" b="1" dirty="0" smtClean="0"/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현재 연승</a:t>
              </a:r>
              <a:endParaRPr lang="en-US" altLang="ko-KR" sz="1400" b="1" dirty="0" smtClean="0"/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최대 연승</a:t>
              </a:r>
              <a:endParaRPr lang="en-US" altLang="ko-KR" sz="1400" b="1" dirty="0" smtClean="0"/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리그 순위</a:t>
              </a:r>
              <a:endParaRPr lang="en-US" altLang="ko-KR" sz="1400" b="1" dirty="0" smtClean="0"/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리그 점수</a:t>
              </a:r>
              <a:endParaRPr lang="ko-KR" altLang="en-US" sz="14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16050" y="1618396"/>
              <a:ext cx="250126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승 </a:t>
              </a:r>
              <a:r>
                <a:rPr lang="en-US" altLang="ko-KR" sz="1400" b="1" dirty="0" smtClean="0">
                  <a:solidFill>
                    <a:srgbClr val="EA540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패</a:t>
              </a:r>
              <a:endParaRPr lang="en-US" altLang="ko-KR" sz="1400" b="1" dirty="0" smtClean="0">
                <a:solidFill>
                  <a:srgbClr val="EA5400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연승</a:t>
              </a:r>
              <a:endParaRPr lang="en-US" altLang="ko-KR" sz="1400" b="1" dirty="0" smtClean="0">
                <a:solidFill>
                  <a:srgbClr val="EA5400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연승</a:t>
              </a:r>
              <a:endParaRPr lang="en-US" altLang="ko-KR" sz="1400" b="1" dirty="0" smtClean="0">
                <a:solidFill>
                  <a:srgbClr val="EA5400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1,234,567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위</a:t>
              </a:r>
              <a:r>
                <a:rPr lang="en-US" altLang="ko-KR" sz="1400" b="1" dirty="0" smtClean="0">
                  <a:solidFill>
                    <a:srgbClr val="EA5400"/>
                  </a:solidFill>
                </a:rPr>
                <a:t>(99.99%)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1,234,567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점</a:t>
              </a:r>
              <a:endParaRPr lang="ko-KR" altLang="en-US" sz="1400" b="1" dirty="0">
                <a:solidFill>
                  <a:srgbClr val="EA5400"/>
                </a:solidFill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6958584" y="3765807"/>
              <a:ext cx="4260169" cy="1401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6958583" y="3483449"/>
              <a:ext cx="4258730" cy="5003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시즌 보상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9910118" y="4362059"/>
              <a:ext cx="1199662" cy="6500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보상 받기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28978" y="3988174"/>
              <a:ext cx="2672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/>
                <a:t>현재 </a:t>
              </a:r>
              <a:r>
                <a:rPr lang="ko-KR" altLang="en-US" sz="1400" b="1" dirty="0" smtClean="0"/>
                <a:t>기준 </a:t>
              </a:r>
              <a:r>
                <a:rPr lang="ko-KR" altLang="en-US" sz="1400" b="1" dirty="0" smtClean="0"/>
                <a:t>보상 </a:t>
              </a:r>
              <a:endParaRPr lang="ko-KR" altLang="en-US" sz="1400" b="1" dirty="0"/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7116833" y="4362059"/>
              <a:ext cx="2684312" cy="6500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634" y="4403672"/>
              <a:ext cx="560675" cy="56067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7645919" y="4403672"/>
              <a:ext cx="898890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 smtClean="0">
                  <a:solidFill>
                    <a:schemeClr val="bg1"/>
                  </a:solidFill>
                </a:rPr>
                <a:t>1,500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8608995" y="4391952"/>
              <a:ext cx="388497" cy="591995"/>
              <a:chOff x="2698413" y="3502649"/>
              <a:chExt cx="2133333" cy="3250794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413" y="3502649"/>
                <a:ext cx="2133333" cy="3250794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413" y="3502649"/>
                <a:ext cx="2133333" cy="3250794"/>
              </a:xfrm>
              <a:prstGeom prst="rect">
                <a:avLst/>
              </a:prstGeom>
            </p:spPr>
          </p:pic>
        </p:grpSp>
        <p:sp>
          <p:nvSpPr>
            <p:cNvPr id="107" name="TextBox 106"/>
            <p:cNvSpPr txBox="1"/>
            <p:nvPr/>
          </p:nvSpPr>
          <p:spPr>
            <a:xfrm>
              <a:off x="9042507" y="4403672"/>
              <a:ext cx="758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 smtClean="0">
                  <a:solidFill>
                    <a:schemeClr val="bg1"/>
                  </a:solidFill>
                </a:rPr>
                <a:t>X3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12938" y="1593827"/>
              <a:ext cx="2467344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/>
                <a:t>시즌</a:t>
              </a:r>
              <a:r>
                <a:rPr lang="en-US" altLang="ko-KR" sz="1200" b="1" dirty="0" smtClean="0"/>
                <a:t> </a:t>
              </a:r>
              <a:r>
                <a:rPr lang="ko-KR" altLang="en-US" sz="1200" b="1" dirty="0" smtClean="0"/>
                <a:t>종료 </a:t>
              </a:r>
              <a:r>
                <a:rPr lang="en-US" altLang="ko-KR" sz="1200" b="1" dirty="0" smtClean="0">
                  <a:solidFill>
                    <a:srgbClr val="EA5400"/>
                  </a:solidFill>
                </a:rPr>
                <a:t>5</a:t>
              </a:r>
              <a:r>
                <a:rPr lang="ko-KR" altLang="en-US" sz="1200" b="1" dirty="0" smtClean="0">
                  <a:solidFill>
                    <a:srgbClr val="EA5400"/>
                  </a:solidFill>
                </a:rPr>
                <a:t>일 </a:t>
              </a:r>
              <a:r>
                <a:rPr lang="en-US" altLang="ko-KR" sz="1200" b="1" dirty="0" smtClean="0">
                  <a:solidFill>
                    <a:srgbClr val="EA5400"/>
                  </a:solidFill>
                </a:rPr>
                <a:t>23</a:t>
              </a:r>
              <a:r>
                <a:rPr lang="ko-KR" altLang="en-US" sz="1200" b="1" dirty="0" smtClean="0">
                  <a:solidFill>
                    <a:srgbClr val="EA5400"/>
                  </a:solidFill>
                </a:rPr>
                <a:t>시간 </a:t>
              </a:r>
              <a:r>
                <a:rPr lang="en-US" altLang="ko-KR" sz="1200" b="1" dirty="0" smtClean="0">
                  <a:solidFill>
                    <a:srgbClr val="EA5400"/>
                  </a:solidFill>
                </a:rPr>
                <a:t>59</a:t>
              </a:r>
              <a:r>
                <a:rPr lang="ko-KR" altLang="en-US" sz="1200" b="1" dirty="0" smtClean="0">
                  <a:solidFill>
                    <a:srgbClr val="EA5400"/>
                  </a:solidFill>
                </a:rPr>
                <a:t>분</a:t>
              </a:r>
              <a:r>
                <a:rPr lang="ko-KR" altLang="en-US" sz="1200" b="1" dirty="0" smtClean="0"/>
                <a:t> 남음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6958584" y="5166841"/>
              <a:ext cx="4260169" cy="1044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8929816" y="5383330"/>
              <a:ext cx="2179964" cy="6500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chemeClr val="tx1"/>
                  </a:solidFill>
                </a:rPr>
                <a:t>      게임시작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958582" y="5299181"/>
              <a:ext cx="197123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/>
                <a:t>오늘 입장 횟수 </a:t>
              </a:r>
              <a:r>
                <a:rPr lang="en-US" altLang="ko-KR" sz="1400" b="1" dirty="0" smtClean="0"/>
                <a:t>10/10</a:t>
              </a:r>
              <a:endParaRPr lang="ko-KR" altLang="en-US" sz="1400" b="1" dirty="0"/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7420567" y="5687458"/>
              <a:ext cx="1038422" cy="3386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mtClean="0">
                  <a:solidFill>
                    <a:schemeClr val="tx1"/>
                  </a:solidFill>
                </a:rPr>
                <a:t>초기화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673" y="3544160"/>
              <a:ext cx="380119" cy="380119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097" y="5344518"/>
              <a:ext cx="689134" cy="689134"/>
            </a:xfrm>
            <a:prstGeom prst="rect">
              <a:avLst/>
            </a:prstGeom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875" y="1048938"/>
              <a:ext cx="380119" cy="3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9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258414" y="484483"/>
            <a:ext cx="9960340" cy="5726846"/>
            <a:chOff x="1258414" y="484483"/>
            <a:chExt cx="9960340" cy="5726846"/>
          </a:xfrm>
        </p:grpSpPr>
        <p:sp>
          <p:nvSpPr>
            <p:cNvPr id="49" name="직사각형 48"/>
            <p:cNvSpPr/>
            <p:nvPr/>
          </p:nvSpPr>
          <p:spPr>
            <a:xfrm>
              <a:off x="1258414" y="1486051"/>
              <a:ext cx="5700170" cy="472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258414" y="985736"/>
              <a:ext cx="5700170" cy="5003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리그전 순위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958583" y="1486051"/>
              <a:ext cx="4260171" cy="2010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317347" y="1538955"/>
              <a:ext cx="1323478" cy="424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리그 순위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58582" y="1610303"/>
              <a:ext cx="138075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레전드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티어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2)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317347" y="2021820"/>
              <a:ext cx="5588793" cy="657318"/>
              <a:chOff x="1259682" y="1618166"/>
              <a:chExt cx="5588793" cy="657318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2581507" y="1620414"/>
                <a:ext cx="4266968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Lv.50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1259682" y="1620413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1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6283592" y="1707077"/>
                <a:ext cx="513357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</a:rPr>
                  <a:t>장비구경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1939413" y="1620413"/>
                <a:ext cx="642093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4391418" y="1620422"/>
                <a:ext cx="1547579" cy="646331"/>
                <a:chOff x="4736012" y="1630218"/>
                <a:chExt cx="1547579" cy="646331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736012" y="1630218"/>
                  <a:ext cx="15475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/>
                    <a:t>      </a:t>
                  </a:r>
                  <a:r>
                    <a:rPr lang="ko-KR" altLang="en-US" sz="1200" dirty="0" err="1" smtClean="0"/>
                    <a:t>레전드</a:t>
                  </a:r>
                  <a:r>
                    <a:rPr lang="en-US" altLang="ko-KR" sz="1200" dirty="0"/>
                    <a:t>(</a:t>
                  </a:r>
                  <a:r>
                    <a:rPr lang="ko-KR" altLang="en-US" sz="1200" dirty="0" err="1"/>
                    <a:t>티어</a:t>
                  </a:r>
                  <a:r>
                    <a:rPr lang="ko-KR" altLang="en-US" sz="1200" dirty="0"/>
                    <a:t> </a:t>
                  </a:r>
                  <a:r>
                    <a:rPr lang="en-US" altLang="ko-KR" sz="1200" dirty="0"/>
                    <a:t>2)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b="1" dirty="0" smtClean="0"/>
                    <a:t>123,456 </a:t>
                  </a:r>
                  <a:r>
                    <a:rPr lang="ko-KR" altLang="en-US" sz="1200" b="1" dirty="0" smtClean="0"/>
                    <a:t>포인트</a:t>
                  </a:r>
                  <a:endParaRPr lang="ko-KR" altLang="en-US" sz="1200" b="1" dirty="0"/>
                </a:p>
              </p:txBody>
            </p:sp>
            <p:pic>
              <p:nvPicPr>
                <p:cNvPr id="100" name="그림 9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406" y="1707077"/>
                  <a:ext cx="253911" cy="304907"/>
                </a:xfrm>
                <a:prstGeom prst="rect">
                  <a:avLst/>
                </a:prstGeom>
              </p:spPr>
            </p:pic>
          </p:grpSp>
          <p:pic>
            <p:nvPicPr>
              <p:cNvPr id="124" name="그림 1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413" y="1618166"/>
                <a:ext cx="642095" cy="657318"/>
              </a:xfrm>
              <a:prstGeom prst="rect">
                <a:avLst/>
              </a:prstGeom>
            </p:spPr>
          </p:pic>
        </p:grpSp>
        <p:sp>
          <p:nvSpPr>
            <p:cNvPr id="118" name="직사각형 117"/>
            <p:cNvSpPr/>
            <p:nvPr/>
          </p:nvSpPr>
          <p:spPr>
            <a:xfrm>
              <a:off x="2716025" y="1538955"/>
              <a:ext cx="1323478" cy="4242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친구 순위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1317347" y="2724284"/>
              <a:ext cx="5588793" cy="648587"/>
              <a:chOff x="1259682" y="1620413"/>
              <a:chExt cx="5588793" cy="648587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2581507" y="1620414"/>
                <a:ext cx="4266968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Lv.50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1259682" y="1620413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2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6283592" y="1707077"/>
                <a:ext cx="513357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</a:rPr>
                  <a:t>장비구경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1939413" y="1620413"/>
                <a:ext cx="642093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" name="그룹 67"/>
              <p:cNvGrpSpPr/>
              <p:nvPr/>
            </p:nvGrpSpPr>
            <p:grpSpPr>
              <a:xfrm>
                <a:off x="4391418" y="1620422"/>
                <a:ext cx="1547579" cy="646331"/>
                <a:chOff x="4736012" y="1630218"/>
                <a:chExt cx="1547579" cy="646331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4736012" y="1630218"/>
                  <a:ext cx="15475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/>
                    <a:t>      마스터</a:t>
                  </a:r>
                  <a:r>
                    <a:rPr lang="en-US" altLang="ko-KR" sz="1200" dirty="0" smtClean="0"/>
                    <a:t>(</a:t>
                  </a:r>
                  <a:r>
                    <a:rPr lang="ko-KR" altLang="en-US" sz="1200" dirty="0" err="1"/>
                    <a:t>티어</a:t>
                  </a:r>
                  <a:r>
                    <a:rPr lang="ko-KR" altLang="en-US" sz="1200" dirty="0"/>
                    <a:t> </a:t>
                  </a:r>
                  <a:r>
                    <a:rPr lang="en-US" altLang="ko-KR" sz="1200" dirty="0" smtClean="0"/>
                    <a:t>3)</a:t>
                  </a:r>
                  <a:endParaRPr lang="en-US" altLang="ko-KR" sz="12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b="1" dirty="0" smtClean="0"/>
                    <a:t>123,456 </a:t>
                  </a:r>
                  <a:r>
                    <a:rPr lang="ko-KR" altLang="en-US" sz="1200" b="1" dirty="0" smtClean="0"/>
                    <a:t>포인트</a:t>
                  </a:r>
                  <a:endParaRPr lang="ko-KR" altLang="en-US" sz="1200" b="1" dirty="0"/>
                </a:p>
              </p:txBody>
            </p:sp>
            <p:pic>
              <p:nvPicPr>
                <p:cNvPr id="71" name="그림 7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406" y="1711847"/>
                  <a:ext cx="253911" cy="295366"/>
                </a:xfrm>
                <a:prstGeom prst="rect">
                  <a:avLst/>
                </a:prstGeom>
              </p:spPr>
            </p:pic>
          </p:grpSp>
          <p:pic>
            <p:nvPicPr>
              <p:cNvPr id="69" name="그림 6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413" y="1625777"/>
                <a:ext cx="642095" cy="642095"/>
              </a:xfrm>
              <a:prstGeom prst="rect">
                <a:avLst/>
              </a:prstGeom>
            </p:spPr>
          </p:pic>
        </p:grpSp>
        <p:grpSp>
          <p:nvGrpSpPr>
            <p:cNvPr id="72" name="그룹 71"/>
            <p:cNvGrpSpPr/>
            <p:nvPr/>
          </p:nvGrpSpPr>
          <p:grpSpPr>
            <a:xfrm>
              <a:off x="1317347" y="3423720"/>
              <a:ext cx="5588793" cy="657318"/>
              <a:chOff x="1259682" y="1618166"/>
              <a:chExt cx="5588793" cy="657318"/>
            </a:xfrm>
          </p:grpSpPr>
          <p:sp>
            <p:nvSpPr>
              <p:cNvPr id="73" name="직사각형 72"/>
              <p:cNvSpPr/>
              <p:nvPr/>
            </p:nvSpPr>
            <p:spPr>
              <a:xfrm>
                <a:off x="2581507" y="1620414"/>
                <a:ext cx="4266968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Lv.50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1259682" y="1620413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3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6283592" y="1707077"/>
                <a:ext cx="513357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</a:rPr>
                  <a:t>장비구경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1939413" y="1620413"/>
                <a:ext cx="642093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그룹 76"/>
              <p:cNvGrpSpPr/>
              <p:nvPr/>
            </p:nvGrpSpPr>
            <p:grpSpPr>
              <a:xfrm>
                <a:off x="4391418" y="1620422"/>
                <a:ext cx="1547579" cy="646331"/>
                <a:chOff x="4736012" y="1630218"/>
                <a:chExt cx="1547579" cy="646331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4736012" y="1630218"/>
                  <a:ext cx="15475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/>
                    <a:t>      </a:t>
                  </a:r>
                  <a:r>
                    <a:rPr lang="ko-KR" altLang="en-US" sz="1200" dirty="0" err="1" smtClean="0"/>
                    <a:t>루키</a:t>
                  </a:r>
                  <a:r>
                    <a:rPr lang="en-US" altLang="ko-KR" sz="1200" dirty="0" smtClean="0"/>
                    <a:t>(</a:t>
                  </a:r>
                  <a:r>
                    <a:rPr lang="ko-KR" altLang="en-US" sz="1200" dirty="0" err="1"/>
                    <a:t>티어</a:t>
                  </a:r>
                  <a:r>
                    <a:rPr lang="ko-KR" altLang="en-US" sz="1200" dirty="0"/>
                    <a:t> </a:t>
                  </a:r>
                  <a:r>
                    <a:rPr lang="en-US" altLang="ko-KR" sz="1200" dirty="0" smtClean="0"/>
                    <a:t>1)</a:t>
                  </a:r>
                  <a:endParaRPr lang="en-US" altLang="ko-KR" sz="12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b="1" dirty="0" smtClean="0"/>
                    <a:t>123,456 </a:t>
                  </a:r>
                  <a:r>
                    <a:rPr lang="ko-KR" altLang="en-US" sz="1200" b="1" dirty="0" smtClean="0"/>
                    <a:t>포인트</a:t>
                  </a:r>
                  <a:endParaRPr lang="ko-KR" altLang="en-US" sz="1200" b="1" dirty="0"/>
                </a:p>
              </p:txBody>
            </p:sp>
            <p:pic>
              <p:nvPicPr>
                <p:cNvPr id="80" name="그림 7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406" y="1711847"/>
                  <a:ext cx="253911" cy="295366"/>
                </a:xfrm>
                <a:prstGeom prst="rect">
                  <a:avLst/>
                </a:prstGeom>
              </p:spPr>
            </p:pic>
          </p:grpSp>
          <p:pic>
            <p:nvPicPr>
              <p:cNvPr id="78" name="그림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413" y="1618166"/>
                <a:ext cx="642095" cy="657318"/>
              </a:xfrm>
              <a:prstGeom prst="rect">
                <a:avLst/>
              </a:prstGeom>
            </p:spPr>
          </p:pic>
        </p:grpSp>
        <p:grpSp>
          <p:nvGrpSpPr>
            <p:cNvPr id="81" name="그룹 80"/>
            <p:cNvGrpSpPr/>
            <p:nvPr/>
          </p:nvGrpSpPr>
          <p:grpSpPr>
            <a:xfrm>
              <a:off x="1317347" y="4126184"/>
              <a:ext cx="5588793" cy="648587"/>
              <a:chOff x="1259682" y="1620413"/>
              <a:chExt cx="5588793" cy="648587"/>
            </a:xfrm>
          </p:grpSpPr>
          <p:sp>
            <p:nvSpPr>
              <p:cNvPr id="82" name="직사각형 81"/>
              <p:cNvSpPr/>
              <p:nvPr/>
            </p:nvSpPr>
            <p:spPr>
              <a:xfrm>
                <a:off x="2581507" y="1620414"/>
                <a:ext cx="4266968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Lv.50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1259682" y="1620413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4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6283592" y="1707077"/>
                <a:ext cx="513357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</a:rPr>
                  <a:t>장비구경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1939413" y="1620413"/>
                <a:ext cx="642093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그룹 85"/>
              <p:cNvGrpSpPr/>
              <p:nvPr/>
            </p:nvGrpSpPr>
            <p:grpSpPr>
              <a:xfrm>
                <a:off x="4391418" y="1620422"/>
                <a:ext cx="1547579" cy="646331"/>
                <a:chOff x="4736012" y="1630218"/>
                <a:chExt cx="1547579" cy="646331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4736012" y="1630218"/>
                  <a:ext cx="15475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/>
                    <a:t>      클래식</a:t>
                  </a:r>
                  <a:r>
                    <a:rPr lang="en-US" altLang="ko-KR" sz="1200" dirty="0" smtClean="0"/>
                    <a:t>(</a:t>
                  </a:r>
                  <a:r>
                    <a:rPr lang="ko-KR" altLang="en-US" sz="1200" dirty="0" err="1"/>
                    <a:t>티어</a:t>
                  </a:r>
                  <a:r>
                    <a:rPr lang="ko-KR" altLang="en-US" sz="1200" dirty="0"/>
                    <a:t> </a:t>
                  </a:r>
                  <a:r>
                    <a:rPr lang="en-US" altLang="ko-KR" sz="1200" dirty="0" smtClean="0"/>
                    <a:t>1)</a:t>
                  </a:r>
                  <a:endParaRPr lang="en-US" altLang="ko-KR" sz="12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b="1" dirty="0" smtClean="0"/>
                    <a:t>123,456 </a:t>
                  </a:r>
                  <a:r>
                    <a:rPr lang="ko-KR" altLang="en-US" sz="1200" b="1" dirty="0" smtClean="0"/>
                    <a:t>포인트</a:t>
                  </a:r>
                  <a:endParaRPr lang="ko-KR" altLang="en-US" sz="1200" b="1" dirty="0"/>
                </a:p>
              </p:txBody>
            </p:sp>
            <p:pic>
              <p:nvPicPr>
                <p:cNvPr id="89" name="그림 8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406" y="1712057"/>
                  <a:ext cx="253911" cy="294947"/>
                </a:xfrm>
                <a:prstGeom prst="rect">
                  <a:avLst/>
                </a:prstGeom>
              </p:spPr>
            </p:pic>
          </p:grpSp>
          <p:pic>
            <p:nvPicPr>
              <p:cNvPr id="87" name="그림 8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413" y="1625777"/>
                <a:ext cx="642095" cy="642095"/>
              </a:xfrm>
              <a:prstGeom prst="rect">
                <a:avLst/>
              </a:prstGeom>
            </p:spPr>
          </p:pic>
        </p:grpSp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833" y="2005344"/>
              <a:ext cx="1074889" cy="1290772"/>
            </a:xfrm>
            <a:prstGeom prst="rect">
              <a:avLst/>
            </a:prstGeom>
          </p:spPr>
        </p:pic>
        <p:sp>
          <p:nvSpPr>
            <p:cNvPr id="91" name="직사각형 90"/>
            <p:cNvSpPr/>
            <p:nvPr/>
          </p:nvSpPr>
          <p:spPr>
            <a:xfrm>
              <a:off x="6958584" y="985736"/>
              <a:ext cx="4260170" cy="5003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리그전 기록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414" y="484483"/>
              <a:ext cx="9958899" cy="501149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1853373" y="491862"/>
              <a:ext cx="1351146" cy="507831"/>
            </a:xfrm>
            <a:prstGeom prst="rect">
              <a:avLst/>
            </a:prstGeom>
            <a:solidFill>
              <a:srgbClr val="2A2E44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결투장</a:t>
              </a:r>
              <a:endParaRPr lang="ko-KR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273219" y="1618396"/>
              <a:ext cx="104163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전적</a:t>
              </a:r>
              <a:endParaRPr lang="en-US" altLang="ko-KR" sz="1400" b="1" dirty="0" smtClean="0"/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현재 연승</a:t>
              </a:r>
              <a:endParaRPr lang="en-US" altLang="ko-KR" sz="1400" b="1" dirty="0" smtClean="0"/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최대 연승</a:t>
              </a:r>
              <a:endParaRPr lang="en-US" altLang="ko-KR" sz="1400" b="1" dirty="0" smtClean="0"/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리그 순위</a:t>
              </a:r>
              <a:endParaRPr lang="en-US" altLang="ko-KR" sz="1400" b="1" dirty="0" smtClean="0"/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/>
                <a:t>리그 점수</a:t>
              </a:r>
              <a:endParaRPr lang="ko-KR" altLang="en-US" sz="14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16050" y="1618396"/>
              <a:ext cx="250126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승 </a:t>
              </a:r>
              <a:r>
                <a:rPr lang="en-US" altLang="ko-KR" sz="1400" b="1" dirty="0" smtClean="0">
                  <a:solidFill>
                    <a:srgbClr val="EA540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패</a:t>
              </a:r>
              <a:endParaRPr lang="en-US" altLang="ko-KR" sz="1400" b="1" dirty="0" smtClean="0">
                <a:solidFill>
                  <a:srgbClr val="EA5400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연승</a:t>
              </a:r>
              <a:endParaRPr lang="en-US" altLang="ko-KR" sz="1400" b="1" dirty="0" smtClean="0">
                <a:solidFill>
                  <a:srgbClr val="EA5400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연승</a:t>
              </a:r>
              <a:endParaRPr lang="en-US" altLang="ko-KR" sz="1400" b="1" dirty="0" smtClean="0">
                <a:solidFill>
                  <a:srgbClr val="EA5400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1,234,567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위</a:t>
              </a:r>
              <a:r>
                <a:rPr lang="en-US" altLang="ko-KR" sz="1400" b="1" dirty="0" smtClean="0">
                  <a:solidFill>
                    <a:srgbClr val="EA5400"/>
                  </a:solidFill>
                </a:rPr>
                <a:t>(99.99%)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EA5400"/>
                  </a:solidFill>
                </a:rPr>
                <a:t>1,234,567</a:t>
              </a:r>
              <a:r>
                <a:rPr lang="ko-KR" altLang="en-US" sz="1400" b="1" dirty="0" smtClean="0">
                  <a:solidFill>
                    <a:srgbClr val="EA5400"/>
                  </a:solidFill>
                </a:rPr>
                <a:t>점</a:t>
              </a:r>
              <a:endParaRPr lang="ko-KR" altLang="en-US" sz="1400" b="1" dirty="0">
                <a:solidFill>
                  <a:srgbClr val="EA5400"/>
                </a:solidFill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6958584" y="3765807"/>
              <a:ext cx="4260169" cy="1401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6958583" y="3483449"/>
              <a:ext cx="4258730" cy="5003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>
                  <a:solidFill>
                    <a:schemeClr val="tx1"/>
                  </a:solidFill>
                </a:rPr>
                <a:t>시즌 보상</a:t>
              </a: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9910118" y="4362059"/>
              <a:ext cx="1199662" cy="6500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보상 받기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28978" y="3988174"/>
              <a:ext cx="2672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/>
                <a:t>현재 </a:t>
              </a:r>
              <a:r>
                <a:rPr lang="ko-KR" altLang="en-US" sz="1400" b="1" dirty="0" smtClean="0"/>
                <a:t>기준 </a:t>
              </a:r>
              <a:r>
                <a:rPr lang="ko-KR" altLang="en-US" sz="1400" b="1" dirty="0" smtClean="0"/>
                <a:t>보상 </a:t>
              </a:r>
              <a:endParaRPr lang="ko-KR" altLang="en-US" sz="1400" b="1" dirty="0"/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7116833" y="4362059"/>
              <a:ext cx="2684312" cy="6500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634" y="4403672"/>
              <a:ext cx="560675" cy="56067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7645919" y="4403672"/>
              <a:ext cx="898890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 smtClean="0">
                  <a:solidFill>
                    <a:schemeClr val="bg1"/>
                  </a:solidFill>
                </a:rPr>
                <a:t>1,500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8608995" y="4391952"/>
              <a:ext cx="388497" cy="591995"/>
              <a:chOff x="2698413" y="3502649"/>
              <a:chExt cx="2133333" cy="3250794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413" y="3502649"/>
                <a:ext cx="2133333" cy="3250794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413" y="3502649"/>
                <a:ext cx="2133333" cy="3250794"/>
              </a:xfrm>
              <a:prstGeom prst="rect">
                <a:avLst/>
              </a:prstGeom>
            </p:spPr>
          </p:pic>
        </p:grpSp>
        <p:sp>
          <p:nvSpPr>
            <p:cNvPr id="107" name="TextBox 106"/>
            <p:cNvSpPr txBox="1"/>
            <p:nvPr/>
          </p:nvSpPr>
          <p:spPr>
            <a:xfrm>
              <a:off x="9042507" y="4403672"/>
              <a:ext cx="758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 smtClean="0">
                  <a:solidFill>
                    <a:schemeClr val="bg1"/>
                  </a:solidFill>
                </a:rPr>
                <a:t>X3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12938" y="1593827"/>
              <a:ext cx="2467344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/>
                <a:t>시즌</a:t>
              </a:r>
              <a:r>
                <a:rPr lang="en-US" altLang="ko-KR" sz="1200" b="1" dirty="0" smtClean="0"/>
                <a:t> </a:t>
              </a:r>
              <a:r>
                <a:rPr lang="ko-KR" altLang="en-US" sz="1200" b="1" dirty="0" smtClean="0"/>
                <a:t>종료 </a:t>
              </a:r>
              <a:r>
                <a:rPr lang="en-US" altLang="ko-KR" sz="1200" b="1" dirty="0" smtClean="0">
                  <a:solidFill>
                    <a:srgbClr val="EA5400"/>
                  </a:solidFill>
                </a:rPr>
                <a:t>5</a:t>
              </a:r>
              <a:r>
                <a:rPr lang="ko-KR" altLang="en-US" sz="1200" b="1" dirty="0" smtClean="0">
                  <a:solidFill>
                    <a:srgbClr val="EA5400"/>
                  </a:solidFill>
                </a:rPr>
                <a:t>일 </a:t>
              </a:r>
              <a:r>
                <a:rPr lang="en-US" altLang="ko-KR" sz="1200" b="1" dirty="0" smtClean="0">
                  <a:solidFill>
                    <a:srgbClr val="EA5400"/>
                  </a:solidFill>
                </a:rPr>
                <a:t>23</a:t>
              </a:r>
              <a:r>
                <a:rPr lang="ko-KR" altLang="en-US" sz="1200" b="1" dirty="0" smtClean="0">
                  <a:solidFill>
                    <a:srgbClr val="EA5400"/>
                  </a:solidFill>
                </a:rPr>
                <a:t>시간 </a:t>
              </a:r>
              <a:r>
                <a:rPr lang="en-US" altLang="ko-KR" sz="1200" b="1" dirty="0" smtClean="0">
                  <a:solidFill>
                    <a:srgbClr val="EA5400"/>
                  </a:solidFill>
                </a:rPr>
                <a:t>59</a:t>
              </a:r>
              <a:r>
                <a:rPr lang="ko-KR" altLang="en-US" sz="1200" b="1" dirty="0" smtClean="0">
                  <a:solidFill>
                    <a:srgbClr val="EA5400"/>
                  </a:solidFill>
                </a:rPr>
                <a:t>분</a:t>
              </a:r>
              <a:r>
                <a:rPr lang="ko-KR" altLang="en-US" sz="1200" b="1" dirty="0" smtClean="0"/>
                <a:t> 남음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6958584" y="5166841"/>
              <a:ext cx="4260169" cy="1044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8929816" y="5383330"/>
              <a:ext cx="2179964" cy="6500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chemeClr val="tx1"/>
                  </a:solidFill>
                </a:rPr>
                <a:t>      게임시작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958582" y="5299181"/>
              <a:ext cx="197123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/>
                <a:t>오늘 입장 횟수 </a:t>
              </a:r>
              <a:r>
                <a:rPr lang="en-US" altLang="ko-KR" sz="1400" b="1" dirty="0" smtClean="0"/>
                <a:t>10/10</a:t>
              </a:r>
              <a:endParaRPr lang="ko-KR" altLang="en-US" sz="1400" b="1" dirty="0"/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7420567" y="5687458"/>
              <a:ext cx="1038422" cy="3386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mtClean="0">
                  <a:solidFill>
                    <a:schemeClr val="tx1"/>
                  </a:solidFill>
                </a:rPr>
                <a:t>초기화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673" y="3544160"/>
              <a:ext cx="380119" cy="380119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097" y="5344518"/>
              <a:ext cx="689134" cy="689134"/>
            </a:xfrm>
            <a:prstGeom prst="rect">
              <a:avLst/>
            </a:prstGeom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875" y="1048938"/>
              <a:ext cx="380119" cy="380119"/>
            </a:xfrm>
            <a:prstGeom prst="rect">
              <a:avLst/>
            </a:prstGeom>
          </p:spPr>
        </p:pic>
      </p:grpSp>
      <p:grpSp>
        <p:nvGrpSpPr>
          <p:cNvPr id="101" name="그룹 100"/>
          <p:cNvGrpSpPr/>
          <p:nvPr/>
        </p:nvGrpSpPr>
        <p:grpSpPr>
          <a:xfrm>
            <a:off x="7149504" y="2015242"/>
            <a:ext cx="425577" cy="461665"/>
            <a:chOff x="754008" y="-688568"/>
            <a:chExt cx="300167" cy="316011"/>
          </a:xfrm>
        </p:grpSpPr>
        <p:sp>
          <p:nvSpPr>
            <p:cNvPr id="104" name="TextBox 103"/>
            <p:cNvSpPr txBox="1"/>
            <p:nvPr/>
          </p:nvSpPr>
          <p:spPr>
            <a:xfrm>
              <a:off x="754008" y="-688568"/>
              <a:ext cx="300167" cy="3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육각형 104"/>
            <p:cNvSpPr/>
            <p:nvPr/>
          </p:nvSpPr>
          <p:spPr>
            <a:xfrm rot="5400000">
              <a:off x="759485" y="-632768"/>
              <a:ext cx="259276" cy="214830"/>
            </a:xfrm>
            <a:prstGeom prst="hexagon">
              <a:avLst>
                <a:gd name="adj" fmla="val 19296"/>
                <a:gd name="vf" fmla="val 11547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82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256973" y="484483"/>
            <a:ext cx="9961781" cy="5726846"/>
            <a:chOff x="1256973" y="484483"/>
            <a:chExt cx="9961781" cy="5726846"/>
          </a:xfrm>
        </p:grpSpPr>
        <p:grpSp>
          <p:nvGrpSpPr>
            <p:cNvPr id="29" name="그룹 28"/>
            <p:cNvGrpSpPr/>
            <p:nvPr/>
          </p:nvGrpSpPr>
          <p:grpSpPr>
            <a:xfrm>
              <a:off x="1258414" y="484483"/>
              <a:ext cx="9960340" cy="5726846"/>
              <a:chOff x="1258414" y="484483"/>
              <a:chExt cx="9960340" cy="5726846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1258414" y="1486051"/>
                <a:ext cx="5700170" cy="47252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1258414" y="985736"/>
                <a:ext cx="5700170" cy="5003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리그전 순위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6958583" y="1486051"/>
                <a:ext cx="4260171" cy="20101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1317347" y="1538955"/>
                <a:ext cx="1323478" cy="42427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리그 순위</a:t>
                </a:r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958582" y="1610303"/>
                <a:ext cx="138075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레전드</a:t>
                </a:r>
                <a:r>
                  <a:rPr lang="en-US" altLang="ko-K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ko-KR" altLang="en-US" sz="1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티어</a:t>
                </a:r>
                <a:r>
                  <a:rPr lang="en-US" altLang="ko-K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endPara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" name="그룹 3"/>
              <p:cNvGrpSpPr/>
              <p:nvPr/>
            </p:nvGrpSpPr>
            <p:grpSpPr>
              <a:xfrm>
                <a:off x="1317347" y="2021820"/>
                <a:ext cx="5588793" cy="657318"/>
                <a:chOff x="1259682" y="1618166"/>
                <a:chExt cx="5588793" cy="657318"/>
              </a:xfrm>
            </p:grpSpPr>
            <p:sp>
              <p:nvSpPr>
                <p:cNvPr id="13" name="직사각형 12"/>
                <p:cNvSpPr/>
                <p:nvPr/>
              </p:nvSpPr>
              <p:spPr>
                <a:xfrm>
                  <a:off x="2581507" y="1620414"/>
                  <a:ext cx="4266968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Lv.50 </a:t>
                  </a:r>
                  <a:r>
                    <a:rPr lang="en-US" altLang="ko-KR" sz="1400" b="1" dirty="0">
                      <a:solidFill>
                        <a:schemeClr val="accent2"/>
                      </a:solidFill>
                    </a:rPr>
                    <a:t>(GD Lv.200)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400" b="1" dirty="0" err="1" smtClean="0">
                      <a:solidFill>
                        <a:schemeClr val="tx1"/>
                      </a:solidFill>
                    </a:rPr>
                    <a:t>잘생겨서피곤해요</a:t>
                  </a:r>
                  <a:endParaRPr lang="en-US" altLang="ko-K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1259682" y="1620413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2800" dirty="0" smtClean="0">
                      <a:solidFill>
                        <a:schemeClr val="tx1"/>
                      </a:solidFill>
                    </a:rPr>
                    <a:t>1</a:t>
                  </a:r>
                  <a:endParaRPr lang="ko-KR" alt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직사각형 14"/>
                <p:cNvSpPr/>
                <p:nvPr/>
              </p:nvSpPr>
              <p:spPr>
                <a:xfrm>
                  <a:off x="6283592" y="1707077"/>
                  <a:ext cx="513357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장비구경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직사각형 17"/>
                <p:cNvSpPr/>
                <p:nvPr/>
              </p:nvSpPr>
              <p:spPr>
                <a:xfrm>
                  <a:off x="1939413" y="1620413"/>
                  <a:ext cx="642093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" name="그룹 2"/>
                <p:cNvGrpSpPr/>
                <p:nvPr/>
              </p:nvGrpSpPr>
              <p:grpSpPr>
                <a:xfrm>
                  <a:off x="4391418" y="1620422"/>
                  <a:ext cx="1547579" cy="646331"/>
                  <a:chOff x="4736012" y="1630218"/>
                  <a:chExt cx="1547579" cy="646331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736012" y="1630218"/>
                    <a:ext cx="154757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/>
                      <a:t>      </a:t>
                    </a:r>
                    <a:r>
                      <a:rPr lang="ko-KR" altLang="en-US" sz="1200" dirty="0" err="1" smtClean="0"/>
                      <a:t>레전드</a:t>
                    </a:r>
                    <a:r>
                      <a:rPr lang="en-US" altLang="ko-KR" sz="1200" dirty="0"/>
                      <a:t>(</a:t>
                    </a:r>
                    <a:r>
                      <a:rPr lang="ko-KR" altLang="en-US" sz="1200" dirty="0" err="1"/>
                      <a:t>티어</a:t>
                    </a:r>
                    <a:r>
                      <a:rPr lang="ko-KR" altLang="en-US" sz="1200" dirty="0"/>
                      <a:t> </a:t>
                    </a:r>
                    <a:r>
                      <a:rPr lang="en-US" altLang="ko-KR" sz="1200" dirty="0"/>
                      <a:t>2)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sz="1200" b="1" dirty="0" smtClean="0"/>
                      <a:t>123,456 </a:t>
                    </a:r>
                    <a:r>
                      <a:rPr lang="ko-KR" altLang="en-US" sz="1200" b="1" dirty="0" smtClean="0"/>
                      <a:t>포인트</a:t>
                    </a:r>
                    <a:endParaRPr lang="ko-KR" altLang="en-US" sz="1200" b="1" dirty="0"/>
                  </a:p>
                </p:txBody>
              </p:sp>
              <p:pic>
                <p:nvPicPr>
                  <p:cNvPr id="100" name="그림 9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6406" y="1707077"/>
                    <a:ext cx="253911" cy="3049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4" name="그림 1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9413" y="1618166"/>
                  <a:ext cx="642095" cy="657318"/>
                </a:xfrm>
                <a:prstGeom prst="rect">
                  <a:avLst/>
                </a:prstGeom>
              </p:spPr>
            </p:pic>
          </p:grpSp>
          <p:sp>
            <p:nvSpPr>
              <p:cNvPr id="118" name="직사각형 117"/>
              <p:cNvSpPr/>
              <p:nvPr/>
            </p:nvSpPr>
            <p:spPr>
              <a:xfrm>
                <a:off x="2716025" y="1538955"/>
                <a:ext cx="1323478" cy="424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친구 순위</a:t>
                </a:r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3" name="그룹 62"/>
              <p:cNvGrpSpPr/>
              <p:nvPr/>
            </p:nvGrpSpPr>
            <p:grpSpPr>
              <a:xfrm>
                <a:off x="1317347" y="2724284"/>
                <a:ext cx="5588793" cy="648587"/>
                <a:chOff x="1259682" y="1620413"/>
                <a:chExt cx="5588793" cy="648587"/>
              </a:xfrm>
            </p:grpSpPr>
            <p:sp>
              <p:nvSpPr>
                <p:cNvPr id="64" name="직사각형 63"/>
                <p:cNvSpPr/>
                <p:nvPr/>
              </p:nvSpPr>
              <p:spPr>
                <a:xfrm>
                  <a:off x="2581507" y="1620414"/>
                  <a:ext cx="4266968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Lv.50 </a:t>
                  </a:r>
                  <a:r>
                    <a:rPr lang="en-US" altLang="ko-KR" sz="1400" b="1" dirty="0">
                      <a:solidFill>
                        <a:schemeClr val="accent2"/>
                      </a:solidFill>
                    </a:rPr>
                    <a:t>(GD Lv.200)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400" b="1" dirty="0" err="1" smtClean="0">
                      <a:solidFill>
                        <a:schemeClr val="tx1"/>
                      </a:solidFill>
                    </a:rPr>
                    <a:t>잘생겨서피곤해요</a:t>
                  </a:r>
                  <a:endParaRPr lang="en-US" altLang="ko-K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직사각형 64"/>
                <p:cNvSpPr/>
                <p:nvPr/>
              </p:nvSpPr>
              <p:spPr>
                <a:xfrm>
                  <a:off x="1259682" y="1620413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2800" dirty="0" smtClean="0">
                      <a:solidFill>
                        <a:schemeClr val="tx1"/>
                      </a:solidFill>
                    </a:rPr>
                    <a:t>2</a:t>
                  </a:r>
                  <a:endParaRPr lang="ko-KR" alt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직사각형 65"/>
                <p:cNvSpPr/>
                <p:nvPr/>
              </p:nvSpPr>
              <p:spPr>
                <a:xfrm>
                  <a:off x="6283592" y="1707077"/>
                  <a:ext cx="513357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장비구경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직사각형 66"/>
                <p:cNvSpPr/>
                <p:nvPr/>
              </p:nvSpPr>
              <p:spPr>
                <a:xfrm>
                  <a:off x="1939413" y="1620413"/>
                  <a:ext cx="642093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8" name="그룹 67"/>
                <p:cNvGrpSpPr/>
                <p:nvPr/>
              </p:nvGrpSpPr>
              <p:grpSpPr>
                <a:xfrm>
                  <a:off x="4391418" y="1620422"/>
                  <a:ext cx="1547579" cy="646331"/>
                  <a:chOff x="4736012" y="1630218"/>
                  <a:chExt cx="1547579" cy="646331"/>
                </a:xfrm>
              </p:grpSpPr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4736012" y="1630218"/>
                    <a:ext cx="154757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/>
                      <a:t>      </a:t>
                    </a:r>
                    <a:r>
                      <a:rPr lang="ko-KR" altLang="en-US" sz="1200" dirty="0" err="1" smtClean="0"/>
                      <a:t>레전드</a:t>
                    </a:r>
                    <a:r>
                      <a:rPr lang="en-US" altLang="ko-KR" sz="1200" dirty="0"/>
                      <a:t>(</a:t>
                    </a:r>
                    <a:r>
                      <a:rPr lang="ko-KR" altLang="en-US" sz="1200" dirty="0" err="1"/>
                      <a:t>티어</a:t>
                    </a:r>
                    <a:r>
                      <a:rPr lang="ko-KR" altLang="en-US" sz="1200" dirty="0"/>
                      <a:t> </a:t>
                    </a:r>
                    <a:r>
                      <a:rPr lang="en-US" altLang="ko-KR" sz="1200" dirty="0"/>
                      <a:t>2)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sz="1200" b="1" dirty="0" smtClean="0"/>
                      <a:t>123,456 </a:t>
                    </a:r>
                    <a:r>
                      <a:rPr lang="ko-KR" altLang="en-US" sz="1200" b="1" dirty="0" smtClean="0"/>
                      <a:t>포인트</a:t>
                    </a:r>
                    <a:endParaRPr lang="ko-KR" altLang="en-US" sz="1200" b="1" dirty="0"/>
                  </a:p>
                </p:txBody>
              </p:sp>
              <p:pic>
                <p:nvPicPr>
                  <p:cNvPr id="71" name="그림 70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6406" y="1707077"/>
                    <a:ext cx="253911" cy="3049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9" name="그림 6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9413" y="1625777"/>
                  <a:ext cx="642095" cy="642095"/>
                </a:xfrm>
                <a:prstGeom prst="rect">
                  <a:avLst/>
                </a:prstGeom>
              </p:spPr>
            </p:pic>
          </p:grpSp>
          <p:grpSp>
            <p:nvGrpSpPr>
              <p:cNvPr id="72" name="그룹 71"/>
              <p:cNvGrpSpPr/>
              <p:nvPr/>
            </p:nvGrpSpPr>
            <p:grpSpPr>
              <a:xfrm>
                <a:off x="1317347" y="3423720"/>
                <a:ext cx="5588793" cy="657318"/>
                <a:chOff x="1259682" y="1618166"/>
                <a:chExt cx="5588793" cy="657318"/>
              </a:xfrm>
            </p:grpSpPr>
            <p:sp>
              <p:nvSpPr>
                <p:cNvPr id="73" name="직사각형 72"/>
                <p:cNvSpPr/>
                <p:nvPr/>
              </p:nvSpPr>
              <p:spPr>
                <a:xfrm>
                  <a:off x="2581507" y="1620414"/>
                  <a:ext cx="4266968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Lv.50 </a:t>
                  </a:r>
                  <a:r>
                    <a:rPr lang="en-US" altLang="ko-KR" sz="1400" b="1" dirty="0">
                      <a:solidFill>
                        <a:schemeClr val="accent2"/>
                      </a:solidFill>
                    </a:rPr>
                    <a:t>(GD Lv.200)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400" b="1" dirty="0" err="1" smtClean="0">
                      <a:solidFill>
                        <a:schemeClr val="tx1"/>
                      </a:solidFill>
                    </a:rPr>
                    <a:t>잘생겨서피곤해요</a:t>
                  </a:r>
                  <a:endParaRPr lang="en-US" altLang="ko-K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직사각형 73"/>
                <p:cNvSpPr/>
                <p:nvPr/>
              </p:nvSpPr>
              <p:spPr>
                <a:xfrm>
                  <a:off x="1259682" y="1620413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2800" dirty="0" smtClean="0">
                      <a:solidFill>
                        <a:schemeClr val="tx1"/>
                      </a:solidFill>
                    </a:rPr>
                    <a:t>3</a:t>
                  </a:r>
                  <a:endParaRPr lang="ko-KR" alt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직사각형 74"/>
                <p:cNvSpPr/>
                <p:nvPr/>
              </p:nvSpPr>
              <p:spPr>
                <a:xfrm>
                  <a:off x="6283592" y="1707077"/>
                  <a:ext cx="513357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장비구경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직사각형 75"/>
                <p:cNvSpPr/>
                <p:nvPr/>
              </p:nvSpPr>
              <p:spPr>
                <a:xfrm>
                  <a:off x="1939413" y="1620413"/>
                  <a:ext cx="642093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7" name="그룹 76"/>
                <p:cNvGrpSpPr/>
                <p:nvPr/>
              </p:nvGrpSpPr>
              <p:grpSpPr>
                <a:xfrm>
                  <a:off x="4391418" y="1620422"/>
                  <a:ext cx="1547579" cy="646331"/>
                  <a:chOff x="4736012" y="1630218"/>
                  <a:chExt cx="1547579" cy="646331"/>
                </a:xfrm>
              </p:grpSpPr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736012" y="1630218"/>
                    <a:ext cx="154757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/>
                      <a:t>      </a:t>
                    </a:r>
                    <a:r>
                      <a:rPr lang="ko-KR" altLang="en-US" sz="1200" dirty="0" err="1" smtClean="0"/>
                      <a:t>레전드</a:t>
                    </a:r>
                    <a:r>
                      <a:rPr lang="en-US" altLang="ko-KR" sz="1200" dirty="0"/>
                      <a:t>(</a:t>
                    </a:r>
                    <a:r>
                      <a:rPr lang="ko-KR" altLang="en-US" sz="1200" dirty="0" err="1"/>
                      <a:t>티어</a:t>
                    </a:r>
                    <a:r>
                      <a:rPr lang="ko-KR" altLang="en-US" sz="1200" dirty="0"/>
                      <a:t> </a:t>
                    </a:r>
                    <a:r>
                      <a:rPr lang="en-US" altLang="ko-KR" sz="1200" dirty="0"/>
                      <a:t>2)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sz="1200" b="1" dirty="0" smtClean="0"/>
                      <a:t>123,456 </a:t>
                    </a:r>
                    <a:r>
                      <a:rPr lang="ko-KR" altLang="en-US" sz="1200" b="1" dirty="0" smtClean="0"/>
                      <a:t>포인트</a:t>
                    </a:r>
                    <a:endParaRPr lang="ko-KR" altLang="en-US" sz="1200" b="1" dirty="0"/>
                  </a:p>
                </p:txBody>
              </p:sp>
              <p:pic>
                <p:nvPicPr>
                  <p:cNvPr id="80" name="그림 7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6406" y="1707077"/>
                    <a:ext cx="253911" cy="3049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8" name="그림 7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9413" y="1618166"/>
                  <a:ext cx="642095" cy="657318"/>
                </a:xfrm>
                <a:prstGeom prst="rect">
                  <a:avLst/>
                </a:prstGeom>
              </p:spPr>
            </p:pic>
          </p:grpSp>
          <p:grpSp>
            <p:nvGrpSpPr>
              <p:cNvPr id="81" name="그룹 80"/>
              <p:cNvGrpSpPr/>
              <p:nvPr/>
            </p:nvGrpSpPr>
            <p:grpSpPr>
              <a:xfrm>
                <a:off x="1317347" y="4126184"/>
                <a:ext cx="5588793" cy="648587"/>
                <a:chOff x="1259682" y="1620413"/>
                <a:chExt cx="5588793" cy="648587"/>
              </a:xfrm>
            </p:grpSpPr>
            <p:sp>
              <p:nvSpPr>
                <p:cNvPr id="82" name="직사각형 81"/>
                <p:cNvSpPr/>
                <p:nvPr/>
              </p:nvSpPr>
              <p:spPr>
                <a:xfrm>
                  <a:off x="2581507" y="1620414"/>
                  <a:ext cx="4266968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Lv.50 </a:t>
                  </a:r>
                  <a:r>
                    <a:rPr lang="en-US" altLang="ko-KR" sz="1400" b="1" dirty="0">
                      <a:solidFill>
                        <a:schemeClr val="accent2"/>
                      </a:solidFill>
                    </a:rPr>
                    <a:t>(GD Lv.200)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400" b="1" dirty="0" err="1" smtClean="0">
                      <a:solidFill>
                        <a:schemeClr val="tx1"/>
                      </a:solidFill>
                    </a:rPr>
                    <a:t>잘생겨서피곤해요</a:t>
                  </a:r>
                  <a:endParaRPr lang="en-US" altLang="ko-K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직사각형 82"/>
                <p:cNvSpPr/>
                <p:nvPr/>
              </p:nvSpPr>
              <p:spPr>
                <a:xfrm>
                  <a:off x="1259682" y="1620413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2800" dirty="0" smtClean="0">
                      <a:solidFill>
                        <a:schemeClr val="tx1"/>
                      </a:solidFill>
                    </a:rPr>
                    <a:t>4</a:t>
                  </a:r>
                  <a:endParaRPr lang="ko-KR" alt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직사각형 83"/>
                <p:cNvSpPr/>
                <p:nvPr/>
              </p:nvSpPr>
              <p:spPr>
                <a:xfrm>
                  <a:off x="6283592" y="1707077"/>
                  <a:ext cx="513357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장비구경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직사각형 84"/>
                <p:cNvSpPr/>
                <p:nvPr/>
              </p:nvSpPr>
              <p:spPr>
                <a:xfrm>
                  <a:off x="1939413" y="1620413"/>
                  <a:ext cx="642093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6" name="그룹 85"/>
                <p:cNvGrpSpPr/>
                <p:nvPr/>
              </p:nvGrpSpPr>
              <p:grpSpPr>
                <a:xfrm>
                  <a:off x="4391418" y="1620422"/>
                  <a:ext cx="1547579" cy="646331"/>
                  <a:chOff x="4736012" y="1630218"/>
                  <a:chExt cx="1547579" cy="646331"/>
                </a:xfrm>
              </p:grpSpPr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736012" y="1630218"/>
                    <a:ext cx="154757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/>
                      <a:t>      </a:t>
                    </a:r>
                    <a:r>
                      <a:rPr lang="ko-KR" altLang="en-US" sz="1200" dirty="0" err="1" smtClean="0"/>
                      <a:t>레전드</a:t>
                    </a:r>
                    <a:r>
                      <a:rPr lang="en-US" altLang="ko-KR" sz="1200" dirty="0"/>
                      <a:t>(</a:t>
                    </a:r>
                    <a:r>
                      <a:rPr lang="ko-KR" altLang="en-US" sz="1200" dirty="0" err="1"/>
                      <a:t>티어</a:t>
                    </a:r>
                    <a:r>
                      <a:rPr lang="ko-KR" altLang="en-US" sz="1200" dirty="0"/>
                      <a:t> </a:t>
                    </a:r>
                    <a:r>
                      <a:rPr lang="en-US" altLang="ko-KR" sz="1200" dirty="0"/>
                      <a:t>2)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sz="1200" b="1" dirty="0" smtClean="0"/>
                      <a:t>123,456 </a:t>
                    </a:r>
                    <a:r>
                      <a:rPr lang="ko-KR" altLang="en-US" sz="1200" b="1" dirty="0" smtClean="0"/>
                      <a:t>포인트</a:t>
                    </a:r>
                    <a:endParaRPr lang="ko-KR" altLang="en-US" sz="1200" b="1" dirty="0"/>
                  </a:p>
                </p:txBody>
              </p:sp>
              <p:pic>
                <p:nvPicPr>
                  <p:cNvPr id="89" name="그림 8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6406" y="1707077"/>
                    <a:ext cx="253911" cy="3049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7" name="그림 8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9413" y="1625777"/>
                  <a:ext cx="642095" cy="642095"/>
                </a:xfrm>
                <a:prstGeom prst="rect">
                  <a:avLst/>
                </a:prstGeom>
              </p:spPr>
            </p:pic>
          </p:grpSp>
          <p:pic>
            <p:nvPicPr>
              <p:cNvPr id="90" name="그림 8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6833" y="2005344"/>
                <a:ext cx="1074889" cy="1290772"/>
              </a:xfrm>
              <a:prstGeom prst="rect">
                <a:avLst/>
              </a:prstGeom>
            </p:spPr>
          </p:pic>
          <p:sp>
            <p:nvSpPr>
              <p:cNvPr id="91" name="직사각형 90"/>
              <p:cNvSpPr/>
              <p:nvPr/>
            </p:nvSpPr>
            <p:spPr>
              <a:xfrm>
                <a:off x="6958584" y="985736"/>
                <a:ext cx="4260170" cy="5003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리그전 기록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414" y="484483"/>
                <a:ext cx="9958899" cy="501149"/>
              </a:xfrm>
              <a:prstGeom prst="rect">
                <a:avLst/>
              </a:prstGeom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1853373" y="491862"/>
                <a:ext cx="1351146" cy="507831"/>
              </a:xfrm>
              <a:prstGeom prst="rect">
                <a:avLst/>
              </a:prstGeom>
              <a:solidFill>
                <a:srgbClr val="2A2E44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결투장</a:t>
                </a:r>
                <a:endParaRPr lang="ko-KR" altLang="en-US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273219" y="1618396"/>
                <a:ext cx="1041632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 smtClean="0"/>
                  <a:t>전적</a:t>
                </a:r>
                <a:endParaRPr lang="en-US" altLang="ko-KR" sz="1400" b="1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 smtClean="0"/>
                  <a:t>현재 연승</a:t>
                </a:r>
                <a:endParaRPr lang="en-US" altLang="ko-KR" sz="1400" b="1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 smtClean="0"/>
                  <a:t>최대 연승</a:t>
                </a:r>
                <a:endParaRPr lang="en-US" altLang="ko-KR" sz="1400" b="1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 smtClean="0"/>
                  <a:t>리그 순위</a:t>
                </a:r>
                <a:endParaRPr lang="en-US" altLang="ko-KR" sz="1400" b="1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 smtClean="0"/>
                  <a:t>리그 점수</a:t>
                </a:r>
                <a:endParaRPr lang="ko-KR" altLang="en-US" sz="14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716050" y="1618396"/>
                <a:ext cx="2501263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EA5400"/>
                    </a:solidFill>
                  </a:rPr>
                  <a:t>1,234</a:t>
                </a:r>
                <a:r>
                  <a:rPr lang="ko-KR" altLang="en-US" sz="1400" b="1" dirty="0" smtClean="0">
                    <a:solidFill>
                      <a:srgbClr val="EA5400"/>
                    </a:solidFill>
                  </a:rPr>
                  <a:t>승 </a:t>
                </a:r>
                <a:r>
                  <a:rPr lang="en-US" altLang="ko-KR" sz="1400" b="1" dirty="0" smtClean="0">
                    <a:solidFill>
                      <a:srgbClr val="EA5400"/>
                    </a:solidFill>
                  </a:rPr>
                  <a:t>1,234</a:t>
                </a:r>
                <a:r>
                  <a:rPr lang="ko-KR" altLang="en-US" sz="1400" b="1" dirty="0" smtClean="0">
                    <a:solidFill>
                      <a:srgbClr val="EA5400"/>
                    </a:solidFill>
                  </a:rPr>
                  <a:t>패</a:t>
                </a:r>
                <a:endParaRPr lang="en-US" altLang="ko-KR" sz="1400" b="1" dirty="0" smtClean="0">
                  <a:solidFill>
                    <a:srgbClr val="EA5400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EA5400"/>
                    </a:solidFill>
                  </a:rPr>
                  <a:t>1,234</a:t>
                </a:r>
                <a:r>
                  <a:rPr lang="ko-KR" altLang="en-US" sz="1400" b="1" dirty="0" smtClean="0">
                    <a:solidFill>
                      <a:srgbClr val="EA5400"/>
                    </a:solidFill>
                  </a:rPr>
                  <a:t>연승</a:t>
                </a:r>
                <a:endParaRPr lang="en-US" altLang="ko-KR" sz="1400" b="1" dirty="0" smtClean="0">
                  <a:solidFill>
                    <a:srgbClr val="EA5400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EA5400"/>
                    </a:solidFill>
                  </a:rPr>
                  <a:t>1,234</a:t>
                </a:r>
                <a:r>
                  <a:rPr lang="ko-KR" altLang="en-US" sz="1400" b="1" dirty="0" smtClean="0">
                    <a:solidFill>
                      <a:srgbClr val="EA5400"/>
                    </a:solidFill>
                  </a:rPr>
                  <a:t>연승</a:t>
                </a:r>
                <a:endParaRPr lang="en-US" altLang="ko-KR" sz="1400" b="1" dirty="0" smtClean="0">
                  <a:solidFill>
                    <a:srgbClr val="EA5400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EA5400"/>
                    </a:solidFill>
                  </a:rPr>
                  <a:t>1,234,567</a:t>
                </a:r>
                <a:r>
                  <a:rPr lang="ko-KR" altLang="en-US" sz="1400" b="1" dirty="0" smtClean="0">
                    <a:solidFill>
                      <a:srgbClr val="EA5400"/>
                    </a:solidFill>
                  </a:rPr>
                  <a:t>위</a:t>
                </a:r>
                <a:r>
                  <a:rPr lang="en-US" altLang="ko-KR" sz="1400" b="1" dirty="0" smtClean="0">
                    <a:solidFill>
                      <a:srgbClr val="EA5400"/>
                    </a:solidFill>
                  </a:rPr>
                  <a:t>(99.99%)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EA5400"/>
                    </a:solidFill>
                  </a:rPr>
                  <a:t>1,234,567</a:t>
                </a:r>
                <a:r>
                  <a:rPr lang="ko-KR" altLang="en-US" sz="1400" b="1" dirty="0" smtClean="0">
                    <a:solidFill>
                      <a:srgbClr val="EA5400"/>
                    </a:solidFill>
                  </a:rPr>
                  <a:t>점</a:t>
                </a:r>
                <a:endParaRPr lang="ko-KR" altLang="en-US" sz="1400" b="1" dirty="0">
                  <a:solidFill>
                    <a:srgbClr val="EA5400"/>
                  </a:solidFill>
                </a:endParaRPr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6958584" y="3765807"/>
                <a:ext cx="4260169" cy="1401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직사각형 95"/>
              <p:cNvSpPr/>
              <p:nvPr/>
            </p:nvSpPr>
            <p:spPr>
              <a:xfrm>
                <a:off x="6958583" y="3483449"/>
                <a:ext cx="4258730" cy="5003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주간 보상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직사각형 97"/>
              <p:cNvSpPr/>
              <p:nvPr/>
            </p:nvSpPr>
            <p:spPr>
              <a:xfrm>
                <a:off x="9910118" y="4362059"/>
                <a:ext cx="1199662" cy="65004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보상 받기</a:t>
                </a:r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128978" y="3988174"/>
                <a:ext cx="267216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/>
                  <a:t>현재 랭킹 기준 보상 </a:t>
                </a:r>
                <a:endParaRPr lang="ko-KR" altLang="en-US" sz="1400" b="1" dirty="0"/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7116833" y="4362059"/>
                <a:ext cx="2684312" cy="65004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7634" y="4403672"/>
                <a:ext cx="560675" cy="560675"/>
              </a:xfrm>
              <a:prstGeom prst="rect">
                <a:avLst/>
              </a:prstGeom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7645919" y="4403672"/>
                <a:ext cx="898890" cy="49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1,500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" name="그룹 21"/>
              <p:cNvGrpSpPr/>
              <p:nvPr/>
            </p:nvGrpSpPr>
            <p:grpSpPr>
              <a:xfrm>
                <a:off x="8608995" y="4391952"/>
                <a:ext cx="388497" cy="591995"/>
                <a:chOff x="2698413" y="3502649"/>
                <a:chExt cx="2133333" cy="3250794"/>
              </a:xfrm>
            </p:grpSpPr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8413" y="3502649"/>
                  <a:ext cx="2133333" cy="3250794"/>
                </a:xfrm>
                <a:prstGeom prst="rect">
                  <a:avLst/>
                </a:prstGeom>
              </p:spPr>
            </p:pic>
            <p:pic>
              <p:nvPicPr>
                <p:cNvPr id="16" name="그림 1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8413" y="3502649"/>
                  <a:ext cx="2133333" cy="3250794"/>
                </a:xfrm>
                <a:prstGeom prst="rect">
                  <a:avLst/>
                </a:prstGeom>
              </p:spPr>
            </p:pic>
          </p:grpSp>
          <p:sp>
            <p:nvSpPr>
              <p:cNvPr id="107" name="TextBox 106"/>
              <p:cNvSpPr txBox="1"/>
              <p:nvPr/>
            </p:nvSpPr>
            <p:spPr>
              <a:xfrm>
                <a:off x="9042507" y="4403672"/>
                <a:ext cx="7586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X3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512938" y="1593827"/>
                <a:ext cx="2467344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b="1" dirty="0" smtClean="0"/>
                  <a:t>시즌</a:t>
                </a:r>
                <a:r>
                  <a:rPr lang="en-US" altLang="ko-KR" sz="1200" b="1" dirty="0" smtClean="0"/>
                  <a:t> </a:t>
                </a:r>
                <a:r>
                  <a:rPr lang="ko-KR" altLang="en-US" sz="1200" b="1" dirty="0" smtClean="0"/>
                  <a:t>종료 </a:t>
                </a:r>
                <a:r>
                  <a:rPr lang="en-US" altLang="ko-KR" sz="1200" b="1" dirty="0" smtClean="0">
                    <a:solidFill>
                      <a:srgbClr val="EA5400"/>
                    </a:solidFill>
                  </a:rPr>
                  <a:t>5</a:t>
                </a:r>
                <a:r>
                  <a:rPr lang="ko-KR" altLang="en-US" sz="1200" b="1" dirty="0" smtClean="0">
                    <a:solidFill>
                      <a:srgbClr val="EA5400"/>
                    </a:solidFill>
                  </a:rPr>
                  <a:t>일 </a:t>
                </a:r>
                <a:r>
                  <a:rPr lang="en-US" altLang="ko-KR" sz="1200" b="1" dirty="0" smtClean="0">
                    <a:solidFill>
                      <a:srgbClr val="EA5400"/>
                    </a:solidFill>
                  </a:rPr>
                  <a:t>23</a:t>
                </a:r>
                <a:r>
                  <a:rPr lang="ko-KR" altLang="en-US" sz="1200" b="1" dirty="0" smtClean="0">
                    <a:solidFill>
                      <a:srgbClr val="EA5400"/>
                    </a:solidFill>
                  </a:rPr>
                  <a:t>시간 </a:t>
                </a:r>
                <a:r>
                  <a:rPr lang="en-US" altLang="ko-KR" sz="1200" b="1" dirty="0" smtClean="0">
                    <a:solidFill>
                      <a:srgbClr val="EA5400"/>
                    </a:solidFill>
                  </a:rPr>
                  <a:t>59</a:t>
                </a:r>
                <a:r>
                  <a:rPr lang="ko-KR" altLang="en-US" sz="1200" b="1" dirty="0" smtClean="0">
                    <a:solidFill>
                      <a:srgbClr val="EA5400"/>
                    </a:solidFill>
                  </a:rPr>
                  <a:t>분</a:t>
                </a:r>
                <a:r>
                  <a:rPr lang="ko-KR" altLang="en-US" sz="1200" b="1" dirty="0" smtClean="0"/>
                  <a:t> 남음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6958584" y="5166841"/>
                <a:ext cx="4260169" cy="10444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>
                <a:off x="8929816" y="5383330"/>
                <a:ext cx="2179964" cy="65004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dirty="0" smtClean="0">
                    <a:solidFill>
                      <a:schemeClr val="tx1"/>
                    </a:solidFill>
                  </a:rPr>
                  <a:t>      게임시작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58582" y="5299181"/>
                <a:ext cx="19712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/>
                  <a:t>오늘 입장 횟수 </a:t>
                </a:r>
                <a:r>
                  <a:rPr lang="en-US" altLang="ko-KR" sz="1400" b="1" dirty="0" smtClean="0"/>
                  <a:t>10/10</a:t>
                </a:r>
                <a:endParaRPr lang="ko-KR" altLang="en-US" sz="1400" b="1" dirty="0"/>
              </a:p>
            </p:txBody>
          </p:sp>
          <p:sp>
            <p:nvSpPr>
              <p:cNvPr id="112" name="직사각형 111"/>
              <p:cNvSpPr/>
              <p:nvPr/>
            </p:nvSpPr>
            <p:spPr>
              <a:xfrm>
                <a:off x="7420567" y="5687458"/>
                <a:ext cx="1038422" cy="3386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smtClean="0">
                    <a:solidFill>
                      <a:schemeClr val="tx1"/>
                    </a:solidFill>
                  </a:rPr>
                  <a:t>초기화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2673" y="3544160"/>
                <a:ext cx="380119" cy="380119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86097" y="5344518"/>
                <a:ext cx="689134" cy="689134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7875" y="1048938"/>
                <a:ext cx="380119" cy="380119"/>
              </a:xfrm>
              <a:prstGeom prst="rect">
                <a:avLst/>
              </a:prstGeom>
            </p:spPr>
          </p:pic>
        </p:grpSp>
        <p:sp>
          <p:nvSpPr>
            <p:cNvPr id="97" name="직사각형 96"/>
            <p:cNvSpPr/>
            <p:nvPr/>
          </p:nvSpPr>
          <p:spPr>
            <a:xfrm>
              <a:off x="1256973" y="484483"/>
              <a:ext cx="9960340" cy="5726846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2639171" y="566540"/>
              <a:ext cx="7371104" cy="5545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5311958" y="678858"/>
              <a:ext cx="2037126" cy="4545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리그전 시즌 보상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2740237" y="1310404"/>
              <a:ext cx="3548577" cy="800327"/>
              <a:chOff x="2740237" y="1310404"/>
              <a:chExt cx="3548577" cy="800327"/>
            </a:xfrm>
          </p:grpSpPr>
          <p:sp>
            <p:nvSpPr>
              <p:cNvPr id="106" name="직사각형 105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3" name="그림 1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1911" y="1359958"/>
                <a:ext cx="606857" cy="728739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3408750" y="1345483"/>
                <a:ext cx="18885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accent2"/>
                    </a:solidFill>
                  </a:rPr>
                  <a:t>챔피언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1)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/>
                  <a:t>5,000</a:t>
                </a:r>
                <a:r>
                  <a:rPr lang="ko-KR" altLang="en-US" sz="1400" b="1" dirty="0" smtClean="0"/>
                  <a:t>점 이상</a:t>
                </a:r>
                <a:endParaRPr lang="ko-KR" altLang="en-US" sz="1400" b="1" dirty="0"/>
              </a:p>
            </p:txBody>
          </p:sp>
          <p:grpSp>
            <p:nvGrpSpPr>
              <p:cNvPr id="2" name="그룹 1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" name="육각형 118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120" name="그룹 119"/>
            <p:cNvGrpSpPr/>
            <p:nvPr/>
          </p:nvGrpSpPr>
          <p:grpSpPr>
            <a:xfrm>
              <a:off x="2740237" y="2155625"/>
              <a:ext cx="3548577" cy="846992"/>
              <a:chOff x="2740237" y="1310404"/>
              <a:chExt cx="3548577" cy="846992"/>
            </a:xfrm>
          </p:grpSpPr>
          <p:sp>
            <p:nvSpPr>
              <p:cNvPr id="121" name="직사각형 120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그림 12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1911" y="1371359"/>
                <a:ext cx="606857" cy="705936"/>
              </a:xfrm>
              <a:prstGeom prst="rect">
                <a:avLst/>
              </a:prstGeom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3394980" y="1345483"/>
                <a:ext cx="190233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레전드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2)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/>
                  <a:t>4,500</a:t>
                </a:r>
                <a:r>
                  <a:rPr lang="ko-KR" altLang="en-US" sz="1400" b="1" dirty="0" smtClean="0"/>
                  <a:t>점 이상</a:t>
                </a:r>
                <a:endParaRPr lang="ko-KR" altLang="en-US" sz="1400" b="1" dirty="0"/>
              </a:p>
            </p:txBody>
          </p:sp>
          <p:grpSp>
            <p:nvGrpSpPr>
              <p:cNvPr id="126" name="그룹 125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27" name="TextBox 126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8" name="육각형 127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179" name="TextBox 178"/>
              <p:cNvSpPr txBox="1"/>
              <p:nvPr/>
            </p:nvSpPr>
            <p:spPr>
              <a:xfrm>
                <a:off x="2745661" y="1823779"/>
                <a:ext cx="942081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2~10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위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29" name="그룹 128"/>
            <p:cNvGrpSpPr/>
            <p:nvPr/>
          </p:nvGrpSpPr>
          <p:grpSpPr>
            <a:xfrm>
              <a:off x="2609236" y="3024338"/>
              <a:ext cx="3679578" cy="890851"/>
              <a:chOff x="2609236" y="1310404"/>
              <a:chExt cx="3679578" cy="890851"/>
            </a:xfrm>
          </p:grpSpPr>
          <p:sp>
            <p:nvSpPr>
              <p:cNvPr id="130" name="직사각형 129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1" name="그림 13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1911" y="1371359"/>
                <a:ext cx="606857" cy="705936"/>
              </a:xfrm>
              <a:prstGeom prst="rect">
                <a:avLst/>
              </a:prstGeom>
            </p:spPr>
          </p:pic>
          <p:sp>
            <p:nvSpPr>
              <p:cNvPr id="132" name="TextBox 131"/>
              <p:cNvSpPr txBox="1"/>
              <p:nvPr/>
            </p:nvSpPr>
            <p:spPr>
              <a:xfrm>
                <a:off x="2609236" y="1831923"/>
                <a:ext cx="985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11~50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위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  <p:grpSp>
            <p:nvGrpSpPr>
              <p:cNvPr id="134" name="그룹 133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35" name="TextBox 134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6" name="육각형 135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209" name="TextBox 208"/>
              <p:cNvSpPr txBox="1"/>
              <p:nvPr/>
            </p:nvSpPr>
            <p:spPr>
              <a:xfrm>
                <a:off x="3408749" y="1348083"/>
                <a:ext cx="1458971" cy="69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레전드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2)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/>
                  <a:t>4,500</a:t>
                </a:r>
                <a:r>
                  <a:rPr lang="ko-KR" altLang="en-US" sz="1400" b="1" dirty="0"/>
                  <a:t>점 이상</a:t>
                </a:r>
                <a:endParaRPr lang="ko-KR" altLang="en-US" sz="1400" b="1" dirty="0"/>
              </a:p>
            </p:txBody>
          </p:sp>
        </p:grpSp>
        <p:grpSp>
          <p:nvGrpSpPr>
            <p:cNvPr id="137" name="그룹 136"/>
            <p:cNvGrpSpPr/>
            <p:nvPr/>
          </p:nvGrpSpPr>
          <p:grpSpPr>
            <a:xfrm>
              <a:off x="2740237" y="3907893"/>
              <a:ext cx="3548577" cy="800327"/>
              <a:chOff x="2740237" y="1310404"/>
              <a:chExt cx="3548577" cy="800327"/>
            </a:xfrm>
          </p:grpSpPr>
          <p:sp>
            <p:nvSpPr>
              <p:cNvPr id="138" name="직사각형 137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9" name="그림 13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550" y="1371359"/>
                <a:ext cx="601579" cy="705936"/>
              </a:xfrm>
              <a:prstGeom prst="rect">
                <a:avLst/>
              </a:prstGeom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3386518" y="1345483"/>
                <a:ext cx="19107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accent2"/>
                    </a:solidFill>
                  </a:rPr>
                  <a:t>마스터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3)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/>
                  <a:t>4,200</a:t>
                </a:r>
                <a:r>
                  <a:rPr lang="ko-KR" altLang="en-US" sz="1400" b="1" dirty="0" smtClean="0"/>
                  <a:t>점 이상</a:t>
                </a:r>
                <a:endParaRPr lang="ko-KR" altLang="en-US" sz="1400" b="1" dirty="0"/>
              </a:p>
            </p:txBody>
          </p:sp>
          <p:grpSp>
            <p:nvGrpSpPr>
              <p:cNvPr id="142" name="그룹 141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43" name="TextBox 142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4" name="육각형 143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145" name="그룹 144"/>
            <p:cNvGrpSpPr/>
            <p:nvPr/>
          </p:nvGrpSpPr>
          <p:grpSpPr>
            <a:xfrm>
              <a:off x="2740237" y="4777958"/>
              <a:ext cx="3548577" cy="800327"/>
              <a:chOff x="2740237" y="1310404"/>
              <a:chExt cx="3548577" cy="800327"/>
            </a:xfrm>
          </p:grpSpPr>
          <p:sp>
            <p:nvSpPr>
              <p:cNvPr id="146" name="직사각형 145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7" name="그림 14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550" y="1371359"/>
                <a:ext cx="601579" cy="705936"/>
              </a:xfrm>
              <a:prstGeom prst="rect">
                <a:avLst/>
              </a:prstGeom>
            </p:spPr>
          </p:pic>
          <p:sp>
            <p:nvSpPr>
              <p:cNvPr id="148" name="TextBox 147"/>
              <p:cNvSpPr txBox="1"/>
              <p:nvPr/>
            </p:nvSpPr>
            <p:spPr>
              <a:xfrm>
                <a:off x="3373510" y="1345483"/>
                <a:ext cx="19238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accent2"/>
                    </a:solidFill>
                  </a:rPr>
                  <a:t>마스터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2)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/>
                  <a:t>3,900</a:t>
                </a:r>
                <a:r>
                  <a:rPr lang="ko-KR" altLang="en-US" sz="1400" b="1" dirty="0" smtClean="0"/>
                  <a:t>점 이상</a:t>
                </a:r>
                <a:endParaRPr lang="ko-KR" altLang="en-US" sz="1400" b="1" dirty="0"/>
              </a:p>
            </p:txBody>
          </p:sp>
          <p:grpSp>
            <p:nvGrpSpPr>
              <p:cNvPr id="149" name="그룹 148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50" name="TextBox 149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1" name="육각형 150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152" name="그룹 151"/>
            <p:cNvGrpSpPr/>
            <p:nvPr/>
          </p:nvGrpSpPr>
          <p:grpSpPr>
            <a:xfrm>
              <a:off x="2740237" y="5654181"/>
              <a:ext cx="3548577" cy="457861"/>
              <a:chOff x="2740237" y="1310404"/>
              <a:chExt cx="3548577" cy="457861"/>
            </a:xfrm>
          </p:grpSpPr>
          <p:sp>
            <p:nvSpPr>
              <p:cNvPr id="153" name="직사각형 152"/>
              <p:cNvSpPr/>
              <p:nvPr/>
            </p:nvSpPr>
            <p:spPr>
              <a:xfrm>
                <a:off x="2740237" y="1310404"/>
                <a:ext cx="3548577" cy="45786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4" name="그림 153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969"/>
              <a:stretch/>
            </p:blipFill>
            <p:spPr>
              <a:xfrm>
                <a:off x="2794550" y="1371359"/>
                <a:ext cx="601579" cy="388484"/>
              </a:xfrm>
              <a:prstGeom prst="rect">
                <a:avLst/>
              </a:prstGeom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3384222" y="1345483"/>
                <a:ext cx="191309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accent2"/>
                    </a:solidFill>
                  </a:rPr>
                  <a:t>마스터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1)</a:t>
                </a:r>
                <a:endParaRPr lang="ko-KR" altLang="en-US" sz="1400" b="1" dirty="0"/>
              </a:p>
            </p:txBody>
          </p:sp>
          <p:grpSp>
            <p:nvGrpSpPr>
              <p:cNvPr id="156" name="그룹 155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57" name="TextBox 156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육각형 157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159" name="그룹 158"/>
            <p:cNvGrpSpPr/>
            <p:nvPr/>
          </p:nvGrpSpPr>
          <p:grpSpPr>
            <a:xfrm>
              <a:off x="6373371" y="1310404"/>
              <a:ext cx="3548577" cy="800327"/>
              <a:chOff x="2740237" y="1310404"/>
              <a:chExt cx="3548577" cy="800327"/>
            </a:xfrm>
          </p:grpSpPr>
          <p:sp>
            <p:nvSpPr>
              <p:cNvPr id="160" name="직사각형 159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1" name="그림 16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1911" y="1371860"/>
                <a:ext cx="606857" cy="704934"/>
              </a:xfrm>
              <a:prstGeom prst="rect">
                <a:avLst/>
              </a:prstGeom>
            </p:spPr>
          </p:pic>
          <p:sp>
            <p:nvSpPr>
              <p:cNvPr id="162" name="TextBox 161"/>
              <p:cNvSpPr txBox="1"/>
              <p:nvPr/>
            </p:nvSpPr>
            <p:spPr>
              <a:xfrm>
                <a:off x="3396118" y="1345483"/>
                <a:ext cx="1901195" cy="69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프리미어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4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/>
                  <a:t>3,400</a:t>
                </a:r>
                <a:r>
                  <a:rPr lang="ko-KR" altLang="en-US" sz="1400" b="1" dirty="0" smtClean="0"/>
                  <a:t>점 이상</a:t>
                </a:r>
                <a:endParaRPr lang="ko-KR" altLang="en-US" sz="1400" b="1" dirty="0"/>
              </a:p>
            </p:txBody>
          </p:sp>
          <p:grpSp>
            <p:nvGrpSpPr>
              <p:cNvPr id="164" name="그룹 163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65" name="TextBox 164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6" name="육각형 165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167" name="그룹 166"/>
            <p:cNvGrpSpPr/>
            <p:nvPr/>
          </p:nvGrpSpPr>
          <p:grpSpPr>
            <a:xfrm>
              <a:off x="6373371" y="2155625"/>
              <a:ext cx="3548577" cy="800327"/>
              <a:chOff x="2740237" y="1310404"/>
              <a:chExt cx="3548577" cy="800327"/>
            </a:xfrm>
          </p:grpSpPr>
          <p:sp>
            <p:nvSpPr>
              <p:cNvPr id="168" name="직사각형 167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9" name="그림 168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1911" y="1371860"/>
                <a:ext cx="606857" cy="704934"/>
              </a:xfrm>
              <a:prstGeom prst="rect">
                <a:avLst/>
              </a:prstGeom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3384384" y="1345483"/>
                <a:ext cx="1912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프리미어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3)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/>
                  <a:t>3,200</a:t>
                </a:r>
                <a:r>
                  <a:rPr lang="ko-KR" altLang="en-US" sz="1400" b="1" dirty="0"/>
                  <a:t>점 이상</a:t>
                </a:r>
              </a:p>
            </p:txBody>
          </p:sp>
          <p:grpSp>
            <p:nvGrpSpPr>
              <p:cNvPr id="172" name="그룹 171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73" name="TextBox 172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4" name="육각형 173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175" name="그룹 174"/>
            <p:cNvGrpSpPr/>
            <p:nvPr/>
          </p:nvGrpSpPr>
          <p:grpSpPr>
            <a:xfrm>
              <a:off x="6373371" y="3024338"/>
              <a:ext cx="3548577" cy="800327"/>
              <a:chOff x="2740237" y="1310404"/>
              <a:chExt cx="3548577" cy="800327"/>
            </a:xfrm>
          </p:grpSpPr>
          <p:sp>
            <p:nvSpPr>
              <p:cNvPr id="176" name="직사각형 175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7" name="그림 17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1911" y="1371860"/>
                <a:ext cx="606857" cy="704934"/>
              </a:xfrm>
              <a:prstGeom prst="rect">
                <a:avLst/>
              </a:prstGeom>
            </p:spPr>
          </p:pic>
          <p:sp>
            <p:nvSpPr>
              <p:cNvPr id="178" name="TextBox 177"/>
              <p:cNvSpPr txBox="1"/>
              <p:nvPr/>
            </p:nvSpPr>
            <p:spPr>
              <a:xfrm>
                <a:off x="3384384" y="1345483"/>
                <a:ext cx="1912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프리미어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2)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/>
                  <a:t>3,000</a:t>
                </a:r>
                <a:r>
                  <a:rPr lang="ko-KR" altLang="en-US" sz="1400" b="1" dirty="0"/>
                  <a:t>점 이상</a:t>
                </a:r>
              </a:p>
            </p:txBody>
          </p:sp>
          <p:grpSp>
            <p:nvGrpSpPr>
              <p:cNvPr id="180" name="그룹 179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81" name="TextBox 180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" name="육각형 181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183" name="그룹 182"/>
            <p:cNvGrpSpPr/>
            <p:nvPr/>
          </p:nvGrpSpPr>
          <p:grpSpPr>
            <a:xfrm>
              <a:off x="6373371" y="3907893"/>
              <a:ext cx="3548577" cy="800327"/>
              <a:chOff x="2740237" y="1310404"/>
              <a:chExt cx="3548577" cy="800327"/>
            </a:xfrm>
          </p:grpSpPr>
          <p:sp>
            <p:nvSpPr>
              <p:cNvPr id="184" name="직사각형 183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5" name="그림 184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550" y="1374925"/>
                <a:ext cx="601579" cy="698803"/>
              </a:xfrm>
              <a:prstGeom prst="rect">
                <a:avLst/>
              </a:prstGeom>
            </p:spPr>
          </p:pic>
          <p:sp>
            <p:nvSpPr>
              <p:cNvPr id="186" name="TextBox 185"/>
              <p:cNvSpPr txBox="1"/>
              <p:nvPr/>
            </p:nvSpPr>
            <p:spPr>
              <a:xfrm>
                <a:off x="3395372" y="1345483"/>
                <a:ext cx="19019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프리미어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1)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/>
                  <a:t>2,800</a:t>
                </a:r>
                <a:r>
                  <a:rPr lang="ko-KR" altLang="en-US" sz="1400" b="1" dirty="0"/>
                  <a:t>점 이상</a:t>
                </a:r>
              </a:p>
            </p:txBody>
          </p:sp>
          <p:grpSp>
            <p:nvGrpSpPr>
              <p:cNvPr id="187" name="그룹 186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88" name="TextBox 187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9" name="육각형 188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190" name="그룹 189"/>
            <p:cNvGrpSpPr/>
            <p:nvPr/>
          </p:nvGrpSpPr>
          <p:grpSpPr>
            <a:xfrm>
              <a:off x="6373371" y="4777958"/>
              <a:ext cx="3548577" cy="800327"/>
              <a:chOff x="2740237" y="1310404"/>
              <a:chExt cx="3548577" cy="800327"/>
            </a:xfrm>
          </p:grpSpPr>
          <p:sp>
            <p:nvSpPr>
              <p:cNvPr id="191" name="직사각형 190"/>
              <p:cNvSpPr/>
              <p:nvPr/>
            </p:nvSpPr>
            <p:spPr>
              <a:xfrm>
                <a:off x="2740237" y="1310404"/>
                <a:ext cx="3548577" cy="80032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2" name="그림 19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550" y="1374925"/>
                <a:ext cx="601579" cy="698803"/>
              </a:xfrm>
              <a:prstGeom prst="rect">
                <a:avLst/>
              </a:prstGeom>
            </p:spPr>
          </p:pic>
          <p:sp>
            <p:nvSpPr>
              <p:cNvPr id="193" name="TextBox 192"/>
              <p:cNvSpPr txBox="1"/>
              <p:nvPr/>
            </p:nvSpPr>
            <p:spPr>
              <a:xfrm>
                <a:off x="3395372" y="1345483"/>
                <a:ext cx="19019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accent2"/>
                    </a:solidFill>
                  </a:rPr>
                  <a:t>챌린저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5)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/>
                  <a:t>2,600</a:t>
                </a:r>
                <a:r>
                  <a:rPr lang="ko-KR" altLang="en-US" sz="1400" b="1" dirty="0" smtClean="0"/>
                  <a:t>점 이상</a:t>
                </a:r>
                <a:endParaRPr lang="ko-KR" altLang="en-US" sz="1400" b="1" dirty="0"/>
              </a:p>
            </p:txBody>
          </p:sp>
          <p:grpSp>
            <p:nvGrpSpPr>
              <p:cNvPr id="194" name="그룹 193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195" name="TextBox 194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6" name="육각형 195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197" name="그룹 196"/>
            <p:cNvGrpSpPr/>
            <p:nvPr/>
          </p:nvGrpSpPr>
          <p:grpSpPr>
            <a:xfrm>
              <a:off x="6373371" y="5654181"/>
              <a:ext cx="3548577" cy="460869"/>
              <a:chOff x="2740237" y="1310404"/>
              <a:chExt cx="3548577" cy="460869"/>
            </a:xfrm>
          </p:grpSpPr>
          <p:sp>
            <p:nvSpPr>
              <p:cNvPr id="198" name="직사각형 197"/>
              <p:cNvSpPr/>
              <p:nvPr/>
            </p:nvSpPr>
            <p:spPr>
              <a:xfrm>
                <a:off x="2740237" y="1310404"/>
                <a:ext cx="3548577" cy="45786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9" name="그림 198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304"/>
              <a:stretch/>
            </p:blipFill>
            <p:spPr>
              <a:xfrm>
                <a:off x="2802779" y="1371358"/>
                <a:ext cx="607228" cy="399915"/>
              </a:xfrm>
              <a:prstGeom prst="rect">
                <a:avLst/>
              </a:prstGeom>
            </p:spPr>
          </p:pic>
          <p:sp>
            <p:nvSpPr>
              <p:cNvPr id="200" name="TextBox 199"/>
              <p:cNvSpPr txBox="1"/>
              <p:nvPr/>
            </p:nvSpPr>
            <p:spPr>
              <a:xfrm>
                <a:off x="3395372" y="1345483"/>
                <a:ext cx="19019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accent2"/>
                    </a:solidFill>
                  </a:rPr>
                  <a:t>챌린저</a:t>
                </a:r>
                <a:r>
                  <a:rPr lang="en-US" altLang="ko-KR" sz="1400" b="1" dirty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400" b="1" dirty="0" err="1">
                    <a:solidFill>
                      <a:schemeClr val="accent2"/>
                    </a:solidFill>
                  </a:rPr>
                  <a:t>티어</a:t>
                </a:r>
                <a:r>
                  <a:rPr lang="ko-KR" alt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4)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201" name="그룹 200"/>
              <p:cNvGrpSpPr/>
              <p:nvPr/>
            </p:nvGrpSpPr>
            <p:grpSpPr>
              <a:xfrm>
                <a:off x="2750218" y="1323807"/>
                <a:ext cx="300167" cy="369460"/>
                <a:chOff x="726852" y="-708332"/>
                <a:chExt cx="300167" cy="369460"/>
              </a:xfrm>
            </p:grpSpPr>
            <p:sp>
              <p:nvSpPr>
                <p:cNvPr id="202" name="TextBox 201"/>
                <p:cNvSpPr txBox="1"/>
                <p:nvPr/>
              </p:nvSpPr>
              <p:spPr>
                <a:xfrm>
                  <a:off x="726852" y="-708332"/>
                  <a:ext cx="300167" cy="369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801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ko-KR" altLang="en-US" sz="1801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" name="육각형 202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sp>
          <p:nvSpPr>
            <p:cNvPr id="163" name="TextBox 162"/>
            <p:cNvSpPr txBox="1"/>
            <p:nvPr/>
          </p:nvSpPr>
          <p:spPr>
            <a:xfrm>
              <a:off x="5095439" y="1275664"/>
              <a:ext cx="103834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accent4"/>
                  </a:solidFill>
                </a:rPr>
                <a:t>1500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259" y="1349382"/>
              <a:ext cx="391568" cy="391568"/>
            </a:xfrm>
            <a:prstGeom prst="rect">
              <a:avLst/>
            </a:prstGeom>
          </p:spPr>
        </p:pic>
        <p:grpSp>
          <p:nvGrpSpPr>
            <p:cNvPr id="205" name="그룹 204"/>
            <p:cNvGrpSpPr/>
            <p:nvPr/>
          </p:nvGrpSpPr>
          <p:grpSpPr>
            <a:xfrm>
              <a:off x="5181927" y="1716218"/>
              <a:ext cx="256763" cy="391258"/>
              <a:chOff x="2698413" y="3502649"/>
              <a:chExt cx="2133333" cy="3250794"/>
            </a:xfrm>
          </p:grpSpPr>
          <p:pic>
            <p:nvPicPr>
              <p:cNvPr id="206" name="그림 20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413" y="3502649"/>
                <a:ext cx="2133333" cy="3250794"/>
              </a:xfrm>
              <a:prstGeom prst="rect">
                <a:avLst/>
              </a:prstGeom>
            </p:spPr>
          </p:pic>
          <p:pic>
            <p:nvPicPr>
              <p:cNvPr id="207" name="그림 20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413" y="3502649"/>
                <a:ext cx="2133333" cy="3250794"/>
              </a:xfrm>
              <a:prstGeom prst="rect">
                <a:avLst/>
              </a:prstGeom>
            </p:spPr>
          </p:pic>
        </p:grpSp>
        <p:sp>
          <p:nvSpPr>
            <p:cNvPr id="208" name="TextBox 207"/>
            <p:cNvSpPr txBox="1"/>
            <p:nvPr/>
          </p:nvSpPr>
          <p:spPr>
            <a:xfrm>
              <a:off x="5492432" y="1623614"/>
              <a:ext cx="64135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accent4"/>
                  </a:solidFill>
                </a:rPr>
                <a:t>X3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564196" y="1785574"/>
              <a:ext cx="10383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accent4"/>
                  </a:solidFill>
                </a:rPr>
                <a:t>1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위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9456523" y="678858"/>
              <a:ext cx="442222" cy="4545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X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66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48367" y="484483"/>
            <a:ext cx="9988146" cy="5726846"/>
            <a:chOff x="1248367" y="484483"/>
            <a:chExt cx="9988146" cy="5726846"/>
          </a:xfrm>
        </p:grpSpPr>
        <p:sp>
          <p:nvSpPr>
            <p:cNvPr id="49" name="직사각형 48"/>
            <p:cNvSpPr/>
            <p:nvPr/>
          </p:nvSpPr>
          <p:spPr>
            <a:xfrm>
              <a:off x="1258413" y="484483"/>
              <a:ext cx="9958899" cy="5726846"/>
            </a:xfrm>
            <a:prstGeom prst="rect">
              <a:avLst/>
            </a:prstGeom>
            <a:solidFill>
              <a:srgbClr val="2A2E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1" name="그림 10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4" y="1639905"/>
              <a:ext cx="2912991" cy="410275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515330" y="3235462"/>
              <a:ext cx="1452229" cy="699103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altLang="ko-KR" sz="36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vs</a:t>
              </a:r>
              <a:endParaRPr lang="ko-KR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0" name="그림 12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668" y="1584224"/>
              <a:ext cx="3969379" cy="4086162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2095558" y="837326"/>
              <a:ext cx="2231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Lv.50(</a:t>
              </a:r>
              <a:r>
                <a:rPr lang="en-US" altLang="ko-KR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GDLv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2000)</a:t>
              </a:r>
            </a:p>
            <a:p>
              <a:r>
                <a:rPr lang="ko-KR" altLang="en-US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잘생겨서피곤해요</a:t>
              </a:r>
              <a:endParaRPr lang="en-US" altLang="ko-K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328790" y="807220"/>
              <a:ext cx="756722" cy="921428"/>
              <a:chOff x="1609479" y="606718"/>
              <a:chExt cx="959492" cy="1166418"/>
            </a:xfrm>
          </p:grpSpPr>
          <p:pic>
            <p:nvPicPr>
              <p:cNvPr id="135" name="그림 1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215" y="667154"/>
                <a:ext cx="950756" cy="1105982"/>
              </a:xfrm>
              <a:prstGeom prst="rect">
                <a:avLst/>
              </a:prstGeom>
            </p:spPr>
          </p:pic>
          <p:grpSp>
            <p:nvGrpSpPr>
              <p:cNvPr id="136" name="그룹 135"/>
              <p:cNvGrpSpPr/>
              <p:nvPr/>
            </p:nvGrpSpPr>
            <p:grpSpPr>
              <a:xfrm>
                <a:off x="1609479" y="606718"/>
                <a:ext cx="300167" cy="428569"/>
                <a:chOff x="716407" y="-729188"/>
                <a:chExt cx="300167" cy="428569"/>
              </a:xfrm>
            </p:grpSpPr>
            <p:sp>
              <p:nvSpPr>
                <p:cNvPr id="137" name="TextBox 136"/>
                <p:cNvSpPr txBox="1"/>
                <p:nvPr/>
              </p:nvSpPr>
              <p:spPr>
                <a:xfrm>
                  <a:off x="716407" y="-729188"/>
                  <a:ext cx="300167" cy="428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ko-KR" altLang="en-US" sz="16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8" name="육각형 137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sp>
          <p:nvSpPr>
            <p:cNvPr id="147" name="TextBox 146"/>
            <p:cNvSpPr txBox="1"/>
            <p:nvPr/>
          </p:nvSpPr>
          <p:spPr>
            <a:xfrm>
              <a:off x="8154835" y="837326"/>
              <a:ext cx="2231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Lv.50(</a:t>
              </a:r>
              <a:r>
                <a:rPr lang="en-US" altLang="ko-KR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GDLv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2000)</a:t>
              </a:r>
            </a:p>
            <a:p>
              <a:pPr algn="r"/>
              <a:r>
                <a:rPr lang="ko-KR" altLang="en-US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잘생겨서피곤해요</a:t>
              </a:r>
              <a:endParaRPr lang="en-US" altLang="ko-K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8" name="그룹 147"/>
            <p:cNvGrpSpPr/>
            <p:nvPr/>
          </p:nvGrpSpPr>
          <p:grpSpPr>
            <a:xfrm>
              <a:off x="10375265" y="798982"/>
              <a:ext cx="773198" cy="929666"/>
              <a:chOff x="1588589" y="596290"/>
              <a:chExt cx="980382" cy="1176846"/>
            </a:xfrm>
          </p:grpSpPr>
          <p:pic>
            <p:nvPicPr>
              <p:cNvPr id="149" name="그림 1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215" y="667154"/>
                <a:ext cx="950756" cy="1105982"/>
              </a:xfrm>
              <a:prstGeom prst="rect">
                <a:avLst/>
              </a:prstGeom>
            </p:spPr>
          </p:pic>
          <p:grpSp>
            <p:nvGrpSpPr>
              <p:cNvPr id="150" name="그룹 149"/>
              <p:cNvGrpSpPr/>
              <p:nvPr/>
            </p:nvGrpSpPr>
            <p:grpSpPr>
              <a:xfrm>
                <a:off x="1588589" y="596290"/>
                <a:ext cx="301021" cy="467530"/>
                <a:chOff x="695517" y="-739616"/>
                <a:chExt cx="301021" cy="467530"/>
              </a:xfrm>
            </p:grpSpPr>
            <p:sp>
              <p:nvSpPr>
                <p:cNvPr id="151" name="TextBox 150"/>
                <p:cNvSpPr txBox="1"/>
                <p:nvPr/>
              </p:nvSpPr>
              <p:spPr>
                <a:xfrm>
                  <a:off x="695517" y="-739616"/>
                  <a:ext cx="300166" cy="467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ko-KR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2" name="육각형 151"/>
                <p:cNvSpPr/>
                <p:nvPr/>
              </p:nvSpPr>
              <p:spPr>
                <a:xfrm rot="5400000">
                  <a:off x="759485" y="-632768"/>
                  <a:ext cx="259276" cy="214830"/>
                </a:xfrm>
                <a:prstGeom prst="hexagon">
                  <a:avLst>
                    <a:gd name="adj" fmla="val 19296"/>
                    <a:gd name="vf" fmla="val 115470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1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sp>
          <p:nvSpPr>
            <p:cNvPr id="153" name="TextBox 152"/>
            <p:cNvSpPr txBox="1"/>
            <p:nvPr/>
          </p:nvSpPr>
          <p:spPr>
            <a:xfrm>
              <a:off x="2095558" y="1376068"/>
              <a:ext cx="2231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리그점수 </a:t>
              </a:r>
              <a:r>
                <a:rPr lang="en-US" altLang="ko-KR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154835" y="1376068"/>
              <a:ext cx="2231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리그점수 </a:t>
              </a:r>
              <a:r>
                <a:rPr lang="en-US" altLang="ko-KR" sz="16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</a:t>
              </a: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16"/>
            <a:stretch/>
          </p:blipFill>
          <p:spPr>
            <a:xfrm>
              <a:off x="4114940" y="5478306"/>
              <a:ext cx="954292" cy="384159"/>
            </a:xfrm>
            <a:prstGeom prst="rect">
              <a:avLst/>
            </a:prstGeom>
          </p:spPr>
        </p:pic>
        <p:pic>
          <p:nvPicPr>
            <p:cNvPr id="155" name="그림 15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41"/>
            <a:stretch/>
          </p:blipFill>
          <p:spPr>
            <a:xfrm>
              <a:off x="7529856" y="5478306"/>
              <a:ext cx="969183" cy="384159"/>
            </a:xfrm>
            <a:prstGeom prst="rect">
              <a:avLst/>
            </a:prstGeom>
          </p:spPr>
        </p:pic>
        <p:pic>
          <p:nvPicPr>
            <p:cNvPr id="156" name="그림 15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00" r="48320"/>
            <a:stretch/>
          </p:blipFill>
          <p:spPr>
            <a:xfrm>
              <a:off x="4981919" y="5478306"/>
              <a:ext cx="2719387" cy="384159"/>
            </a:xfrm>
            <a:prstGeom prst="rect">
              <a:avLst/>
            </a:prstGeom>
          </p:spPr>
        </p:pic>
        <p:sp>
          <p:nvSpPr>
            <p:cNvPr id="157" name="TextBox 156"/>
            <p:cNvSpPr txBox="1"/>
            <p:nvPr/>
          </p:nvSpPr>
          <p:spPr>
            <a:xfrm>
              <a:off x="5225421" y="5247249"/>
              <a:ext cx="2231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Loading…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248367" y="1714622"/>
              <a:ext cx="925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r>
                <a:rPr lang="ko-KR" altLang="en-US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연승</a:t>
              </a:r>
              <a:endParaRPr lang="en-US" altLang="ko-KR" sz="1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0310576" y="1714622"/>
              <a:ext cx="925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연패</a:t>
              </a:r>
              <a:endParaRPr lang="en-US" altLang="ko-K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585" y="5568437"/>
              <a:ext cx="1798603" cy="196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8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827940" y="456216"/>
            <a:ext cx="10462494" cy="5945567"/>
            <a:chOff x="827940" y="456216"/>
            <a:chExt cx="10462494" cy="594556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18" y="456216"/>
              <a:ext cx="10363216" cy="5945567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6" b="97541" l="1882" r="191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8"/>
            <a:stretch/>
          </p:blipFill>
          <p:spPr>
            <a:xfrm>
              <a:off x="827940" y="461548"/>
              <a:ext cx="2071779" cy="1143749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8306" l="8462" r="92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27"/>
            <a:stretch/>
          </p:blipFill>
          <p:spPr>
            <a:xfrm>
              <a:off x="2030397" y="456216"/>
              <a:ext cx="8139443" cy="849459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3077" l="9968" r="897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562" y="2447568"/>
              <a:ext cx="1952369" cy="244830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431" b="2015"/>
            <a:stretch/>
          </p:blipFill>
          <p:spPr>
            <a:xfrm>
              <a:off x="6067442" y="3155092"/>
              <a:ext cx="5119542" cy="3130378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6" b="96721" l="81900" r="921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0" r="8154"/>
            <a:stretch/>
          </p:blipFill>
          <p:spPr>
            <a:xfrm>
              <a:off x="9300518" y="461547"/>
              <a:ext cx="1136823" cy="1143749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59" b="89344" l="92473" r="992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70"/>
            <a:stretch/>
          </p:blipFill>
          <p:spPr>
            <a:xfrm>
              <a:off x="10544432" y="461547"/>
              <a:ext cx="746001" cy="11437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95263" y="1230924"/>
              <a:ext cx="1888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Lv.50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GDLv.2000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28868" y="1230924"/>
              <a:ext cx="1888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Lv.50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GDLv.2000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23160" y="1153601"/>
              <a:ext cx="18885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7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827940" y="456216"/>
            <a:ext cx="10462494" cy="5945567"/>
            <a:chOff x="827940" y="456216"/>
            <a:chExt cx="10462494" cy="594556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18" y="456216"/>
              <a:ext cx="10363216" cy="5945567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6" b="97541" l="1882" r="191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8"/>
            <a:stretch/>
          </p:blipFill>
          <p:spPr>
            <a:xfrm>
              <a:off x="827940" y="461548"/>
              <a:ext cx="2071779" cy="1143749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8306" l="8462" r="92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27"/>
            <a:stretch/>
          </p:blipFill>
          <p:spPr>
            <a:xfrm>
              <a:off x="2030397" y="456216"/>
              <a:ext cx="8139443" cy="849459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3077" l="9968" r="897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562" y="2447568"/>
              <a:ext cx="1952369" cy="244830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431" b="2015"/>
            <a:stretch/>
          </p:blipFill>
          <p:spPr>
            <a:xfrm>
              <a:off x="6067442" y="3155092"/>
              <a:ext cx="5119542" cy="3130378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6" b="96721" l="81900" r="921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0" r="8154"/>
            <a:stretch/>
          </p:blipFill>
          <p:spPr>
            <a:xfrm>
              <a:off x="9300518" y="461547"/>
              <a:ext cx="1136823" cy="1143749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59" b="89344" l="92473" r="992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70"/>
            <a:stretch/>
          </p:blipFill>
          <p:spPr>
            <a:xfrm>
              <a:off x="10544432" y="461547"/>
              <a:ext cx="746001" cy="11437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95263" y="1230924"/>
              <a:ext cx="1888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Lv.50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GDLv.2000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28868" y="1230924"/>
              <a:ext cx="1888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Lv.50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GDLv.2000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23160" y="1153601"/>
              <a:ext cx="18885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Kill</a:t>
              </a:r>
              <a:endParaRPr lang="ko-KR" altLang="en-US" sz="8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0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827940" y="456216"/>
            <a:ext cx="10462494" cy="5945567"/>
            <a:chOff x="827940" y="456216"/>
            <a:chExt cx="10462494" cy="594556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18" y="456216"/>
              <a:ext cx="10363216" cy="5945567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6" b="97541" l="1882" r="191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8"/>
            <a:stretch/>
          </p:blipFill>
          <p:spPr>
            <a:xfrm>
              <a:off x="827940" y="461548"/>
              <a:ext cx="2071779" cy="1143749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8306" l="8462" r="92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527"/>
            <a:stretch/>
          </p:blipFill>
          <p:spPr>
            <a:xfrm>
              <a:off x="2030397" y="456216"/>
              <a:ext cx="8139443" cy="849459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3077" l="9968" r="897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562" y="2447568"/>
              <a:ext cx="1952369" cy="244830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431" b="2015"/>
            <a:stretch/>
          </p:blipFill>
          <p:spPr>
            <a:xfrm>
              <a:off x="6067442" y="3155092"/>
              <a:ext cx="5119542" cy="3130378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6" b="96721" l="81900" r="921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0" r="8154"/>
            <a:stretch/>
          </p:blipFill>
          <p:spPr>
            <a:xfrm>
              <a:off x="9300518" y="461547"/>
              <a:ext cx="1136823" cy="1143749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59" b="89344" l="92473" r="992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70"/>
            <a:stretch/>
          </p:blipFill>
          <p:spPr>
            <a:xfrm>
              <a:off x="10544432" y="461547"/>
              <a:ext cx="746001" cy="11437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95263" y="1230924"/>
              <a:ext cx="1888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Lv.50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GDLv.2000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28868" y="1230924"/>
              <a:ext cx="1888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Lv.50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accent4"/>
                  </a:solidFill>
                </a:rPr>
                <a:t>GDLv.2000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87005" y="1153601"/>
              <a:ext cx="33272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Death</a:t>
              </a:r>
              <a:endParaRPr lang="ko-KR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8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258413" y="484483"/>
            <a:ext cx="9958899" cy="5726846"/>
            <a:chOff x="1258413" y="484483"/>
            <a:chExt cx="9958899" cy="5726846"/>
          </a:xfrm>
        </p:grpSpPr>
        <p:sp>
          <p:nvSpPr>
            <p:cNvPr id="49" name="직사각형 48"/>
            <p:cNvSpPr/>
            <p:nvPr/>
          </p:nvSpPr>
          <p:spPr>
            <a:xfrm>
              <a:off x="1258413" y="484483"/>
              <a:ext cx="9958899" cy="5726846"/>
            </a:xfrm>
            <a:prstGeom prst="rect">
              <a:avLst/>
            </a:prstGeom>
            <a:solidFill>
              <a:srgbClr val="2A2E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 rot="10800000">
              <a:off x="7952566" y="484483"/>
              <a:ext cx="3264746" cy="572684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4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258413" y="484483"/>
              <a:ext cx="3264746" cy="572684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4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1" name="그림 10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100" y="1630755"/>
              <a:ext cx="2759299" cy="371376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03290" y="931652"/>
              <a:ext cx="3459095" cy="1107996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altLang="ko-KR" sz="6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Victory</a:t>
              </a:r>
              <a:endParaRPr lang="ko-KR" altLang="en-US" sz="6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8929816" y="5383330"/>
              <a:ext cx="2179964" cy="6500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chemeClr val="tx1"/>
                  </a:solidFill>
                </a:rPr>
                <a:t>      </a:t>
              </a:r>
              <a:r>
                <a:rPr lang="ko-KR" altLang="en-US" sz="2000" b="1" dirty="0" err="1" smtClean="0">
                  <a:solidFill>
                    <a:schemeClr val="tx1"/>
                  </a:solidFill>
                </a:rPr>
                <a:t>다시하기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097" y="5344518"/>
              <a:ext cx="689134" cy="689134"/>
            </a:xfrm>
            <a:prstGeom prst="rect">
              <a:avLst/>
            </a:prstGeom>
          </p:spPr>
        </p:pic>
        <p:sp>
          <p:nvSpPr>
            <p:cNvPr id="106" name="직사각형 105"/>
            <p:cNvSpPr/>
            <p:nvPr/>
          </p:nvSpPr>
          <p:spPr>
            <a:xfrm>
              <a:off x="1519366" y="5383330"/>
              <a:ext cx="2179964" cy="650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err="1" smtClean="0">
                  <a:solidFill>
                    <a:schemeClr val="tx1"/>
                  </a:solidFill>
                </a:rPr>
                <a:t>마을가기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1853" y="3817148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리그 점수</a:t>
              </a:r>
              <a:endPara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01853" y="4284615"/>
              <a:ext cx="2789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r>
                <a:rPr lang="en-US" altLang="ko-KR" sz="28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(+20)</a:t>
              </a:r>
              <a:endParaRPr lang="en-US" altLang="ko-KR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129537" y="4209661"/>
              <a:ext cx="2087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승리 </a:t>
              </a:r>
              <a:r>
                <a:rPr lang="en-US" altLang="ko-KR" sz="2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+15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29537" y="4607781"/>
              <a:ext cx="2087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연승 </a:t>
              </a:r>
              <a:r>
                <a:rPr lang="en-US" altLang="ko-KR" sz="2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255" y="1513205"/>
              <a:ext cx="825086" cy="1175148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1618927" y="1287809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리그 등급</a:t>
              </a:r>
              <a:endPara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99324" y="2710055"/>
              <a:ext cx="223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레전드</a:t>
              </a:r>
              <a:r>
                <a:rPr lang="en-US" altLang="ko-KR" sz="2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20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티어</a:t>
              </a:r>
              <a:r>
                <a:rPr lang="en-US" altLang="ko-KR" sz="2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1)</a:t>
              </a:r>
            </a:p>
          </p:txBody>
        </p:sp>
        <p:pic>
          <p:nvPicPr>
            <p:cNvPr id="126" name="그림 1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708" y="1650426"/>
              <a:ext cx="950756" cy="1105982"/>
            </a:xfrm>
            <a:prstGeom prst="rect">
              <a:avLst/>
            </a:prstGeom>
          </p:spPr>
        </p:pic>
        <p:grpSp>
          <p:nvGrpSpPr>
            <p:cNvPr id="122" name="그룹 121"/>
            <p:cNvGrpSpPr/>
            <p:nvPr/>
          </p:nvGrpSpPr>
          <p:grpSpPr>
            <a:xfrm>
              <a:off x="2082417" y="1610846"/>
              <a:ext cx="300167" cy="369460"/>
              <a:chOff x="726852" y="-708332"/>
              <a:chExt cx="300167" cy="369460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726852" y="-708332"/>
                <a:ext cx="300167" cy="369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1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1801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육각형 124"/>
              <p:cNvSpPr/>
              <p:nvPr/>
            </p:nvSpPr>
            <p:spPr>
              <a:xfrm rot="5400000">
                <a:off x="759485" y="-632768"/>
                <a:ext cx="259276" cy="214830"/>
              </a:xfrm>
              <a:prstGeom prst="hexagon">
                <a:avLst>
                  <a:gd name="adj" fmla="val 19296"/>
                  <a:gd name="vf" fmla="val 115470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8929816" y="3817148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획득 점수</a:t>
              </a:r>
              <a:endPara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907373" y="2710055"/>
              <a:ext cx="223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r>
                <a:rPr lang="ko-KR" altLang="en-US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연승</a:t>
              </a:r>
              <a:endParaRPr lang="en-US" altLang="ko-KR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147880" y="5600700"/>
              <a:ext cx="2179964" cy="4326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chemeClr val="tx1"/>
                  </a:solidFill>
                </a:rPr>
                <a:t>상대</a:t>
              </a:r>
              <a:r>
                <a:rPr lang="en-US" altLang="ko-KR" sz="2000" b="1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</a:rPr>
                <a:t>정보 보기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5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58413" y="484483"/>
            <a:ext cx="9958899" cy="5726846"/>
            <a:chOff x="1258413" y="484483"/>
            <a:chExt cx="9958899" cy="5726846"/>
          </a:xfrm>
        </p:grpSpPr>
        <p:sp>
          <p:nvSpPr>
            <p:cNvPr id="49" name="직사각형 48"/>
            <p:cNvSpPr/>
            <p:nvPr/>
          </p:nvSpPr>
          <p:spPr>
            <a:xfrm>
              <a:off x="1258413" y="484483"/>
              <a:ext cx="9958899" cy="5726846"/>
            </a:xfrm>
            <a:prstGeom prst="rect">
              <a:avLst/>
            </a:prstGeom>
            <a:solidFill>
              <a:srgbClr val="2A2E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rot="10800000">
              <a:off x="7952566" y="484483"/>
              <a:ext cx="3264746" cy="572684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4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258413" y="484483"/>
              <a:ext cx="3264746" cy="572684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4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1" name="그림 10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100" y="1630755"/>
              <a:ext cx="2759299" cy="371376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03290" y="931652"/>
              <a:ext cx="3459095" cy="1107996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altLang="ko-KR" sz="6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Defeat</a:t>
              </a:r>
              <a:endParaRPr lang="ko-KR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8929816" y="5383330"/>
              <a:ext cx="2179964" cy="6500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chemeClr val="tx1"/>
                  </a:solidFill>
                </a:rPr>
                <a:t>      </a:t>
              </a:r>
              <a:r>
                <a:rPr lang="ko-KR" altLang="en-US" sz="2000" b="1" dirty="0" err="1" smtClean="0">
                  <a:solidFill>
                    <a:schemeClr val="tx1"/>
                  </a:solidFill>
                </a:rPr>
                <a:t>다시하기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097" y="5344518"/>
              <a:ext cx="689134" cy="689134"/>
            </a:xfrm>
            <a:prstGeom prst="rect">
              <a:avLst/>
            </a:prstGeom>
          </p:spPr>
        </p:pic>
        <p:sp>
          <p:nvSpPr>
            <p:cNvPr id="106" name="직사각형 105"/>
            <p:cNvSpPr/>
            <p:nvPr/>
          </p:nvSpPr>
          <p:spPr>
            <a:xfrm>
              <a:off x="1519366" y="5383330"/>
              <a:ext cx="2179964" cy="650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err="1" smtClean="0">
                  <a:solidFill>
                    <a:schemeClr val="tx1"/>
                  </a:solidFill>
                </a:rPr>
                <a:t>마을가기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1853" y="3817148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리그 점수</a:t>
              </a:r>
              <a:endPara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01853" y="4284615"/>
              <a:ext cx="2725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r>
                <a:rPr lang="en-US" altLang="ko-KR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(-18)</a:t>
              </a:r>
              <a:endPara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129537" y="4209661"/>
              <a:ext cx="2087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패배 </a:t>
              </a:r>
              <a:r>
                <a:rPr lang="en-US" altLang="ko-K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-15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29537" y="4607781"/>
              <a:ext cx="2087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연패 </a:t>
              </a:r>
              <a:r>
                <a:rPr lang="en-US" altLang="ko-K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-3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255" y="1513205"/>
              <a:ext cx="825086" cy="1175148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1618927" y="1287809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리그 등급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99324" y="2710055"/>
              <a:ext cx="223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레전드</a:t>
              </a:r>
              <a:r>
                <a:rPr lang="en-US" altLang="ko-KR" sz="2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20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티어</a:t>
              </a:r>
              <a:r>
                <a:rPr lang="en-US" altLang="ko-KR" sz="2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1)</a:t>
              </a:r>
            </a:p>
          </p:txBody>
        </p:sp>
        <p:pic>
          <p:nvPicPr>
            <p:cNvPr id="126" name="그림 1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708" y="1650426"/>
              <a:ext cx="950756" cy="1105982"/>
            </a:xfrm>
            <a:prstGeom prst="rect">
              <a:avLst/>
            </a:prstGeom>
          </p:spPr>
        </p:pic>
        <p:grpSp>
          <p:nvGrpSpPr>
            <p:cNvPr id="122" name="그룹 121"/>
            <p:cNvGrpSpPr/>
            <p:nvPr/>
          </p:nvGrpSpPr>
          <p:grpSpPr>
            <a:xfrm>
              <a:off x="2082417" y="1610846"/>
              <a:ext cx="300167" cy="369460"/>
              <a:chOff x="726852" y="-708332"/>
              <a:chExt cx="300167" cy="369460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726852" y="-708332"/>
                <a:ext cx="300167" cy="369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1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1801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육각형 124"/>
              <p:cNvSpPr/>
              <p:nvPr/>
            </p:nvSpPr>
            <p:spPr>
              <a:xfrm rot="5400000">
                <a:off x="759485" y="-632768"/>
                <a:ext cx="259276" cy="214830"/>
              </a:xfrm>
              <a:prstGeom prst="hexagon">
                <a:avLst>
                  <a:gd name="adj" fmla="val 19296"/>
                  <a:gd name="vf" fmla="val 115470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8929816" y="3817148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획득 점수</a:t>
              </a:r>
              <a:endPara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907373" y="2710055"/>
              <a:ext cx="223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연패</a:t>
              </a:r>
              <a:endPara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147880" y="5600700"/>
              <a:ext cx="2179964" cy="4326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chemeClr val="tx1"/>
                  </a:solidFill>
                </a:rPr>
                <a:t>상대</a:t>
              </a:r>
              <a:r>
                <a:rPr lang="en-US" altLang="ko-KR" sz="2000" b="1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</a:rPr>
                <a:t>정보 보기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45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597</Words>
  <Application>Microsoft Office PowerPoint</Application>
  <PresentationFormat>와이드스크린</PresentationFormat>
  <Paragraphs>242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32</cp:revision>
  <dcterms:created xsi:type="dcterms:W3CDTF">2016-07-01T05:15:27Z</dcterms:created>
  <dcterms:modified xsi:type="dcterms:W3CDTF">2016-07-04T05:37:40Z</dcterms:modified>
</cp:coreProperties>
</file>