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39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48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07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21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000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80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25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67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7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36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1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5338-3DA6-41A9-BAA8-F1158A2FFC21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36A8-9AEE-46B3-95D5-79F86B7CA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62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5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455419" y="594090"/>
            <a:ext cx="9189721" cy="5182714"/>
            <a:chOff x="1455419" y="594090"/>
            <a:chExt cx="9189721" cy="518271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419" y="594090"/>
              <a:ext cx="9189721" cy="5182714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528" y="1021492"/>
              <a:ext cx="582040" cy="58204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956413" y="1396741"/>
              <a:ext cx="9922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성장패키지</a:t>
              </a:r>
              <a:endParaRPr lang="ko-KR" altLang="en-US" sz="1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798" y="1021492"/>
              <a:ext cx="582040" cy="58204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948683" y="1396741"/>
              <a:ext cx="9922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프리미엄</a:t>
              </a:r>
              <a:endParaRPr lang="en-US" altLang="ko-KR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1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패키지</a:t>
              </a:r>
              <a:endParaRPr lang="ko-KR" altLang="en-US" sz="1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6886832" y="939114"/>
              <a:ext cx="2054121" cy="8885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450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55419" y="594090"/>
            <a:ext cx="9189721" cy="5000395"/>
            <a:chOff x="1455419" y="594090"/>
            <a:chExt cx="9189721" cy="5000395"/>
          </a:xfrm>
        </p:grpSpPr>
        <p:sp>
          <p:nvSpPr>
            <p:cNvPr id="5" name="직사각형 4"/>
            <p:cNvSpPr/>
            <p:nvPr/>
          </p:nvSpPr>
          <p:spPr>
            <a:xfrm>
              <a:off x="1455419" y="594090"/>
              <a:ext cx="9189721" cy="46323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" name="그림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383" y="3264845"/>
              <a:ext cx="666390" cy="609600"/>
            </a:xfrm>
            <a:prstGeom prst="rect">
              <a:avLst/>
            </a:prstGeom>
          </p:spPr>
        </p:pic>
        <p:pic>
          <p:nvPicPr>
            <p:cNvPr id="114" name="그림 1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383" y="3915977"/>
              <a:ext cx="666390" cy="609600"/>
            </a:xfrm>
            <a:prstGeom prst="rect">
              <a:avLst/>
            </a:prstGeom>
          </p:spPr>
        </p:pic>
        <p:pic>
          <p:nvPicPr>
            <p:cNvPr id="115" name="그림 1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383" y="4553457"/>
              <a:ext cx="666390" cy="609600"/>
            </a:xfrm>
            <a:prstGeom prst="rect">
              <a:avLst/>
            </a:prstGeom>
          </p:spPr>
        </p:pic>
        <p:pic>
          <p:nvPicPr>
            <p:cNvPr id="119" name="그림 1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92" y="3264845"/>
              <a:ext cx="3073158" cy="609600"/>
            </a:xfrm>
            <a:prstGeom prst="rect">
              <a:avLst/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92" y="3915977"/>
              <a:ext cx="3073158" cy="609600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92" y="4553457"/>
              <a:ext cx="3073158" cy="609600"/>
            </a:xfrm>
            <a:prstGeom prst="rect">
              <a:avLst/>
            </a:prstGeom>
          </p:spPr>
        </p:pic>
        <p:pic>
          <p:nvPicPr>
            <p:cNvPr id="125" name="그림 1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355" y="3264845"/>
              <a:ext cx="3073158" cy="609600"/>
            </a:xfrm>
            <a:prstGeom prst="rect">
              <a:avLst/>
            </a:prstGeom>
          </p:spPr>
        </p:pic>
        <p:pic>
          <p:nvPicPr>
            <p:cNvPr id="126" name="그림 1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355" y="3915977"/>
              <a:ext cx="3073158" cy="609600"/>
            </a:xfrm>
            <a:prstGeom prst="rect">
              <a:avLst/>
            </a:prstGeom>
          </p:spPr>
        </p:pic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355" y="4553457"/>
              <a:ext cx="3073158" cy="609600"/>
            </a:xfrm>
            <a:prstGeom prst="rect">
              <a:avLst/>
            </a:prstGeom>
          </p:spPr>
        </p:pic>
        <p:sp>
          <p:nvSpPr>
            <p:cNvPr id="107" name="직사각형 106"/>
            <p:cNvSpPr/>
            <p:nvPr/>
          </p:nvSpPr>
          <p:spPr>
            <a:xfrm>
              <a:off x="1455419" y="5222911"/>
              <a:ext cx="9189721" cy="369669"/>
            </a:xfrm>
            <a:prstGeom prst="rect">
              <a:avLst/>
            </a:prstGeom>
            <a:solidFill>
              <a:srgbClr val="3F0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06666" y="713121"/>
              <a:ext cx="5287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성장 패키지</a:t>
              </a:r>
              <a:endParaRPr lang="ko-KR" altLang="en-US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62223" y="5264490"/>
              <a:ext cx="747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청약 철회는 구매일로부터 </a:t>
              </a:r>
              <a:r>
                <a:rPr lang="en-US" altLang="ko-KR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ko-KR" altLang="en-US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 이내 가능합니다</a:t>
              </a:r>
              <a:r>
                <a:rPr lang="en-US" altLang="ko-KR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.(</a:t>
              </a:r>
              <a:r>
                <a:rPr lang="ko-KR" altLang="en-US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</a:t>
              </a:r>
              <a:r>
                <a:rPr lang="en-US" altLang="ko-KR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사용시 철회불가</a:t>
              </a:r>
              <a:r>
                <a:rPr lang="en-US" altLang="ko-KR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37587" y="675317"/>
              <a:ext cx="444009" cy="4532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X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469" y="2459622"/>
              <a:ext cx="1581200" cy="653563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05"/>
            <a:stretch/>
          </p:blipFill>
          <p:spPr>
            <a:xfrm>
              <a:off x="8013555" y="2459622"/>
              <a:ext cx="1163828" cy="653563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8057435" y="2624746"/>
              <a:ext cx="2119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구매하기 </a:t>
              </a:r>
              <a:r>
                <a:rPr lang="en-US" altLang="ko-KR" sz="16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\55,000</a:t>
              </a:r>
              <a:endPara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8" name="그림 10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293" y="5243302"/>
              <a:ext cx="1250005" cy="351183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1602219" y="5264490"/>
              <a:ext cx="11032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청약철회안내</a:t>
              </a:r>
              <a:endParaRPr lang="ko-KR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55419" y="1325784"/>
              <a:ext cx="9084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r>
                <a:rPr lang="ko-KR" altLang="en-US" sz="1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만원 </a:t>
              </a:r>
              <a:r>
                <a:rPr lang="ko-KR" altLang="en-US" sz="1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상당의 </a:t>
              </a:r>
              <a:r>
                <a:rPr lang="en-US" altLang="ko-KR" sz="1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16,000 </a:t>
              </a:r>
              <a:r>
                <a:rPr lang="ko-KR" altLang="en-US" sz="16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젬</a:t>
              </a:r>
              <a:r>
                <a:rPr lang="ko-KR" altLang="en-US" sz="1200" b="1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과</a:t>
              </a:r>
              <a:r>
                <a:rPr lang="ko-KR" altLang="en-US" sz="1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각종 </a:t>
              </a:r>
              <a:r>
                <a:rPr lang="ko-KR" altLang="en-US" sz="16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r>
                <a:rPr lang="ko-KR" altLang="en-US" sz="1200" b="1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까지</a:t>
              </a:r>
              <a:r>
                <a:rPr lang="ko-KR" altLang="en-US" sz="1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레벨 달성에 따라 지급</a:t>
              </a:r>
              <a:r>
                <a:rPr lang="en-US" altLang="ko-KR" sz="1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!!</a:t>
              </a:r>
              <a:endParaRPr lang="ko-KR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239" y="1940294"/>
              <a:ext cx="2704697" cy="1219200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889" y="2036006"/>
              <a:ext cx="977456" cy="977456"/>
            </a:xfrm>
            <a:prstGeom prst="rect">
              <a:avLst/>
            </a:prstGeom>
          </p:spPr>
        </p:pic>
        <p:sp>
          <p:nvSpPr>
            <p:cNvPr id="14" name="십자형 13"/>
            <p:cNvSpPr/>
            <p:nvPr/>
          </p:nvSpPr>
          <p:spPr>
            <a:xfrm>
              <a:off x="5819287" y="2303205"/>
              <a:ext cx="493377" cy="493377"/>
            </a:xfrm>
            <a:prstGeom prst="plus">
              <a:avLst>
                <a:gd name="adj" fmla="val 4253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61074" y="2829260"/>
              <a:ext cx="1205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젬</a:t>
              </a:r>
              <a:r>
                <a:rPr lang="ko-KR" altLang="en-US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2,000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6552535" y="2089691"/>
              <a:ext cx="622529" cy="952954"/>
              <a:chOff x="6999147" y="1752203"/>
              <a:chExt cx="794818" cy="1216691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1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2203"/>
                <a:ext cx="794818" cy="1211153"/>
              </a:xfrm>
              <a:prstGeom prst="rect">
                <a:avLst/>
              </a:prstGeom>
            </p:spPr>
          </p:pic>
        </p:grpSp>
        <p:sp>
          <p:nvSpPr>
            <p:cNvPr id="78" name="TextBox 77"/>
            <p:cNvSpPr txBox="1"/>
            <p:nvPr/>
          </p:nvSpPr>
          <p:spPr>
            <a:xfrm>
              <a:off x="6055504" y="2829260"/>
              <a:ext cx="161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고급 무기 </a:t>
              </a:r>
              <a:r>
                <a:rPr lang="ko-KR" altLang="en-US" sz="14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307" y="3262471"/>
              <a:ext cx="568888" cy="568888"/>
            </a:xfrm>
            <a:prstGeom prst="rect">
              <a:avLst/>
            </a:prstGeom>
          </p:spPr>
        </p:pic>
        <p:grpSp>
          <p:nvGrpSpPr>
            <p:cNvPr id="111" name="그룹 110"/>
            <p:cNvGrpSpPr/>
            <p:nvPr/>
          </p:nvGrpSpPr>
          <p:grpSpPr>
            <a:xfrm>
              <a:off x="3800450" y="3284435"/>
              <a:ext cx="357675" cy="545479"/>
              <a:chOff x="6999147" y="1757743"/>
              <a:chExt cx="794818" cy="1212152"/>
            </a:xfrm>
          </p:grpSpPr>
          <p:pic>
            <p:nvPicPr>
              <p:cNvPr id="112" name="그림 1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  <p:pic>
            <p:nvPicPr>
              <p:cNvPr id="113" name="그림 1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8745"/>
                <a:ext cx="794818" cy="1211150"/>
              </a:xfrm>
              <a:prstGeom prst="rect">
                <a:avLst/>
              </a:prstGeom>
            </p:spPr>
          </p:pic>
        </p:grpSp>
        <p:sp>
          <p:nvSpPr>
            <p:cNvPr id="128" name="TextBox 127"/>
            <p:cNvSpPr txBox="1"/>
            <p:nvPr/>
          </p:nvSpPr>
          <p:spPr>
            <a:xfrm>
              <a:off x="1542236" y="3415596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542236" y="4069063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Lv.10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542236" y="4703228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Lv.15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645508" y="3382644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1,000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073356" y="3334294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고급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방어구</a:t>
              </a:r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6" name="그림 1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307" y="3913029"/>
              <a:ext cx="568888" cy="568888"/>
            </a:xfrm>
            <a:prstGeom prst="rect">
              <a:avLst/>
            </a:prstGeom>
          </p:spPr>
        </p:pic>
        <p:grpSp>
          <p:nvGrpSpPr>
            <p:cNvPr id="137" name="그룹 136"/>
            <p:cNvGrpSpPr/>
            <p:nvPr/>
          </p:nvGrpSpPr>
          <p:grpSpPr>
            <a:xfrm>
              <a:off x="3800450" y="3931375"/>
              <a:ext cx="357675" cy="548646"/>
              <a:chOff x="6999147" y="1749703"/>
              <a:chExt cx="794818" cy="1219190"/>
            </a:xfrm>
          </p:grpSpPr>
          <p:pic>
            <p:nvPicPr>
              <p:cNvPr id="138" name="그림 1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49703"/>
                <a:ext cx="794818" cy="1211150"/>
              </a:xfrm>
              <a:prstGeom prst="rect">
                <a:avLst/>
              </a:prstGeom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2645508" y="4033202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1,500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73356" y="3984852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고급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장신구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2" name="그림 1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307" y="4530476"/>
              <a:ext cx="568888" cy="568888"/>
            </a:xfrm>
            <a:prstGeom prst="rect">
              <a:avLst/>
            </a:prstGeom>
          </p:spPr>
        </p:pic>
        <p:grpSp>
          <p:nvGrpSpPr>
            <p:cNvPr id="143" name="그룹 142"/>
            <p:cNvGrpSpPr/>
            <p:nvPr/>
          </p:nvGrpSpPr>
          <p:grpSpPr>
            <a:xfrm>
              <a:off x="3800450" y="4552440"/>
              <a:ext cx="357675" cy="545028"/>
              <a:chOff x="6999147" y="1757743"/>
              <a:chExt cx="794818" cy="1211150"/>
            </a:xfrm>
          </p:grpSpPr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  <p:pic>
            <p:nvPicPr>
              <p:cNvPr id="145" name="그림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</p:grpSp>
        <p:sp>
          <p:nvSpPr>
            <p:cNvPr id="146" name="TextBox 145"/>
            <p:cNvSpPr txBox="1"/>
            <p:nvPr/>
          </p:nvSpPr>
          <p:spPr>
            <a:xfrm>
              <a:off x="2645508" y="4650649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2,000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073356" y="4602299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고급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룬스톤</a:t>
              </a:r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8" name="그림 1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215" y="3262471"/>
              <a:ext cx="568888" cy="568888"/>
            </a:xfrm>
            <a:prstGeom prst="rect">
              <a:avLst/>
            </a:prstGeom>
          </p:spPr>
        </p:pic>
        <p:grpSp>
          <p:nvGrpSpPr>
            <p:cNvPr id="149" name="그룹 148"/>
            <p:cNvGrpSpPr/>
            <p:nvPr/>
          </p:nvGrpSpPr>
          <p:grpSpPr>
            <a:xfrm>
              <a:off x="8306358" y="3284435"/>
              <a:ext cx="357675" cy="555390"/>
              <a:chOff x="6999147" y="1757743"/>
              <a:chExt cx="794818" cy="1234176"/>
            </a:xfrm>
          </p:grpSpPr>
          <p:pic>
            <p:nvPicPr>
              <p:cNvPr id="150" name="그림 14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  <p:pic>
            <p:nvPicPr>
              <p:cNvPr id="151" name="그림 15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80767"/>
                <a:ext cx="794818" cy="1211152"/>
              </a:xfrm>
              <a:prstGeom prst="rect">
                <a:avLst/>
              </a:prstGeom>
            </p:spPr>
          </p:pic>
        </p:grpSp>
        <p:sp>
          <p:nvSpPr>
            <p:cNvPr id="152" name="TextBox 151"/>
            <p:cNvSpPr txBox="1"/>
            <p:nvPr/>
          </p:nvSpPr>
          <p:spPr>
            <a:xfrm>
              <a:off x="7151416" y="3382644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2,500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579264" y="3334294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희귀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무기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4" name="그림 1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215" y="3913029"/>
              <a:ext cx="568888" cy="568888"/>
            </a:xfrm>
            <a:prstGeom prst="rect">
              <a:avLst/>
            </a:prstGeom>
          </p:spPr>
        </p:pic>
        <p:grpSp>
          <p:nvGrpSpPr>
            <p:cNvPr id="155" name="그룹 154"/>
            <p:cNvGrpSpPr/>
            <p:nvPr/>
          </p:nvGrpSpPr>
          <p:grpSpPr>
            <a:xfrm>
              <a:off x="8306358" y="3934993"/>
              <a:ext cx="357675" cy="546923"/>
              <a:chOff x="6999147" y="1757743"/>
              <a:chExt cx="794818" cy="1215361"/>
            </a:xfrm>
          </p:grpSpPr>
          <p:pic>
            <p:nvPicPr>
              <p:cNvPr id="156" name="그림 15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2"/>
              </a:xfrm>
              <a:prstGeom prst="rect">
                <a:avLst/>
              </a:prstGeom>
            </p:spPr>
          </p:pic>
          <p:pic>
            <p:nvPicPr>
              <p:cNvPr id="157" name="그림 15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61954"/>
                <a:ext cx="794818" cy="1211150"/>
              </a:xfrm>
              <a:prstGeom prst="rect">
                <a:avLst/>
              </a:prstGeom>
            </p:spPr>
          </p:pic>
        </p:grpSp>
        <p:sp>
          <p:nvSpPr>
            <p:cNvPr id="158" name="TextBox 157"/>
            <p:cNvSpPr txBox="1"/>
            <p:nvPr/>
          </p:nvSpPr>
          <p:spPr>
            <a:xfrm>
              <a:off x="7151416" y="4033202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3,000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8579264" y="3984852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희귀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방어구</a:t>
              </a:r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0" name="그림 15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215" y="4530476"/>
              <a:ext cx="568888" cy="568888"/>
            </a:xfrm>
            <a:prstGeom prst="rect">
              <a:avLst/>
            </a:prstGeom>
          </p:spPr>
        </p:pic>
        <p:grpSp>
          <p:nvGrpSpPr>
            <p:cNvPr id="161" name="그룹 160"/>
            <p:cNvGrpSpPr/>
            <p:nvPr/>
          </p:nvGrpSpPr>
          <p:grpSpPr>
            <a:xfrm>
              <a:off x="8295466" y="4552440"/>
              <a:ext cx="368567" cy="557303"/>
              <a:chOff x="6974943" y="1757743"/>
              <a:chExt cx="819022" cy="1238427"/>
            </a:xfrm>
          </p:grpSpPr>
          <p:pic>
            <p:nvPicPr>
              <p:cNvPr id="162" name="그림 16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943" y="1785018"/>
                <a:ext cx="794818" cy="1211152"/>
              </a:xfrm>
              <a:prstGeom prst="rect">
                <a:avLst/>
              </a:prstGeom>
            </p:spPr>
          </p:pic>
        </p:grpSp>
        <p:sp>
          <p:nvSpPr>
            <p:cNvPr id="164" name="TextBox 163"/>
            <p:cNvSpPr txBox="1"/>
            <p:nvPr/>
          </p:nvSpPr>
          <p:spPr>
            <a:xfrm>
              <a:off x="7151416" y="4650649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4,000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579264" y="4602299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에픽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무기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7" name="Picture 2" descr="E:\Mobile_SVN_METAL_New\Graphic Resource\UI 4\obj\daily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709" y="1683699"/>
              <a:ext cx="1558530" cy="43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" name="TextBox 167"/>
            <p:cNvSpPr txBox="1"/>
            <p:nvPr/>
          </p:nvSpPr>
          <p:spPr>
            <a:xfrm>
              <a:off x="5448812" y="1726709"/>
              <a:ext cx="1205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즉시지급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9" name="그림 16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24" y="3264845"/>
              <a:ext cx="666390" cy="609600"/>
            </a:xfrm>
            <a:prstGeom prst="rect">
              <a:avLst/>
            </a:prstGeom>
          </p:spPr>
        </p:pic>
        <p:pic>
          <p:nvPicPr>
            <p:cNvPr id="170" name="그림 16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24" y="3915977"/>
              <a:ext cx="666390" cy="609600"/>
            </a:xfrm>
            <a:prstGeom prst="rect">
              <a:avLst/>
            </a:prstGeom>
          </p:spPr>
        </p:pic>
        <p:pic>
          <p:nvPicPr>
            <p:cNvPr id="171" name="그림 17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24" y="4553457"/>
              <a:ext cx="666390" cy="60960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6105277" y="3415596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105277" y="4069063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Lv.10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105277" y="4703228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Lv.15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294660" y="3371400"/>
              <a:ext cx="701098" cy="42506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5294660" y="4022178"/>
              <a:ext cx="701098" cy="42506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5294660" y="4638895"/>
              <a:ext cx="701098" cy="42506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9871645" y="3371400"/>
              <a:ext cx="701098" cy="42506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9871645" y="4022178"/>
              <a:ext cx="701098" cy="42506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9871645" y="4638895"/>
              <a:ext cx="701098" cy="42506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50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455419" y="594090"/>
            <a:ext cx="9189721" cy="5000395"/>
            <a:chOff x="1455419" y="594090"/>
            <a:chExt cx="9189721" cy="5000395"/>
          </a:xfrm>
        </p:grpSpPr>
        <p:sp>
          <p:nvSpPr>
            <p:cNvPr id="5" name="직사각형 4"/>
            <p:cNvSpPr/>
            <p:nvPr/>
          </p:nvSpPr>
          <p:spPr>
            <a:xfrm>
              <a:off x="1455419" y="594090"/>
              <a:ext cx="9189721" cy="46323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" name="그림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383" y="3264845"/>
              <a:ext cx="666390" cy="609600"/>
            </a:xfrm>
            <a:prstGeom prst="rect">
              <a:avLst/>
            </a:prstGeom>
          </p:spPr>
        </p:pic>
        <p:pic>
          <p:nvPicPr>
            <p:cNvPr id="114" name="그림 1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383" y="3915977"/>
              <a:ext cx="666390" cy="609600"/>
            </a:xfrm>
            <a:prstGeom prst="rect">
              <a:avLst/>
            </a:prstGeom>
          </p:spPr>
        </p:pic>
        <p:pic>
          <p:nvPicPr>
            <p:cNvPr id="115" name="그림 1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383" y="4553457"/>
              <a:ext cx="666390" cy="609600"/>
            </a:xfrm>
            <a:prstGeom prst="rect">
              <a:avLst/>
            </a:prstGeom>
          </p:spPr>
        </p:pic>
        <p:pic>
          <p:nvPicPr>
            <p:cNvPr id="119" name="그림 1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92" y="3264845"/>
              <a:ext cx="3073158" cy="609600"/>
            </a:xfrm>
            <a:prstGeom prst="rect">
              <a:avLst/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92" y="3915977"/>
              <a:ext cx="3073158" cy="609600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92" y="4553457"/>
              <a:ext cx="3073158" cy="609600"/>
            </a:xfrm>
            <a:prstGeom prst="rect">
              <a:avLst/>
            </a:prstGeom>
          </p:spPr>
        </p:pic>
        <p:pic>
          <p:nvPicPr>
            <p:cNvPr id="125" name="그림 1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355" y="3264845"/>
              <a:ext cx="3073158" cy="609600"/>
            </a:xfrm>
            <a:prstGeom prst="rect">
              <a:avLst/>
            </a:prstGeom>
          </p:spPr>
        </p:pic>
        <p:pic>
          <p:nvPicPr>
            <p:cNvPr id="126" name="그림 1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355" y="3915977"/>
              <a:ext cx="3073158" cy="609600"/>
            </a:xfrm>
            <a:prstGeom prst="rect">
              <a:avLst/>
            </a:prstGeom>
          </p:spPr>
        </p:pic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355" y="4553457"/>
              <a:ext cx="3073158" cy="609600"/>
            </a:xfrm>
            <a:prstGeom prst="rect">
              <a:avLst/>
            </a:prstGeom>
          </p:spPr>
        </p:pic>
        <p:sp>
          <p:nvSpPr>
            <p:cNvPr id="107" name="직사각형 106"/>
            <p:cNvSpPr/>
            <p:nvPr/>
          </p:nvSpPr>
          <p:spPr>
            <a:xfrm>
              <a:off x="1455419" y="5222911"/>
              <a:ext cx="9189721" cy="369669"/>
            </a:xfrm>
            <a:prstGeom prst="rect">
              <a:avLst/>
            </a:prstGeom>
            <a:solidFill>
              <a:srgbClr val="3F0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06666" y="713121"/>
              <a:ext cx="5287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성장 패키지</a:t>
              </a:r>
              <a:endParaRPr lang="ko-KR" altLang="en-US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62223" y="5264490"/>
              <a:ext cx="747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청약 철회는 구매일로부터 </a:t>
              </a:r>
              <a:r>
                <a:rPr lang="en-US" altLang="ko-KR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ko-KR" altLang="en-US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 이내 가능합니다</a:t>
              </a:r>
              <a:r>
                <a:rPr lang="en-US" altLang="ko-KR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.(</a:t>
              </a:r>
              <a:r>
                <a:rPr lang="ko-KR" altLang="en-US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</a:t>
              </a:r>
              <a:r>
                <a:rPr lang="en-US" altLang="ko-KR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사용시 철회불가</a:t>
              </a:r>
              <a:r>
                <a:rPr lang="en-US" altLang="ko-KR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37587" y="675317"/>
              <a:ext cx="444009" cy="4532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X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8" name="그림 10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293" y="5243302"/>
              <a:ext cx="1250005" cy="351183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1602219" y="5264490"/>
              <a:ext cx="11032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청약철회안내</a:t>
              </a:r>
              <a:endParaRPr lang="ko-KR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55419" y="1325784"/>
              <a:ext cx="9084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r>
                <a:rPr lang="ko-KR" altLang="en-US" sz="1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만원 </a:t>
              </a:r>
              <a:r>
                <a:rPr lang="ko-KR" altLang="en-US" sz="1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상당의 </a:t>
              </a:r>
              <a:r>
                <a:rPr lang="en-US" altLang="ko-KR" sz="1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16,000 </a:t>
              </a:r>
              <a:r>
                <a:rPr lang="ko-KR" altLang="en-US" sz="16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젬</a:t>
              </a:r>
              <a:r>
                <a:rPr lang="ko-KR" altLang="en-US" sz="1200" b="1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과</a:t>
              </a:r>
              <a:r>
                <a:rPr lang="ko-KR" altLang="en-US" sz="1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각종 </a:t>
              </a:r>
              <a:r>
                <a:rPr lang="ko-KR" altLang="en-US" sz="16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r>
                <a:rPr lang="ko-KR" altLang="en-US" sz="1200" b="1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까지</a:t>
              </a:r>
              <a:r>
                <a:rPr lang="ko-KR" altLang="en-US" sz="1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레벨 달성에 따라 지급</a:t>
              </a:r>
              <a:r>
                <a:rPr lang="en-US" altLang="ko-KR" sz="1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!!</a:t>
              </a:r>
              <a:endParaRPr lang="ko-KR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239" y="1940294"/>
              <a:ext cx="2704697" cy="1219200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889" y="2036006"/>
              <a:ext cx="977456" cy="977456"/>
            </a:xfrm>
            <a:prstGeom prst="rect">
              <a:avLst/>
            </a:prstGeom>
          </p:spPr>
        </p:pic>
        <p:sp>
          <p:nvSpPr>
            <p:cNvPr id="14" name="십자형 13"/>
            <p:cNvSpPr/>
            <p:nvPr/>
          </p:nvSpPr>
          <p:spPr>
            <a:xfrm>
              <a:off x="5819287" y="2303205"/>
              <a:ext cx="493377" cy="493377"/>
            </a:xfrm>
            <a:prstGeom prst="plus">
              <a:avLst>
                <a:gd name="adj" fmla="val 4253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61074" y="2829260"/>
              <a:ext cx="1205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젬</a:t>
              </a:r>
              <a:r>
                <a:rPr lang="ko-KR" altLang="en-US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2,000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6552535" y="2089691"/>
              <a:ext cx="622529" cy="952954"/>
              <a:chOff x="6999147" y="1752203"/>
              <a:chExt cx="794818" cy="1216691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1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2203"/>
                <a:ext cx="794818" cy="1211153"/>
              </a:xfrm>
              <a:prstGeom prst="rect">
                <a:avLst/>
              </a:prstGeom>
            </p:spPr>
          </p:pic>
        </p:grpSp>
        <p:sp>
          <p:nvSpPr>
            <p:cNvPr id="78" name="TextBox 77"/>
            <p:cNvSpPr txBox="1"/>
            <p:nvPr/>
          </p:nvSpPr>
          <p:spPr>
            <a:xfrm>
              <a:off x="6055504" y="2829260"/>
              <a:ext cx="161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고급 무기 </a:t>
              </a:r>
              <a:r>
                <a:rPr lang="ko-KR" altLang="en-US" sz="14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307" y="3262471"/>
              <a:ext cx="568888" cy="568888"/>
            </a:xfrm>
            <a:prstGeom prst="rect">
              <a:avLst/>
            </a:prstGeom>
          </p:spPr>
        </p:pic>
        <p:grpSp>
          <p:nvGrpSpPr>
            <p:cNvPr id="111" name="그룹 110"/>
            <p:cNvGrpSpPr/>
            <p:nvPr/>
          </p:nvGrpSpPr>
          <p:grpSpPr>
            <a:xfrm>
              <a:off x="3800450" y="3284435"/>
              <a:ext cx="357675" cy="545479"/>
              <a:chOff x="6999147" y="1757743"/>
              <a:chExt cx="794818" cy="1212152"/>
            </a:xfrm>
          </p:grpSpPr>
          <p:pic>
            <p:nvPicPr>
              <p:cNvPr id="112" name="그림 1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  <p:pic>
            <p:nvPicPr>
              <p:cNvPr id="113" name="그림 1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8745"/>
                <a:ext cx="794818" cy="1211150"/>
              </a:xfrm>
              <a:prstGeom prst="rect">
                <a:avLst/>
              </a:prstGeom>
            </p:spPr>
          </p:pic>
        </p:grpSp>
        <p:sp>
          <p:nvSpPr>
            <p:cNvPr id="128" name="TextBox 127"/>
            <p:cNvSpPr txBox="1"/>
            <p:nvPr/>
          </p:nvSpPr>
          <p:spPr>
            <a:xfrm>
              <a:off x="1542236" y="3415596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542236" y="4069063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Lv.10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542236" y="4703228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Lv.15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645508" y="3382644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1,000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073356" y="3334294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고급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방어구</a:t>
              </a:r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6" name="그림 1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307" y="3913029"/>
              <a:ext cx="568888" cy="568888"/>
            </a:xfrm>
            <a:prstGeom prst="rect">
              <a:avLst/>
            </a:prstGeom>
          </p:spPr>
        </p:pic>
        <p:grpSp>
          <p:nvGrpSpPr>
            <p:cNvPr id="137" name="그룹 136"/>
            <p:cNvGrpSpPr/>
            <p:nvPr/>
          </p:nvGrpSpPr>
          <p:grpSpPr>
            <a:xfrm>
              <a:off x="3800450" y="3931375"/>
              <a:ext cx="357675" cy="548646"/>
              <a:chOff x="6999147" y="1749703"/>
              <a:chExt cx="794818" cy="1219190"/>
            </a:xfrm>
          </p:grpSpPr>
          <p:pic>
            <p:nvPicPr>
              <p:cNvPr id="138" name="그림 13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49703"/>
                <a:ext cx="794818" cy="1211150"/>
              </a:xfrm>
              <a:prstGeom prst="rect">
                <a:avLst/>
              </a:prstGeom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2645508" y="4033202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1,500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73356" y="3984852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고급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장신구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2" name="그림 1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307" y="4530476"/>
              <a:ext cx="568888" cy="568888"/>
            </a:xfrm>
            <a:prstGeom prst="rect">
              <a:avLst/>
            </a:prstGeom>
          </p:spPr>
        </p:pic>
        <p:grpSp>
          <p:nvGrpSpPr>
            <p:cNvPr id="143" name="그룹 142"/>
            <p:cNvGrpSpPr/>
            <p:nvPr/>
          </p:nvGrpSpPr>
          <p:grpSpPr>
            <a:xfrm>
              <a:off x="3800450" y="4552440"/>
              <a:ext cx="357675" cy="545028"/>
              <a:chOff x="6999147" y="1757743"/>
              <a:chExt cx="794818" cy="1211150"/>
            </a:xfrm>
          </p:grpSpPr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  <p:pic>
            <p:nvPicPr>
              <p:cNvPr id="145" name="그림 1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</p:grpSp>
        <p:sp>
          <p:nvSpPr>
            <p:cNvPr id="146" name="TextBox 145"/>
            <p:cNvSpPr txBox="1"/>
            <p:nvPr/>
          </p:nvSpPr>
          <p:spPr>
            <a:xfrm>
              <a:off x="2645508" y="4650649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2,000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073356" y="4602299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고급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룬스톤</a:t>
              </a:r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8" name="그림 1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215" y="3262471"/>
              <a:ext cx="568888" cy="568888"/>
            </a:xfrm>
            <a:prstGeom prst="rect">
              <a:avLst/>
            </a:prstGeom>
          </p:spPr>
        </p:pic>
        <p:grpSp>
          <p:nvGrpSpPr>
            <p:cNvPr id="149" name="그룹 148"/>
            <p:cNvGrpSpPr/>
            <p:nvPr/>
          </p:nvGrpSpPr>
          <p:grpSpPr>
            <a:xfrm>
              <a:off x="8306358" y="3284435"/>
              <a:ext cx="357675" cy="555390"/>
              <a:chOff x="6999147" y="1757743"/>
              <a:chExt cx="794818" cy="1234176"/>
            </a:xfrm>
          </p:grpSpPr>
          <p:pic>
            <p:nvPicPr>
              <p:cNvPr id="150" name="그림 14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  <p:pic>
            <p:nvPicPr>
              <p:cNvPr id="151" name="그림 15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80767"/>
                <a:ext cx="794818" cy="1211152"/>
              </a:xfrm>
              <a:prstGeom prst="rect">
                <a:avLst/>
              </a:prstGeom>
            </p:spPr>
          </p:pic>
        </p:grpSp>
        <p:sp>
          <p:nvSpPr>
            <p:cNvPr id="152" name="TextBox 151"/>
            <p:cNvSpPr txBox="1"/>
            <p:nvPr/>
          </p:nvSpPr>
          <p:spPr>
            <a:xfrm>
              <a:off x="7151416" y="3382644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2,500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579264" y="3334294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희귀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무기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4" name="그림 1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215" y="3913029"/>
              <a:ext cx="568888" cy="568888"/>
            </a:xfrm>
            <a:prstGeom prst="rect">
              <a:avLst/>
            </a:prstGeom>
          </p:spPr>
        </p:pic>
        <p:grpSp>
          <p:nvGrpSpPr>
            <p:cNvPr id="155" name="그룹 154"/>
            <p:cNvGrpSpPr/>
            <p:nvPr/>
          </p:nvGrpSpPr>
          <p:grpSpPr>
            <a:xfrm>
              <a:off x="8306358" y="3934993"/>
              <a:ext cx="357675" cy="546923"/>
              <a:chOff x="6999147" y="1757743"/>
              <a:chExt cx="794818" cy="1215361"/>
            </a:xfrm>
          </p:grpSpPr>
          <p:pic>
            <p:nvPicPr>
              <p:cNvPr id="156" name="그림 15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2"/>
              </a:xfrm>
              <a:prstGeom prst="rect">
                <a:avLst/>
              </a:prstGeom>
            </p:spPr>
          </p:pic>
          <p:pic>
            <p:nvPicPr>
              <p:cNvPr id="157" name="그림 15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61954"/>
                <a:ext cx="794818" cy="1211150"/>
              </a:xfrm>
              <a:prstGeom prst="rect">
                <a:avLst/>
              </a:prstGeom>
            </p:spPr>
          </p:pic>
        </p:grpSp>
        <p:sp>
          <p:nvSpPr>
            <p:cNvPr id="158" name="TextBox 157"/>
            <p:cNvSpPr txBox="1"/>
            <p:nvPr/>
          </p:nvSpPr>
          <p:spPr>
            <a:xfrm>
              <a:off x="7151416" y="4033202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3,000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8579264" y="3984852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희귀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방어구</a:t>
              </a:r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0" name="그림 1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215" y="4530476"/>
              <a:ext cx="568888" cy="568888"/>
            </a:xfrm>
            <a:prstGeom prst="rect">
              <a:avLst/>
            </a:prstGeom>
          </p:spPr>
        </p:pic>
        <p:grpSp>
          <p:nvGrpSpPr>
            <p:cNvPr id="161" name="그룹 160"/>
            <p:cNvGrpSpPr/>
            <p:nvPr/>
          </p:nvGrpSpPr>
          <p:grpSpPr>
            <a:xfrm>
              <a:off x="8295466" y="4552440"/>
              <a:ext cx="368567" cy="557303"/>
              <a:chOff x="6974943" y="1757743"/>
              <a:chExt cx="819022" cy="1238427"/>
            </a:xfrm>
          </p:grpSpPr>
          <p:pic>
            <p:nvPicPr>
              <p:cNvPr id="162" name="그림 16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147" y="1757743"/>
                <a:ext cx="794818" cy="1211150"/>
              </a:xfrm>
              <a:prstGeom prst="rect">
                <a:avLst/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943" y="1785018"/>
                <a:ext cx="794818" cy="1211152"/>
              </a:xfrm>
              <a:prstGeom prst="rect">
                <a:avLst/>
              </a:prstGeom>
            </p:spPr>
          </p:pic>
        </p:grpSp>
        <p:sp>
          <p:nvSpPr>
            <p:cNvPr id="164" name="TextBox 163"/>
            <p:cNvSpPr txBox="1"/>
            <p:nvPr/>
          </p:nvSpPr>
          <p:spPr>
            <a:xfrm>
              <a:off x="7151416" y="4650649"/>
              <a:ext cx="12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4,000</a:t>
              </a:r>
              <a:endParaRPr lang="ko-KR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579264" y="4602299"/>
              <a:ext cx="120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에픽</a:t>
              </a:r>
              <a:endPara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무기 </a:t>
              </a:r>
              <a:r>
                <a:rPr lang="ko-KR" alt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소환권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7" name="Picture 2" descr="E:\Mobile_SVN_METAL_New\Graphic Resource\UI 4\obj\daily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709" y="1683699"/>
              <a:ext cx="1558530" cy="43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" name="TextBox 167"/>
            <p:cNvSpPr txBox="1"/>
            <p:nvPr/>
          </p:nvSpPr>
          <p:spPr>
            <a:xfrm>
              <a:off x="5448812" y="1726709"/>
              <a:ext cx="1205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즉시지급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9" name="그림 16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24" y="3264845"/>
              <a:ext cx="666390" cy="609600"/>
            </a:xfrm>
            <a:prstGeom prst="rect">
              <a:avLst/>
            </a:prstGeom>
          </p:spPr>
        </p:pic>
        <p:pic>
          <p:nvPicPr>
            <p:cNvPr id="170" name="그림 16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24" y="3915977"/>
              <a:ext cx="666390" cy="609600"/>
            </a:xfrm>
            <a:prstGeom prst="rect">
              <a:avLst/>
            </a:prstGeom>
          </p:spPr>
        </p:pic>
        <p:pic>
          <p:nvPicPr>
            <p:cNvPr id="171" name="그림 17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24" y="4553457"/>
              <a:ext cx="666390" cy="60960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6105277" y="3415596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105277" y="4069063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Lv.10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105277" y="4703228"/>
              <a:ext cx="660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Lv.15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294660" y="3371400"/>
              <a:ext cx="701098" cy="42506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5294660" y="4022178"/>
              <a:ext cx="701098" cy="42506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5294660" y="4638895"/>
              <a:ext cx="701098" cy="42506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9871645" y="3371400"/>
              <a:ext cx="701098" cy="42506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9871645" y="4022178"/>
              <a:ext cx="701098" cy="42506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9871645" y="4638895"/>
              <a:ext cx="701098" cy="42506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받기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4" name="그룹 83"/>
            <p:cNvGrpSpPr/>
            <p:nvPr/>
          </p:nvGrpSpPr>
          <p:grpSpPr>
            <a:xfrm>
              <a:off x="5221767" y="3232413"/>
              <a:ext cx="5359829" cy="1971170"/>
              <a:chOff x="5221767" y="3232413"/>
              <a:chExt cx="5359829" cy="1971170"/>
            </a:xfrm>
          </p:grpSpPr>
          <p:pic>
            <p:nvPicPr>
              <p:cNvPr id="85" name="그림 8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1767" y="3232413"/>
                <a:ext cx="757368" cy="693724"/>
              </a:xfrm>
              <a:prstGeom prst="rect">
                <a:avLst/>
              </a:prstGeom>
            </p:spPr>
          </p:pic>
          <p:pic>
            <p:nvPicPr>
              <p:cNvPr id="86" name="그림 85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1767" y="3883966"/>
                <a:ext cx="757368" cy="693724"/>
              </a:xfrm>
              <a:prstGeom prst="rect">
                <a:avLst/>
              </a:prstGeom>
            </p:spPr>
          </p:pic>
          <p:pic>
            <p:nvPicPr>
              <p:cNvPr id="87" name="그림 86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1767" y="4509859"/>
                <a:ext cx="757368" cy="693724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4228" y="3232413"/>
                <a:ext cx="757368" cy="693724"/>
              </a:xfrm>
              <a:prstGeom prst="rect">
                <a:avLst/>
              </a:prstGeom>
            </p:spPr>
          </p:pic>
        </p:grpSp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1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469" y="2459622"/>
              <a:ext cx="1581200" cy="653563"/>
            </a:xfrm>
            <a:prstGeom prst="rect">
              <a:avLst/>
            </a:prstGeom>
          </p:spPr>
        </p:pic>
        <p:pic>
          <p:nvPicPr>
            <p:cNvPr id="93" name="그림 92"/>
            <p:cNvPicPr>
              <a:picLocks noChangeAspect="1"/>
            </p:cNvPicPr>
            <p:nvPr/>
          </p:nvPicPr>
          <p:blipFill rotWithShape="1">
            <a:blip r:embed="rId1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05"/>
            <a:stretch/>
          </p:blipFill>
          <p:spPr>
            <a:xfrm>
              <a:off x="8013555" y="2459622"/>
              <a:ext cx="1163828" cy="65356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8057435" y="2624746"/>
              <a:ext cx="2119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구매하기 </a:t>
              </a:r>
              <a:r>
                <a:rPr lang="en-US" altLang="ko-KR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\55,000</a:t>
              </a:r>
              <a:endPara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63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163</Words>
  <Application>Microsoft Office PowerPoint</Application>
  <PresentationFormat>와이드스크린</PresentationFormat>
  <Paragraphs>81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19</cp:revision>
  <dcterms:created xsi:type="dcterms:W3CDTF">2016-07-13T04:37:25Z</dcterms:created>
  <dcterms:modified xsi:type="dcterms:W3CDTF">2016-07-15T07:42:21Z</dcterms:modified>
</cp:coreProperties>
</file>