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5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27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30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22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04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02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85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81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45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43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81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9DF59-01E1-42B1-ACCD-ED37B8640F6D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64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1455419" y="658825"/>
            <a:ext cx="9189721" cy="5680609"/>
            <a:chOff x="1455419" y="658825"/>
            <a:chExt cx="9189721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455419" y="658825"/>
              <a:ext cx="9189721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065038" y="714811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076122" y="742971"/>
              <a:ext cx="1948314" cy="4679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업적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111894" y="1266377"/>
              <a:ext cx="7457046" cy="49968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532934" y="1266377"/>
              <a:ext cx="1578960" cy="5079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일일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532934" y="1909706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주간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532934" y="2553035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월간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532934" y="3196364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업적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100460" y="1345565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일반던전</a:t>
              </a:r>
              <a:r>
                <a:rPr lang="ko-KR" altLang="en-US" sz="1400" b="1" dirty="0">
                  <a:solidFill>
                    <a:srgbClr val="00B0F0"/>
                  </a:solidFill>
                </a:rPr>
                <a:t> 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일반던전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200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203183" y="1345565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038015" y="1408505"/>
              <a:ext cx="1173733" cy="7710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보상받기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75716" y="2000836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125/200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174503" y="2000836"/>
              <a:ext cx="3903484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200/200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1408505"/>
              <a:ext cx="771080" cy="77108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207" y="1536733"/>
              <a:ext cx="598179" cy="52099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212166" y="1760647"/>
              <a:ext cx="7710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100460" y="2297980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균열던전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 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균열던전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100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203183" y="2297980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175716" y="2953251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125/200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174503" y="2953251"/>
              <a:ext cx="2607297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10321286" y="1345565"/>
              <a:ext cx="151060" cy="3218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2357177"/>
              <a:ext cx="771080" cy="77108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356" y="2408583"/>
              <a:ext cx="660065" cy="66006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119840" y="2722195"/>
              <a:ext cx="1001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ko-KR" altLang="en-US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 무기</a:t>
              </a:r>
              <a:endParaRPr lang="en-US" altLang="ko-KR" sz="1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40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뽑기권</a:t>
              </a:r>
              <a:endParaRPr lang="ko-KR" altLang="en-US" sz="1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100460" y="3242911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초월던전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 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초월던전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200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3203183" y="3242911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4175716" y="3898182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165/200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4174503" y="3898182"/>
              <a:ext cx="3903484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200/200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3305851"/>
              <a:ext cx="771080" cy="77108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357" y="3381637"/>
              <a:ext cx="613714" cy="613714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8212166" y="3657993"/>
              <a:ext cx="771080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ko-KR" altLang="en-US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" name="그림 1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775" y="3250395"/>
              <a:ext cx="932344" cy="853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1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55419" y="658825"/>
            <a:ext cx="9189721" cy="5680609"/>
            <a:chOff x="1455419" y="658825"/>
            <a:chExt cx="9189721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455419" y="658825"/>
              <a:ext cx="9189721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065038" y="714811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076122" y="742971"/>
              <a:ext cx="1948314" cy="4679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업적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111894" y="1266377"/>
              <a:ext cx="7457046" cy="49968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532934" y="1266377"/>
              <a:ext cx="1578960" cy="5079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일일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532934" y="1909706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주간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532934" y="2553035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월간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532934" y="3196364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업적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100460" y="1345565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일반던전</a:t>
              </a:r>
              <a:r>
                <a:rPr lang="ko-KR" altLang="en-US" sz="1400" b="1" dirty="0">
                  <a:solidFill>
                    <a:srgbClr val="00B0F0"/>
                  </a:solidFill>
                </a:rPr>
                <a:t> 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일반던전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200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203183" y="1345565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75716" y="2000836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125/200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174503" y="2000836"/>
              <a:ext cx="1721472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1408505"/>
              <a:ext cx="771080" cy="77108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207" y="1536733"/>
              <a:ext cx="598179" cy="52099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212166" y="1760647"/>
              <a:ext cx="7710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100460" y="2297980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균열던전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 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균열던전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100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203183" y="2297980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175716" y="2953251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125/200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174503" y="2953251"/>
              <a:ext cx="2607297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10321286" y="1345565"/>
              <a:ext cx="151060" cy="3218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2357177"/>
              <a:ext cx="771080" cy="77108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356" y="2408583"/>
              <a:ext cx="660065" cy="66006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119840" y="2722195"/>
              <a:ext cx="1001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ko-KR" altLang="en-US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 무기</a:t>
              </a:r>
              <a:endParaRPr lang="en-US" altLang="ko-KR" sz="1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40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뽑기권</a:t>
              </a:r>
              <a:endParaRPr lang="ko-KR" altLang="en-US" sz="1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100460" y="3242911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초월던전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 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초월던전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200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203183" y="3242911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175716" y="3898182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165/200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174503" y="3898182"/>
              <a:ext cx="3089897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3305851"/>
              <a:ext cx="771080" cy="77108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357" y="3381637"/>
              <a:ext cx="613714" cy="61371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212166" y="3657993"/>
              <a:ext cx="771080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ko-KR" altLang="en-US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52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55419" y="658825"/>
            <a:ext cx="9189721" cy="5680609"/>
            <a:chOff x="1455419" y="658825"/>
            <a:chExt cx="9189721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455419" y="658825"/>
              <a:ext cx="9189721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065038" y="714811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076122" y="742971"/>
              <a:ext cx="1948314" cy="4679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업적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111894" y="1266377"/>
              <a:ext cx="7457046" cy="49968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532934" y="1266377"/>
              <a:ext cx="1578960" cy="5079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일일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532934" y="1909706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주간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532934" y="2553035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월간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532934" y="3196364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업적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100460" y="2326150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일반던전</a:t>
              </a:r>
              <a:r>
                <a:rPr lang="ko-KR" altLang="en-US" sz="1400" b="1" dirty="0">
                  <a:solidFill>
                    <a:srgbClr val="00B0F0"/>
                  </a:solidFill>
                </a:rPr>
                <a:t> 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일반던전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200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203183" y="2326150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75716" y="2981421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125/200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174503" y="2981421"/>
              <a:ext cx="1721472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2389090"/>
              <a:ext cx="771080" cy="77108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207" y="2517318"/>
              <a:ext cx="598179" cy="52099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212166" y="2741232"/>
              <a:ext cx="7710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100460" y="3278565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균열던전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 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균열던전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100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203183" y="3278565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175716" y="3933836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125/200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174503" y="3933836"/>
              <a:ext cx="2607297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10321286" y="1345565"/>
              <a:ext cx="151060" cy="3218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3337762"/>
              <a:ext cx="771080" cy="77108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356" y="3389168"/>
              <a:ext cx="660065" cy="66006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119840" y="3702780"/>
              <a:ext cx="1001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ko-KR" altLang="en-US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 무기</a:t>
              </a:r>
              <a:endParaRPr lang="en-US" altLang="ko-KR" sz="1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40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뽑기권</a:t>
              </a:r>
              <a:endParaRPr lang="ko-KR" altLang="en-US" sz="1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100460" y="1373735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초월던전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 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초월던전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200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203183" y="1373735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9038015" y="1436675"/>
              <a:ext cx="1173733" cy="7710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보상받기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175716" y="2029006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165/200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174503" y="2029006"/>
              <a:ext cx="3903484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200/200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1436675"/>
              <a:ext cx="771080" cy="77108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357" y="1512461"/>
              <a:ext cx="613714" cy="61371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212166" y="1788817"/>
              <a:ext cx="771080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ko-KR" altLang="en-US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9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455419" y="658825"/>
            <a:ext cx="9189721" cy="5680609"/>
            <a:chOff x="1455419" y="658825"/>
            <a:chExt cx="9189721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455419" y="658825"/>
              <a:ext cx="9189721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065038" y="714811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076122" y="742971"/>
              <a:ext cx="1948314" cy="4679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업적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111894" y="1266377"/>
              <a:ext cx="7457046" cy="49968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532934" y="1266377"/>
              <a:ext cx="1578960" cy="5079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일일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532934" y="1909706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주간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532934" y="2553035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월간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532934" y="3196364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업적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100460" y="1345565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일반던전</a:t>
              </a:r>
              <a:r>
                <a:rPr lang="ko-KR" altLang="en-US" sz="1400" b="1" dirty="0">
                  <a:solidFill>
                    <a:srgbClr val="00B0F0"/>
                  </a:solidFill>
                </a:rPr>
                <a:t> 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일반던전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200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203183" y="1345565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75716" y="2000836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125/200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174503" y="2000836"/>
              <a:ext cx="1721472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1408505"/>
              <a:ext cx="771080" cy="77108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207" y="1536733"/>
              <a:ext cx="598179" cy="52099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212166" y="1760647"/>
              <a:ext cx="7710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100460" y="2297980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균열던전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 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균열던전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100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203183" y="2297980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175716" y="2953251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125/200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174503" y="2953251"/>
              <a:ext cx="2607297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10321286" y="1345565"/>
              <a:ext cx="151060" cy="3218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2357177"/>
              <a:ext cx="771080" cy="77108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356" y="2408583"/>
              <a:ext cx="660065" cy="66006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119840" y="2722195"/>
              <a:ext cx="1001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ko-KR" altLang="en-US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 무기</a:t>
              </a:r>
              <a:endParaRPr lang="en-US" altLang="ko-KR" sz="1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40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뽑기권</a:t>
              </a:r>
              <a:endParaRPr lang="ko-KR" altLang="en-US" sz="1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100460" y="3242911"/>
              <a:ext cx="616605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00B0F0"/>
                  </a:solidFill>
                </a:rPr>
                <a:t>초월던전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 완료</a:t>
              </a:r>
              <a:endParaRPr lang="en-US" altLang="ko-KR" sz="14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초월던전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200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회 완료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203183" y="3242911"/>
              <a:ext cx="897277" cy="889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미션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175716" y="3898182"/>
              <a:ext cx="3902271" cy="178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165/200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174503" y="3898182"/>
              <a:ext cx="3903484" cy="1787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200/200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166" y="3305851"/>
              <a:ext cx="771080" cy="77108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357" y="3381637"/>
              <a:ext cx="613714" cy="61371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212166" y="3657993"/>
              <a:ext cx="771080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ko-KR" altLang="en-US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775" y="3250395"/>
              <a:ext cx="932344" cy="853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73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617837" y="342469"/>
            <a:ext cx="10951039" cy="6173061"/>
            <a:chOff x="617837" y="342469"/>
            <a:chExt cx="10951039" cy="6173061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23" y="342469"/>
              <a:ext cx="10945753" cy="6173061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37" y="4890133"/>
              <a:ext cx="1625397" cy="1625397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479" y="4890133"/>
              <a:ext cx="1625397" cy="1625397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38" r="14548"/>
            <a:stretch/>
          </p:blipFill>
          <p:spPr>
            <a:xfrm>
              <a:off x="1820562" y="4890133"/>
              <a:ext cx="8377881" cy="1625397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8404" b="47267"/>
            <a:stretch/>
          </p:blipFill>
          <p:spPr>
            <a:xfrm flipH="1">
              <a:off x="680787" y="2298356"/>
              <a:ext cx="4290739" cy="415950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43631" y="5033319"/>
              <a:ext cx="2669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주간</a:t>
              </a:r>
              <a:r>
                <a:rPr lang="ko-KR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미션 달성</a:t>
              </a:r>
              <a:endPara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43631" y="5430505"/>
              <a:ext cx="4860324" cy="78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균열던전</a:t>
              </a:r>
              <a:r>
                <a:rPr lang="ko-KR" altLang="en-US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ko-KR" altLang="en-US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 참가 </a:t>
              </a: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미션을 달성 했습니다</a:t>
              </a:r>
              <a:r>
                <a:rPr lang="en-US" altLang="ko-K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업적 화면에서 보상을 받으세요</a:t>
              </a:r>
              <a:r>
                <a:rPr lang="en-US" altLang="ko-K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858"/>
            <a:stretch/>
          </p:blipFill>
          <p:spPr>
            <a:xfrm>
              <a:off x="9796686" y="5125855"/>
              <a:ext cx="1493478" cy="504163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858"/>
            <a:stretch/>
          </p:blipFill>
          <p:spPr>
            <a:xfrm>
              <a:off x="9796686" y="5796237"/>
              <a:ext cx="1493478" cy="5041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796685" y="5215166"/>
              <a:ext cx="1493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바로가기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796685" y="5888366"/>
              <a:ext cx="1493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닫</a:t>
              </a:r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기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38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23123" y="347671"/>
            <a:ext cx="10945753" cy="6162657"/>
            <a:chOff x="623123" y="347671"/>
            <a:chExt cx="10945753" cy="6162657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23" y="347671"/>
              <a:ext cx="10945753" cy="6162657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8186903" y="1783875"/>
              <a:ext cx="3381973" cy="660317"/>
            </a:xfrm>
            <a:prstGeom prst="rect">
              <a:avLst/>
            </a:prstGeom>
            <a:solidFill>
              <a:schemeClr val="tx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903" y="1783875"/>
              <a:ext cx="660317" cy="66031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847221" y="1819370"/>
              <a:ext cx="2721655" cy="58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일일 미션 달성</a:t>
              </a:r>
              <a:endPara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균열던전</a:t>
              </a:r>
              <a:r>
                <a:rPr lang="ko-KR" altLang="en-US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ko-KR" altLang="en-US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 참가 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미션 달성</a:t>
              </a:r>
              <a:endPara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8015416" y="1639329"/>
              <a:ext cx="3553459" cy="9555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25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190</Words>
  <Application>Microsoft Office PowerPoint</Application>
  <PresentationFormat>와이드스크린</PresentationFormat>
  <Paragraphs>113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21</cp:revision>
  <dcterms:created xsi:type="dcterms:W3CDTF">2016-03-08T10:54:30Z</dcterms:created>
  <dcterms:modified xsi:type="dcterms:W3CDTF">2016-04-06T03:17:35Z</dcterms:modified>
</cp:coreProperties>
</file>