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73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2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68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23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6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93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15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80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42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3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94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77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70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1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5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0.png"/><Relationship Id="rId3" Type="http://schemas.openxmlformats.org/officeDocument/2006/relationships/image" Target="../media/image2.jpg"/><Relationship Id="rId21" Type="http://schemas.openxmlformats.org/officeDocument/2006/relationships/image" Target="../media/image26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4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1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grpSp>
          <p:nvGrpSpPr>
            <p:cNvPr id="268" name="그룹 267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269" name="그림 2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270" name="그림 2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262" y="29495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1" name="그림 27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5213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2" name="그림 27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977" y="1691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3" name="그림 27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62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4" name="그림 27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57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5" name="그림 27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159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6" name="그림 27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850" y="169612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7" name="그림 27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9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8" name="그림 27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279" name="TextBox 278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280" name="그림 27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281" name="그림 28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2" name="그림 28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3" name="그림 28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4" name="그림 28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5" name="그림 28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6" name="그림 285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287" name="TextBox 286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288" name="그림 28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9" name="그림 28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90" name="그림 28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1" name="그림 29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2" name="그림 29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3" name="그림 29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4" name="그림 29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5" name="그림 29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296" name="TextBox 295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297" name="그림 29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8" name="그림 29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299" name="그림 29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0" name="그림 29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1" name="그림 30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2" name="그림 30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3" name="그림 30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04" name="TextBox 303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05" name="그림 30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6" name="그림 30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7" name="그림 30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8" name="그림 30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9" name="그림 30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10" name="TextBox 309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11" name="그림 31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12" name="그림 31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313" name="그림 31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14" name="그림 31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15" name="그림 31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16" name="그림 31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17" name="TextBox 316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18" name="그림 31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19" name="그림 31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0" name="그림 31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1" name="그림 32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2" name="그림 321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23" name="그림 32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4" name="그림 32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5" name="그림 32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26" name="그림 32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7" name="그림 32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328" name="그림 32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329" name="TextBox 328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331" name="그룹 330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367" name="모서리가 둥근 직사각형 366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368" name="그림 367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369" name="TextBox 368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70" name="타원 369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71" name="TextBox 370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32" name="그룹 331"/>
              <p:cNvGrpSpPr/>
              <p:nvPr/>
            </p:nvGrpSpPr>
            <p:grpSpPr>
              <a:xfrm>
                <a:off x="692915" y="5405756"/>
                <a:ext cx="5019628" cy="1259694"/>
                <a:chOff x="726581" y="4150109"/>
                <a:chExt cx="5019628" cy="1259694"/>
              </a:xfrm>
            </p:grpSpPr>
            <p:sp>
              <p:nvSpPr>
                <p:cNvPr id="357" name="직사각형 356"/>
                <p:cNvSpPr/>
                <p:nvPr/>
              </p:nvSpPr>
              <p:spPr>
                <a:xfrm>
                  <a:off x="726581" y="4150109"/>
                  <a:ext cx="5019628" cy="124434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8" name="TextBox 357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59" name="직사각형 358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360" name="모서리가 둥근 직사각형 359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1" name="모서리가 둥근 직사각형 360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2" name="TextBox 361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3" name="TextBox 362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4" name="TextBox 363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5" name="TextBox 364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6" name="TextBox 365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33" name="그룹 332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355" name="오각형 354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6" name="TextBox 355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34" name="그룹 333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353" name="오각형 352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4" name="TextBox 353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35" name="TextBox 334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" name="TextBox 335"/>
              <p:cNvSpPr txBox="1"/>
              <p:nvPr/>
            </p:nvSpPr>
            <p:spPr>
              <a:xfrm>
                <a:off x="3305920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37" name="그룹 336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351" name="오각형 350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2" name="TextBox 351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38" name="그룹 337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349" name="오각형 348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0" name="TextBox 349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39" name="그룹 338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347" name="오각형 346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8" name="TextBox 347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340" name="그림 339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7466018" y="1753840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341" name="그림 340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8762186" y="3024877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342" name="그림 34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4515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43" name="그림 34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727" y="5997162"/>
                <a:ext cx="1568768" cy="523567"/>
              </a:xfrm>
              <a:prstGeom prst="rect">
                <a:avLst/>
              </a:prstGeom>
            </p:spPr>
          </p:pic>
          <p:pic>
            <p:nvPicPr>
              <p:cNvPr id="344" name="그림 34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304" y="5997162"/>
                <a:ext cx="1568768" cy="523567"/>
              </a:xfrm>
              <a:prstGeom prst="rect">
                <a:avLst/>
              </a:prstGeom>
            </p:spPr>
          </p:pic>
          <p:sp>
            <p:nvSpPr>
              <p:cNvPr id="345" name="TextBox 344"/>
              <p:cNvSpPr txBox="1"/>
              <p:nvPr/>
            </p:nvSpPr>
            <p:spPr>
              <a:xfrm>
                <a:off x="809224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일괄분해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6" name="TextBox 345"/>
              <p:cNvSpPr txBox="1"/>
              <p:nvPr/>
            </p:nvSpPr>
            <p:spPr>
              <a:xfrm>
                <a:off x="969737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일괄판매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72" name="그룹 371"/>
            <p:cNvGrpSpPr/>
            <p:nvPr/>
          </p:nvGrpSpPr>
          <p:grpSpPr>
            <a:xfrm>
              <a:off x="5758835" y="985688"/>
              <a:ext cx="5816956" cy="5664416"/>
              <a:chOff x="5758835" y="985688"/>
              <a:chExt cx="5816956" cy="5664416"/>
            </a:xfrm>
          </p:grpSpPr>
          <p:pic>
            <p:nvPicPr>
              <p:cNvPr id="373" name="그림 372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5" t="9058" r="-433" b="416"/>
              <a:stretch/>
            </p:blipFill>
            <p:spPr>
              <a:xfrm>
                <a:off x="5758835" y="1580186"/>
                <a:ext cx="5816956" cy="5069918"/>
              </a:xfrm>
              <a:prstGeom prst="rect">
                <a:avLst/>
              </a:prstGeom>
            </p:spPr>
          </p:pic>
          <p:pic>
            <p:nvPicPr>
              <p:cNvPr id="374" name="그림 373"/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95" t="6451" r="25155" b="82006"/>
              <a:stretch/>
            </p:blipFill>
            <p:spPr>
              <a:xfrm>
                <a:off x="5766472" y="985688"/>
                <a:ext cx="5710108" cy="720921"/>
              </a:xfrm>
              <a:prstGeom prst="rect">
                <a:avLst/>
              </a:prstGeom>
            </p:spPr>
          </p:pic>
          <p:sp>
            <p:nvSpPr>
              <p:cNvPr id="375" name="직사각형 374"/>
              <p:cNvSpPr/>
              <p:nvPr/>
            </p:nvSpPr>
            <p:spPr>
              <a:xfrm>
                <a:off x="5932805" y="1691993"/>
                <a:ext cx="5379037" cy="4325689"/>
              </a:xfrm>
              <a:prstGeom prst="rect">
                <a:avLst/>
              </a:prstGeom>
              <a:solidFill>
                <a:srgbClr val="1713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7383903" y="1231789"/>
                <a:ext cx="2182006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err="1" smtClean="0">
                    <a:solidFill>
                      <a:schemeClr val="bg1"/>
                    </a:solidFill>
                  </a:rPr>
                  <a:t>아그문트의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 용암 대검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>
                <a:off x="8178378" y="2137410"/>
                <a:ext cx="1142955" cy="67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세기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9510068" y="2137410"/>
                <a:ext cx="1215618" cy="711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123,456,789</a:t>
                </a:r>
                <a:endParaRPr lang="en-US" altLang="ko-KR" sz="1200" b="1" dirty="0" smtClean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+75%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379" name="직선 연결선 378"/>
              <p:cNvCxnSpPr/>
              <p:nvPr/>
            </p:nvCxnSpPr>
            <p:spPr>
              <a:xfrm>
                <a:off x="7134389" y="2856280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타원 379"/>
              <p:cNvSpPr/>
              <p:nvPr/>
            </p:nvSpPr>
            <p:spPr>
              <a:xfrm>
                <a:off x="7095703" y="2829189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7057225" y="2936473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랜덤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8178378" y="2893707"/>
                <a:ext cx="1142955" cy="97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확률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세기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83" name="TextBox 382"/>
              <p:cNvSpPr txBox="1"/>
              <p:nvPr/>
            </p:nvSpPr>
            <p:spPr>
              <a:xfrm>
                <a:off x="9510068" y="2893707"/>
                <a:ext cx="1215617" cy="97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123,456,789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+15%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+10%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384" name="직선 연결선 383"/>
              <p:cNvCxnSpPr/>
              <p:nvPr/>
            </p:nvCxnSpPr>
            <p:spPr>
              <a:xfrm>
                <a:off x="7134389" y="3928506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" name="타원 384"/>
              <p:cNvSpPr/>
              <p:nvPr/>
            </p:nvSpPr>
            <p:spPr>
              <a:xfrm>
                <a:off x="7111041" y="3911955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7057225" y="4018799"/>
                <a:ext cx="89046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룬</a:t>
                </a: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87" name="직사각형 386"/>
              <p:cNvSpPr/>
              <p:nvPr/>
            </p:nvSpPr>
            <p:spPr>
              <a:xfrm>
                <a:off x="8273054" y="4053868"/>
                <a:ext cx="349257" cy="333953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388" name="그림 387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3371" b="97753" l="0" r="943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3054" y="4062036"/>
                <a:ext cx="349257" cy="333953"/>
              </a:xfrm>
              <a:prstGeom prst="rect">
                <a:avLst/>
              </a:prstGeom>
            </p:spPr>
          </p:pic>
          <p:sp>
            <p:nvSpPr>
              <p:cNvPr id="389" name="직사각형 388"/>
              <p:cNvSpPr/>
              <p:nvPr/>
            </p:nvSpPr>
            <p:spPr>
              <a:xfrm>
                <a:off x="8271523" y="4464114"/>
                <a:ext cx="349257" cy="333953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8739165" y="4084046"/>
                <a:ext cx="1420883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 </a:t>
                </a:r>
                <a:r>
                  <a:rPr lang="en-US" altLang="ko-KR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+ 25,000</a:t>
                </a:r>
              </a:p>
            </p:txBody>
          </p:sp>
          <p:sp>
            <p:nvSpPr>
              <p:cNvPr id="391" name="TextBox 390"/>
              <p:cNvSpPr txBox="1"/>
              <p:nvPr/>
            </p:nvSpPr>
            <p:spPr>
              <a:xfrm>
                <a:off x="8739165" y="4484564"/>
                <a:ext cx="904992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비어 있음</a:t>
                </a:r>
                <a:endParaRPr lang="en-US" altLang="ko-KR" sz="11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392" name="직선 연결선 391"/>
              <p:cNvCxnSpPr/>
              <p:nvPr/>
            </p:nvCxnSpPr>
            <p:spPr>
              <a:xfrm>
                <a:off x="7134389" y="4898980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3" name="타원 392"/>
              <p:cNvSpPr/>
              <p:nvPr/>
            </p:nvSpPr>
            <p:spPr>
              <a:xfrm>
                <a:off x="7095703" y="4882429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>
                <a:off x="7057225" y="4914468"/>
                <a:ext cx="1093910" cy="330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세트 효과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8248645" y="5192105"/>
                <a:ext cx="1847744" cy="725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2</a:t>
                </a:r>
                <a:r>
                  <a:rPr lang="ko-KR" altLang="en-US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공격력 </a:t>
                </a: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3</a:t>
                </a:r>
                <a:r>
                  <a:rPr lang="ko-KR" altLang="en-U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치명타확률 </a:t>
                </a: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5</a:t>
                </a:r>
                <a:r>
                  <a:rPr lang="ko-KR" altLang="en-US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회피율</a:t>
                </a:r>
                <a:r>
                  <a:rPr lang="ko-KR" altLang="en-US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 </a:t>
                </a: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+5%</a:t>
                </a:r>
                <a:endParaRPr lang="ko-KR" altLang="en-US" sz="10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>
                <a:off x="8178378" y="4935928"/>
                <a:ext cx="1727875" cy="292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불멸의 </a:t>
                </a:r>
                <a:r>
                  <a:rPr lang="ko-KR" altLang="en-US" sz="12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버서커</a:t>
                </a:r>
                <a:r>
                  <a:rPr lang="ko-KR" altLang="en-US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세트</a:t>
                </a:r>
                <a:endParaRPr lang="ko-KR" altLang="en-US" sz="1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97" name="직선 연결선 396"/>
              <p:cNvCxnSpPr/>
              <p:nvPr/>
            </p:nvCxnSpPr>
            <p:spPr>
              <a:xfrm>
                <a:off x="7134389" y="5906298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8" name="타원 397"/>
              <p:cNvSpPr/>
              <p:nvPr/>
            </p:nvSpPr>
            <p:spPr>
              <a:xfrm>
                <a:off x="7095703" y="5889747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99" name="그룹 398"/>
              <p:cNvGrpSpPr/>
              <p:nvPr/>
            </p:nvGrpSpPr>
            <p:grpSpPr>
              <a:xfrm>
                <a:off x="5950810" y="4401640"/>
                <a:ext cx="1079590" cy="780153"/>
                <a:chOff x="4053196" y="3415161"/>
                <a:chExt cx="952692" cy="614651"/>
              </a:xfrm>
            </p:grpSpPr>
            <p:pic>
              <p:nvPicPr>
                <p:cNvPr id="446" name="그림 445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3415161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47" name="그림 446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3415161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48" name="그림 447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3415161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449" name="TextBox 448"/>
                <p:cNvSpPr txBox="1"/>
                <p:nvPr/>
              </p:nvSpPr>
              <p:spPr>
                <a:xfrm>
                  <a:off x="4269653" y="35670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분해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0" name="그룹 399"/>
              <p:cNvGrpSpPr/>
              <p:nvPr/>
            </p:nvGrpSpPr>
            <p:grpSpPr>
              <a:xfrm>
                <a:off x="5950810" y="5180450"/>
                <a:ext cx="1079590" cy="780153"/>
                <a:chOff x="4053196" y="4058787"/>
                <a:chExt cx="952692" cy="614651"/>
              </a:xfrm>
            </p:grpSpPr>
            <p:pic>
              <p:nvPicPr>
                <p:cNvPr id="442" name="그림 441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4058787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43" name="그림 442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4058787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44" name="그림 443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4058787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445" name="TextBox 444"/>
                <p:cNvSpPr txBox="1"/>
                <p:nvPr/>
              </p:nvSpPr>
              <p:spPr>
                <a:xfrm>
                  <a:off x="4269653" y="42097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판매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1" name="그룹 400"/>
              <p:cNvGrpSpPr/>
              <p:nvPr/>
            </p:nvGrpSpPr>
            <p:grpSpPr>
              <a:xfrm>
                <a:off x="5950810" y="2844020"/>
                <a:ext cx="1079590" cy="780153"/>
                <a:chOff x="4033740" y="2138974"/>
                <a:chExt cx="952692" cy="614651"/>
              </a:xfrm>
            </p:grpSpPr>
            <p:pic>
              <p:nvPicPr>
                <p:cNvPr id="438" name="그림 437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33740" y="2138974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39" name="그림 438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28344" y="2138974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40" name="그림 439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185407" y="2138974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441" name="TextBox 440"/>
                <p:cNvSpPr txBox="1"/>
                <p:nvPr/>
              </p:nvSpPr>
              <p:spPr>
                <a:xfrm>
                  <a:off x="4250197" y="2292761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합성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2" name="그룹 401"/>
              <p:cNvGrpSpPr/>
              <p:nvPr/>
            </p:nvGrpSpPr>
            <p:grpSpPr>
              <a:xfrm>
                <a:off x="5950810" y="3622830"/>
                <a:ext cx="1079590" cy="780153"/>
                <a:chOff x="4053196" y="2771535"/>
                <a:chExt cx="952692" cy="614651"/>
              </a:xfrm>
            </p:grpSpPr>
            <p:pic>
              <p:nvPicPr>
                <p:cNvPr id="434" name="그림 433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2771535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35" name="그림 434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2771535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36" name="그림 435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2771535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437" name="TextBox 436"/>
                <p:cNvSpPr txBox="1"/>
                <p:nvPr/>
              </p:nvSpPr>
              <p:spPr>
                <a:xfrm>
                  <a:off x="4269653" y="29243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승급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03" name="그림 402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7085509" y="6062502"/>
                <a:ext cx="859064" cy="429084"/>
              </a:xfrm>
              <a:prstGeom prst="rect">
                <a:avLst/>
              </a:prstGeom>
            </p:spPr>
          </p:pic>
          <p:pic>
            <p:nvPicPr>
              <p:cNvPr id="404" name="그림 403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8280975" y="6062502"/>
                <a:ext cx="859062" cy="429084"/>
              </a:xfrm>
              <a:prstGeom prst="rect">
                <a:avLst/>
              </a:prstGeom>
            </p:spPr>
          </p:pic>
          <p:pic>
            <p:nvPicPr>
              <p:cNvPr id="405" name="그림 404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7742911" y="6062502"/>
                <a:ext cx="795564" cy="429084"/>
              </a:xfrm>
              <a:prstGeom prst="rect">
                <a:avLst/>
              </a:prstGeom>
            </p:spPr>
          </p:pic>
          <p:sp>
            <p:nvSpPr>
              <p:cNvPr id="406" name="TextBox 405"/>
              <p:cNvSpPr txBox="1"/>
              <p:nvPr/>
            </p:nvSpPr>
            <p:spPr>
              <a:xfrm>
                <a:off x="7832610" y="6100583"/>
                <a:ext cx="616165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강화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7" name="그림 406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9213218" y="6062502"/>
                <a:ext cx="859064" cy="429084"/>
              </a:xfrm>
              <a:prstGeom prst="rect">
                <a:avLst/>
              </a:prstGeom>
            </p:spPr>
          </p:pic>
          <p:pic>
            <p:nvPicPr>
              <p:cNvPr id="408" name="그림 407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408684" y="6062502"/>
                <a:ext cx="859062" cy="429084"/>
              </a:xfrm>
              <a:prstGeom prst="rect">
                <a:avLst/>
              </a:prstGeom>
            </p:spPr>
          </p:pic>
          <p:pic>
            <p:nvPicPr>
              <p:cNvPr id="409" name="그림 408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9870621" y="6062502"/>
                <a:ext cx="795564" cy="429084"/>
              </a:xfrm>
              <a:prstGeom prst="rect">
                <a:avLst/>
              </a:prstGeom>
            </p:spPr>
          </p:pic>
          <p:sp>
            <p:nvSpPr>
              <p:cNvPr id="410" name="TextBox 409"/>
              <p:cNvSpPr txBox="1"/>
              <p:nvPr/>
            </p:nvSpPr>
            <p:spPr>
              <a:xfrm>
                <a:off x="9951293" y="6100583"/>
                <a:ext cx="616165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해제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11" name="그림 410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312847" y="4459320"/>
                <a:ext cx="859065" cy="335466"/>
              </a:xfrm>
              <a:prstGeom prst="rect">
                <a:avLst/>
              </a:prstGeom>
            </p:spPr>
          </p:pic>
          <p:sp>
            <p:nvSpPr>
              <p:cNvPr id="412" name="TextBox 411"/>
              <p:cNvSpPr txBox="1"/>
              <p:nvPr/>
            </p:nvSpPr>
            <p:spPr>
              <a:xfrm>
                <a:off x="7057225" y="2181780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기본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7057225" y="1747203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강화 단계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>
                <a:off x="8204856" y="1747203"/>
                <a:ext cx="2487981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altLang="ko-KR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L</a:t>
                </a: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EVEL                15  /  20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415" name="직선 연결선 414"/>
              <p:cNvCxnSpPr/>
              <p:nvPr/>
            </p:nvCxnSpPr>
            <p:spPr>
              <a:xfrm>
                <a:off x="7134389" y="2129407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6" name="타원 415"/>
              <p:cNvSpPr/>
              <p:nvPr/>
            </p:nvSpPr>
            <p:spPr>
              <a:xfrm>
                <a:off x="7095703" y="2102315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17" name="그림 416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312847" y="4048570"/>
                <a:ext cx="859065" cy="335466"/>
              </a:xfrm>
              <a:prstGeom prst="rect">
                <a:avLst/>
              </a:prstGeom>
            </p:spPr>
          </p:pic>
          <p:sp>
            <p:nvSpPr>
              <p:cNvPr id="418" name="TextBox 417"/>
              <p:cNvSpPr txBox="1"/>
              <p:nvPr/>
            </p:nvSpPr>
            <p:spPr>
              <a:xfrm>
                <a:off x="10476726" y="4080455"/>
                <a:ext cx="528971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변경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0476726" y="4481096"/>
                <a:ext cx="528971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장착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20" name="직선 연결선 419"/>
              <p:cNvCxnSpPr/>
              <p:nvPr/>
            </p:nvCxnSpPr>
            <p:spPr>
              <a:xfrm flipV="1">
                <a:off x="8156322" y="1785741"/>
                <a:ext cx="0" cy="27930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/>
              <p:cNvCxnSpPr/>
              <p:nvPr/>
            </p:nvCxnSpPr>
            <p:spPr>
              <a:xfrm flipV="1">
                <a:off x="8156322" y="2181781"/>
                <a:ext cx="0" cy="621087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/>
              <p:cNvCxnSpPr/>
              <p:nvPr/>
            </p:nvCxnSpPr>
            <p:spPr>
              <a:xfrm flipV="1">
                <a:off x="8156322" y="2907067"/>
                <a:ext cx="0" cy="981458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/>
              <p:cNvCxnSpPr/>
              <p:nvPr/>
            </p:nvCxnSpPr>
            <p:spPr>
              <a:xfrm flipV="1">
                <a:off x="8156322" y="3965354"/>
                <a:ext cx="0" cy="882345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/>
              <p:cNvCxnSpPr/>
              <p:nvPr/>
            </p:nvCxnSpPr>
            <p:spPr>
              <a:xfrm flipV="1">
                <a:off x="8156322" y="4935826"/>
                <a:ext cx="0" cy="923749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5" name="직사각형 424"/>
              <p:cNvSpPr/>
              <p:nvPr/>
            </p:nvSpPr>
            <p:spPr>
              <a:xfrm>
                <a:off x="6058978" y="1276243"/>
                <a:ext cx="274243" cy="26222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26" name="그림 425"/>
              <p:cNvPicPr>
                <a:picLocks noChangeAspect="1"/>
              </p:cNvPicPr>
              <p:nvPr/>
            </p:nvPicPr>
            <p:blipFill rotWithShape="1">
              <a:blip r:embed="rId11"/>
              <a:srcRect l="15593" t="6258" r="12525" b="2634"/>
              <a:stretch/>
            </p:blipFill>
            <p:spPr>
              <a:xfrm>
                <a:off x="6113775" y="1308989"/>
                <a:ext cx="153389" cy="191528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427" name="그림 4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822" y="1776636"/>
                <a:ext cx="1043898" cy="1043898"/>
              </a:xfrm>
              <a:prstGeom prst="rect">
                <a:avLst/>
              </a:prstGeom>
            </p:spPr>
          </p:pic>
          <p:pic>
            <p:nvPicPr>
              <p:cNvPr id="428" name="그림 427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048662" y="1737553"/>
                <a:ext cx="975193" cy="1019879"/>
              </a:xfrm>
              <a:prstGeom prst="rect">
                <a:avLst/>
              </a:prstGeom>
            </p:spPr>
          </p:pic>
          <p:pic>
            <p:nvPicPr>
              <p:cNvPr id="429" name="그림 42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5987708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430" name="그림 42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86373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431" name="그림 43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85036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432" name="그림 4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83701" y="2517375"/>
                <a:ext cx="268975" cy="251293"/>
              </a:xfrm>
              <a:prstGeom prst="rect">
                <a:avLst/>
              </a:prstGeom>
            </p:spPr>
          </p:pic>
          <p:sp>
            <p:nvSpPr>
              <p:cNvPr id="433" name="TextBox 432"/>
              <p:cNvSpPr txBox="1"/>
              <p:nvPr/>
            </p:nvSpPr>
            <p:spPr>
              <a:xfrm>
                <a:off x="6506522" y="177636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50" name="직사각형 449"/>
            <p:cNvSpPr/>
            <p:nvPr/>
          </p:nvSpPr>
          <p:spPr>
            <a:xfrm>
              <a:off x="5891161" y="4350784"/>
              <a:ext cx="1237012" cy="9151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622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14156" y="515422"/>
            <a:ext cx="10961635" cy="6171075"/>
            <a:chOff x="614156" y="515422"/>
            <a:chExt cx="10961635" cy="6171075"/>
          </a:xfrm>
        </p:grpSpPr>
        <p:grpSp>
          <p:nvGrpSpPr>
            <p:cNvPr id="140" name="그룹 139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141" name="그림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262" y="29495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5213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977" y="1691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5" name="그림 1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62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6" name="그림 14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57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7" name="그림 146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159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8" name="그림 147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850" y="169612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9" name="그림 14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9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0" name="그림 14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151" name="TextBox 150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152" name="그림 1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153" name="그림 15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4" name="그림 15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5" name="그림 15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6" name="그림 15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7" name="그림 15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8" name="그림 157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159" name="TextBox 158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60" name="그림 15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61" name="그림 1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62" name="그림 16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4" name="그림 1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5" name="그림 16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6" name="그림 1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7" name="그림 16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68" name="TextBox 167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69" name="그림 16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0" name="그림 16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71" name="그림 17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2" name="그림 17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3" name="그림 17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4" name="그림 17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5" name="그림 17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80" name="그림 17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1" name="그림 18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2" name="그림 18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3" name="그림 18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4" name="그림 18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85" name="TextBox 184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86" name="그림 18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7" name="그림 18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9" name="그림 18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0" name="그림 18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1" name="그림 19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92" name="TextBox 191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93" name="그림 19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94" name="그림 19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5" name="그림 19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6" name="그림 19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7" name="그림 196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98" name="그림 19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9" name="그림 19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02" name="그림 201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203" name="그림 20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07" name="그림 20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218" name="그림 21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219" name="TextBox 218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21" name="그룹 220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257" name="모서리가 둥근 직사각형 256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258" name="그림 257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259" name="TextBox 258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60" name="타원 259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22" name="그룹 221"/>
              <p:cNvGrpSpPr/>
              <p:nvPr/>
            </p:nvGrpSpPr>
            <p:grpSpPr>
              <a:xfrm>
                <a:off x="692915" y="5405756"/>
                <a:ext cx="5019628" cy="1259694"/>
                <a:chOff x="726581" y="4150109"/>
                <a:chExt cx="5019628" cy="1259694"/>
              </a:xfrm>
            </p:grpSpPr>
            <p:sp>
              <p:nvSpPr>
                <p:cNvPr id="247" name="직사각형 246"/>
                <p:cNvSpPr/>
                <p:nvPr/>
              </p:nvSpPr>
              <p:spPr>
                <a:xfrm>
                  <a:off x="726581" y="4150109"/>
                  <a:ext cx="5019628" cy="124434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49" name="직사각형 248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250" name="모서리가 둥근 직사각형 249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" name="모서리가 둥근 직사각형 250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3" name="TextBox 252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23" name="그룹 222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245" name="오각형 244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4" name="그룹 223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243" name="오각형 242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4" name="TextBox 243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25" name="TextBox 224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305920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27" name="그룹 226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241" name="오각형 240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2" name="TextBox 241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8" name="그룹 227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239" name="오각형 238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0" name="TextBox 239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9" name="그룹 228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237" name="오각형 236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30" name="그림 229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7466018" y="1753840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231" name="그림 230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8762186" y="3024877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232" name="그림 2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4515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33" name="그림 23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727" y="5997162"/>
                <a:ext cx="1568768" cy="523567"/>
              </a:xfrm>
              <a:prstGeom prst="rect">
                <a:avLst/>
              </a:prstGeom>
            </p:spPr>
          </p:pic>
          <p:pic>
            <p:nvPicPr>
              <p:cNvPr id="234" name="그림 23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304" y="5997162"/>
                <a:ext cx="1568768" cy="523567"/>
              </a:xfrm>
              <a:prstGeom prst="rect">
                <a:avLst/>
              </a:prstGeom>
            </p:spPr>
          </p:pic>
          <p:sp>
            <p:nvSpPr>
              <p:cNvPr id="235" name="TextBox 234"/>
              <p:cNvSpPr txBox="1"/>
              <p:nvPr/>
            </p:nvSpPr>
            <p:spPr>
              <a:xfrm>
                <a:off x="809224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일괄분해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969737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일괄판매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62" name="직사각형 261"/>
            <p:cNvSpPr/>
            <p:nvPr/>
          </p:nvSpPr>
          <p:spPr>
            <a:xfrm>
              <a:off x="614156" y="515422"/>
              <a:ext cx="10961635" cy="6171075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491156" y="1112240"/>
              <a:ext cx="5198321" cy="4977439"/>
              <a:chOff x="3496840" y="725777"/>
              <a:chExt cx="5198321" cy="4977439"/>
            </a:xfrm>
          </p:grpSpPr>
          <p:pic>
            <p:nvPicPr>
              <p:cNvPr id="177" name="그림 176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6840" y="725777"/>
                <a:ext cx="5198321" cy="4977439"/>
              </a:xfrm>
              <a:prstGeom prst="rect">
                <a:avLst/>
              </a:prstGeom>
            </p:spPr>
          </p:pic>
          <p:sp>
            <p:nvSpPr>
              <p:cNvPr id="178" name="TextBox 177"/>
              <p:cNvSpPr txBox="1"/>
              <p:nvPr/>
            </p:nvSpPr>
            <p:spPr>
              <a:xfrm>
                <a:off x="5514442" y="907768"/>
                <a:ext cx="1144865" cy="267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아이템 분해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79" name="그림 178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4985" y="1320902"/>
                <a:ext cx="4631812" cy="4211435"/>
              </a:xfrm>
              <a:prstGeom prst="rect">
                <a:avLst/>
              </a:prstGeom>
            </p:spPr>
          </p:pic>
          <p:sp>
            <p:nvSpPr>
              <p:cNvPr id="200" name="TextBox 199"/>
              <p:cNvSpPr txBox="1"/>
              <p:nvPr/>
            </p:nvSpPr>
            <p:spPr>
              <a:xfrm>
                <a:off x="4377061" y="2182278"/>
                <a:ext cx="11448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대상 아이템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6550063" y="2182278"/>
                <a:ext cx="11448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smtClean="0">
                    <a:solidFill>
                      <a:schemeClr val="bg1"/>
                    </a:solidFill>
                  </a:rPr>
                  <a:t>정수 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아이템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3916680" y="1537572"/>
                <a:ext cx="19880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분해 대상 아이템 선택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5" name="직선 연결선 204"/>
              <p:cNvCxnSpPr/>
              <p:nvPr/>
            </p:nvCxnSpPr>
            <p:spPr>
              <a:xfrm>
                <a:off x="3956448" y="1908288"/>
                <a:ext cx="4284000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타원 205"/>
              <p:cNvSpPr/>
              <p:nvPr/>
            </p:nvSpPr>
            <p:spPr>
              <a:xfrm>
                <a:off x="3922309" y="1883285"/>
                <a:ext cx="49279" cy="49279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08" name="직선 연결선 207"/>
              <p:cNvCxnSpPr/>
              <p:nvPr/>
            </p:nvCxnSpPr>
            <p:spPr>
              <a:xfrm>
                <a:off x="3950819" y="4896957"/>
                <a:ext cx="4284000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타원 208"/>
              <p:cNvSpPr/>
              <p:nvPr/>
            </p:nvSpPr>
            <p:spPr>
              <a:xfrm>
                <a:off x="3916680" y="4871954"/>
                <a:ext cx="49279" cy="49279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10" name="그림 209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3983208" y="4998279"/>
                <a:ext cx="758087" cy="396000"/>
              </a:xfrm>
              <a:prstGeom prst="rect">
                <a:avLst/>
              </a:prstGeom>
            </p:spPr>
          </p:pic>
          <p:pic>
            <p:nvPicPr>
              <p:cNvPr id="211" name="그림 210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7408221" y="4998279"/>
                <a:ext cx="758086" cy="396000"/>
              </a:xfrm>
              <a:prstGeom prst="rect">
                <a:avLst/>
              </a:prstGeom>
            </p:spPr>
          </p:pic>
          <p:pic>
            <p:nvPicPr>
              <p:cNvPr id="212" name="그림 211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4608813" y="4998279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14" name="그림 213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5277297" y="4998279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15" name="그림 214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5939246" y="4998279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16" name="그림 215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6510667" y="4998279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17" name="그림 216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7005875" y="4998279"/>
                <a:ext cx="702051" cy="396000"/>
              </a:xfrm>
              <a:prstGeom prst="rect">
                <a:avLst/>
              </a:prstGeom>
            </p:spPr>
          </p:pic>
          <p:sp>
            <p:nvSpPr>
              <p:cNvPr id="213" name="TextBox 212"/>
              <p:cNvSpPr txBox="1"/>
              <p:nvPr/>
            </p:nvSpPr>
            <p:spPr>
              <a:xfrm>
                <a:off x="5579700" y="5041588"/>
                <a:ext cx="11448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아이템 분해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오른쪽 화살표 1"/>
              <p:cNvSpPr/>
              <p:nvPr/>
            </p:nvSpPr>
            <p:spPr>
              <a:xfrm>
                <a:off x="5793645" y="2855595"/>
                <a:ext cx="521711" cy="410483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84" name="그림 483"/>
              <p:cNvPicPr/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67" t="9550" r="26411" b="82190"/>
              <a:stretch/>
            </p:blipFill>
            <p:spPr>
              <a:xfrm>
                <a:off x="7997264" y="893220"/>
                <a:ext cx="396000" cy="396000"/>
              </a:xfrm>
              <a:prstGeom prst="rect">
                <a:avLst/>
              </a:prstGeom>
            </p:spPr>
          </p:pic>
          <p:grpSp>
            <p:nvGrpSpPr>
              <p:cNvPr id="5" name="그룹 4"/>
              <p:cNvGrpSpPr/>
              <p:nvPr/>
            </p:nvGrpSpPr>
            <p:grpSpPr>
              <a:xfrm>
                <a:off x="6516296" y="2536782"/>
                <a:ext cx="1178716" cy="1143142"/>
                <a:chOff x="5369012" y="2748806"/>
                <a:chExt cx="1178716" cy="1143142"/>
              </a:xfrm>
            </p:grpSpPr>
            <p:pic>
              <p:nvPicPr>
                <p:cNvPr id="323" name="그림 32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9012" y="2748806"/>
                  <a:ext cx="1133292" cy="1133292"/>
                </a:xfrm>
                <a:prstGeom prst="rect">
                  <a:avLst/>
                </a:prstGeom>
              </p:spPr>
            </p:pic>
            <p:pic>
              <p:nvPicPr>
                <p:cNvPr id="324" name="그림 323"/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67212" y="2854064"/>
                  <a:ext cx="1022800" cy="1022800"/>
                </a:xfrm>
                <a:prstGeom prst="rect">
                  <a:avLst/>
                </a:prstGeom>
              </p:spPr>
            </p:pic>
            <p:sp>
              <p:nvSpPr>
                <p:cNvPr id="325" name="TextBox 324"/>
                <p:cNvSpPr txBox="1"/>
                <p:nvPr/>
              </p:nvSpPr>
              <p:spPr>
                <a:xfrm>
                  <a:off x="5720835" y="3584171"/>
                  <a:ext cx="82689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X 150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6" name="그룹 5"/>
              <p:cNvGrpSpPr/>
              <p:nvPr/>
            </p:nvGrpSpPr>
            <p:grpSpPr>
              <a:xfrm>
                <a:off x="4368782" y="2491879"/>
                <a:ext cx="1193824" cy="1178195"/>
                <a:chOff x="4491332" y="2237354"/>
                <a:chExt cx="1193824" cy="1178195"/>
              </a:xfrm>
            </p:grpSpPr>
            <p:pic>
              <p:nvPicPr>
                <p:cNvPr id="326" name="그림 325"/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91332" y="2244265"/>
                  <a:ext cx="1171284" cy="1171284"/>
                </a:xfrm>
                <a:prstGeom prst="rect">
                  <a:avLst/>
                </a:prstGeom>
              </p:spPr>
            </p:pic>
            <p:pic>
              <p:nvPicPr>
                <p:cNvPr id="327" name="그림 326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4614442" y="2396371"/>
                  <a:ext cx="900001" cy="900000"/>
                </a:xfrm>
                <a:prstGeom prst="rect">
                  <a:avLst/>
                </a:prstGeom>
              </p:spPr>
            </p:pic>
            <p:sp>
              <p:nvSpPr>
                <p:cNvPr id="328" name="TextBox 327"/>
                <p:cNvSpPr txBox="1"/>
                <p:nvPr/>
              </p:nvSpPr>
              <p:spPr>
                <a:xfrm>
                  <a:off x="5162256" y="2237354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+20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329" name="그림 32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4524594" y="3144084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30" name="그림 32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4699907" y="3144084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31" name="그림 33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4875219" y="3144084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32" name="그림 33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5050532" y="3144084"/>
                  <a:ext cx="237359" cy="231917"/>
                </a:xfrm>
                <a:prstGeom prst="rect">
                  <a:avLst/>
                </a:prstGeom>
              </p:spPr>
            </p:pic>
          </p:grpSp>
          <p:sp>
            <p:nvSpPr>
              <p:cNvPr id="333" name="TextBox 332"/>
              <p:cNvSpPr txBox="1"/>
              <p:nvPr/>
            </p:nvSpPr>
            <p:spPr>
              <a:xfrm>
                <a:off x="3774985" y="4172172"/>
                <a:ext cx="4618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Tip. 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장비아이템을 분해하면 </a:t>
                </a:r>
                <a:endParaRPr lang="en-US" altLang="ko-KR" sz="12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정수아이템을 획득할 수 있습니다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.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769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grpSp>
          <p:nvGrpSpPr>
            <p:cNvPr id="140" name="그룹 139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141" name="그림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262" y="29495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5213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977" y="1691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5" name="그림 1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62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6" name="그림 14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57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7" name="그림 146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159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8" name="그림 147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850" y="169612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9" name="그림 14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9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0" name="그림 14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151" name="TextBox 150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152" name="그림 1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153" name="그림 15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4" name="그림 15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5" name="그림 15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6" name="그림 15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7" name="그림 15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8" name="그림 157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159" name="TextBox 158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60" name="그림 15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61" name="그림 1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62" name="그림 16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4" name="그림 1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5" name="그림 16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6" name="그림 1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7" name="그림 16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68" name="TextBox 167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69" name="그림 16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0" name="그림 16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71" name="그림 17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2" name="그림 17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3" name="그림 17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4" name="그림 17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5" name="그림 17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80" name="그림 17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1" name="그림 18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2" name="그림 18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3" name="그림 18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4" name="그림 18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85" name="TextBox 184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86" name="그림 18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7" name="그림 18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9" name="그림 18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0" name="그림 18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1" name="그림 19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92" name="TextBox 191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93" name="그림 19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94" name="그림 19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5" name="그림 19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6" name="그림 19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7" name="그림 196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98" name="그림 19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9" name="그림 19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02" name="그림 201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203" name="그림 20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07" name="그림 20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218" name="그림 21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219" name="TextBox 218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21" name="그룹 220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257" name="모서리가 둥근 직사각형 256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258" name="그림 257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259" name="TextBox 258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60" name="타원 259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22" name="그룹 221"/>
              <p:cNvGrpSpPr/>
              <p:nvPr/>
            </p:nvGrpSpPr>
            <p:grpSpPr>
              <a:xfrm>
                <a:off x="692915" y="5405756"/>
                <a:ext cx="5019628" cy="1259694"/>
                <a:chOff x="726581" y="4150109"/>
                <a:chExt cx="5019628" cy="1259694"/>
              </a:xfrm>
            </p:grpSpPr>
            <p:sp>
              <p:nvSpPr>
                <p:cNvPr id="247" name="직사각형 246"/>
                <p:cNvSpPr/>
                <p:nvPr/>
              </p:nvSpPr>
              <p:spPr>
                <a:xfrm>
                  <a:off x="726581" y="4150109"/>
                  <a:ext cx="5019628" cy="124434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49" name="직사각형 248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250" name="모서리가 둥근 직사각형 249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" name="모서리가 둥근 직사각형 250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3" name="TextBox 252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23" name="그룹 222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245" name="오각형 244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4" name="그룹 223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243" name="오각형 242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4" name="TextBox 243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25" name="TextBox 224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305920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27" name="그룹 226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241" name="오각형 240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2" name="TextBox 241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8" name="그룹 227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239" name="오각형 238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0" name="TextBox 239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9" name="그룹 228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237" name="오각형 236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30" name="그림 229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7466018" y="1753840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231" name="그림 230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8762186" y="3024877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232" name="그림 2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4515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33" name="그림 23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727" y="5997162"/>
                <a:ext cx="1568768" cy="523567"/>
              </a:xfrm>
              <a:prstGeom prst="rect">
                <a:avLst/>
              </a:prstGeom>
            </p:spPr>
          </p:pic>
          <p:pic>
            <p:nvPicPr>
              <p:cNvPr id="234" name="그림 23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304" y="5997162"/>
                <a:ext cx="1568768" cy="523567"/>
              </a:xfrm>
              <a:prstGeom prst="rect">
                <a:avLst/>
              </a:prstGeom>
            </p:spPr>
          </p:pic>
          <p:sp>
            <p:nvSpPr>
              <p:cNvPr id="235" name="TextBox 234"/>
              <p:cNvSpPr txBox="1"/>
              <p:nvPr/>
            </p:nvSpPr>
            <p:spPr>
              <a:xfrm>
                <a:off x="809224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일괄분해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969737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일괄판매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7957575" y="5895326"/>
              <a:ext cx="1739799" cy="75477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859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grpSp>
          <p:nvGrpSpPr>
            <p:cNvPr id="140" name="그룹 139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141" name="그림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262" y="29495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5213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977" y="1691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5" name="그림 1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62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6" name="그림 14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57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7" name="그림 146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159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8" name="그림 147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850" y="169612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9" name="그림 14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9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0" name="그림 14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151" name="TextBox 150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152" name="그림 1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153" name="그림 15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4" name="그림 15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5" name="그림 15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6" name="그림 15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7" name="그림 15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8" name="그림 157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159" name="TextBox 158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60" name="그림 15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61" name="그림 1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62" name="그림 16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4" name="그림 1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5" name="그림 16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6" name="그림 1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7" name="그림 16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68" name="TextBox 167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69" name="그림 16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0" name="그림 16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71" name="그림 17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2" name="그림 17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3" name="그림 17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4" name="그림 17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5" name="그림 17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80" name="그림 17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1" name="그림 18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2" name="그림 18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3" name="그림 18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4" name="그림 18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85" name="TextBox 184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86" name="그림 18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7" name="그림 18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9" name="그림 18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0" name="그림 18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1" name="그림 19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92" name="TextBox 191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93" name="그림 19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94" name="그림 19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5" name="그림 19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6" name="그림 19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7" name="그림 196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98" name="그림 19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9" name="그림 19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02" name="그림 201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203" name="그림 20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07" name="그림 20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218" name="그림 21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219" name="TextBox 218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21" name="그룹 220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257" name="모서리가 둥근 직사각형 256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258" name="그림 257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259" name="TextBox 258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60" name="타원 259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22" name="그룹 221"/>
              <p:cNvGrpSpPr/>
              <p:nvPr/>
            </p:nvGrpSpPr>
            <p:grpSpPr>
              <a:xfrm>
                <a:off x="692915" y="5405756"/>
                <a:ext cx="5019628" cy="1259694"/>
                <a:chOff x="726581" y="4150109"/>
                <a:chExt cx="5019628" cy="1259694"/>
              </a:xfrm>
            </p:grpSpPr>
            <p:sp>
              <p:nvSpPr>
                <p:cNvPr id="247" name="직사각형 246"/>
                <p:cNvSpPr/>
                <p:nvPr/>
              </p:nvSpPr>
              <p:spPr>
                <a:xfrm>
                  <a:off x="726581" y="4150109"/>
                  <a:ext cx="5019628" cy="124434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49" name="직사각형 248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250" name="모서리가 둥근 직사각형 249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" name="모서리가 둥근 직사각형 250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3" name="TextBox 252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23" name="그룹 222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245" name="오각형 244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4" name="그룹 223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243" name="오각형 242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4" name="TextBox 243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25" name="TextBox 224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305920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27" name="그룹 226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241" name="오각형 240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2" name="TextBox 241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8" name="그룹 227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239" name="오각형 238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0" name="TextBox 239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9" name="그룹 228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237" name="오각형 236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30" name="그림 229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7466018" y="1753840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231" name="그림 230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8762186" y="3024877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232" name="그림 2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4515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33" name="그림 23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727" y="5997162"/>
                <a:ext cx="1568768" cy="523567"/>
              </a:xfrm>
              <a:prstGeom prst="rect">
                <a:avLst/>
              </a:prstGeom>
            </p:spPr>
          </p:pic>
          <p:pic>
            <p:nvPicPr>
              <p:cNvPr id="234" name="그림 23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304" y="5997162"/>
                <a:ext cx="1568768" cy="523567"/>
              </a:xfrm>
              <a:prstGeom prst="rect">
                <a:avLst/>
              </a:prstGeom>
            </p:spPr>
          </p:pic>
          <p:sp>
            <p:nvSpPr>
              <p:cNvPr id="235" name="TextBox 234"/>
              <p:cNvSpPr txBox="1"/>
              <p:nvPr/>
            </p:nvSpPr>
            <p:spPr>
              <a:xfrm>
                <a:off x="809224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일괄분해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969737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일괄판매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9" name="직사각형 278"/>
            <p:cNvSpPr/>
            <p:nvPr/>
          </p:nvSpPr>
          <p:spPr>
            <a:xfrm>
              <a:off x="614156" y="521733"/>
              <a:ext cx="10961635" cy="6143718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8" name="그룹 107"/>
            <p:cNvGrpSpPr/>
            <p:nvPr/>
          </p:nvGrpSpPr>
          <p:grpSpPr>
            <a:xfrm>
              <a:off x="3817670" y="1905372"/>
              <a:ext cx="4556660" cy="3397485"/>
              <a:chOff x="3817670" y="1905372"/>
              <a:chExt cx="4556660" cy="3397485"/>
            </a:xfrm>
          </p:grpSpPr>
          <p:grpSp>
            <p:nvGrpSpPr>
              <p:cNvPr id="109" name="그룹 108"/>
              <p:cNvGrpSpPr/>
              <p:nvPr/>
            </p:nvGrpSpPr>
            <p:grpSpPr>
              <a:xfrm>
                <a:off x="3817670" y="1905372"/>
                <a:ext cx="4556660" cy="3397485"/>
                <a:chOff x="414291" y="1067511"/>
                <a:chExt cx="4556660" cy="3397485"/>
              </a:xfrm>
            </p:grpSpPr>
            <p:pic>
              <p:nvPicPr>
                <p:cNvPr id="115" name="그림 114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291" y="1067511"/>
                  <a:ext cx="4556660" cy="3397485"/>
                </a:xfrm>
                <a:prstGeom prst="rect">
                  <a:avLst/>
                </a:prstGeom>
              </p:spPr>
            </p:pic>
            <p:sp>
              <p:nvSpPr>
                <p:cNvPr id="116" name="TextBox 115"/>
                <p:cNvSpPr txBox="1"/>
                <p:nvPr/>
              </p:nvSpPr>
              <p:spPr>
                <a:xfrm>
                  <a:off x="2182289" y="1145883"/>
                  <a:ext cx="117211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</a:rPr>
                    <a:t>아이템 일괄 분해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17" name="그림 116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222" y="1580042"/>
                  <a:ext cx="4134787" cy="2233202"/>
                </a:xfrm>
                <a:prstGeom prst="rect">
                  <a:avLst/>
                </a:prstGeom>
              </p:spPr>
            </p:pic>
            <p:sp>
              <p:nvSpPr>
                <p:cNvPr id="118" name="직사각형 117"/>
                <p:cNvSpPr/>
                <p:nvPr/>
              </p:nvSpPr>
              <p:spPr>
                <a:xfrm>
                  <a:off x="742090" y="1662151"/>
                  <a:ext cx="4005008" cy="1168403"/>
                </a:xfrm>
                <a:prstGeom prst="rect">
                  <a:avLst/>
                </a:prstGeom>
                <a:solidFill>
                  <a:srgbClr val="1713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cxnSp>
              <p:nvCxnSpPr>
                <p:cNvPr id="119" name="직선 연결선 118"/>
                <p:cNvCxnSpPr/>
                <p:nvPr/>
              </p:nvCxnSpPr>
              <p:spPr>
                <a:xfrm>
                  <a:off x="830595" y="1939256"/>
                  <a:ext cx="3838682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타원 119"/>
                <p:cNvSpPr/>
                <p:nvPr/>
              </p:nvSpPr>
              <p:spPr>
                <a:xfrm>
                  <a:off x="795196" y="1913331"/>
                  <a:ext cx="51097" cy="51096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731469" y="1669140"/>
                  <a:ext cx="1303562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900" b="1" dirty="0" smtClean="0">
                      <a:solidFill>
                        <a:schemeClr val="bg1"/>
                      </a:solidFill>
                    </a:rPr>
                    <a:t>아이템 카테고리 선택</a:t>
                  </a:r>
                  <a:endParaRPr lang="ko-KR" altLang="en-US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" name="직사각형 121"/>
                <p:cNvSpPr/>
                <p:nvPr/>
              </p:nvSpPr>
              <p:spPr>
                <a:xfrm>
                  <a:off x="886376" y="2042127"/>
                  <a:ext cx="589576" cy="589576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  <a:effectLst>
                  <a:glow rad="63500">
                    <a:schemeClr val="accent2">
                      <a:satMod val="175000"/>
                      <a:alpha val="85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508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직사각형 122"/>
                <p:cNvSpPr/>
                <p:nvPr/>
              </p:nvSpPr>
              <p:spPr>
                <a:xfrm>
                  <a:off x="884614" y="2068287"/>
                  <a:ext cx="558475" cy="558475"/>
                </a:xfrm>
                <a:prstGeom prst="rect">
                  <a:avLst/>
                </a:prstGeom>
                <a:blipFill dpi="0" rotWithShape="1">
                  <a:blip r:embed="rId21">
                    <a:alphaModFix amt="75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2400" dirty="0" smtClean="0"/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950055" y="2201231"/>
                  <a:ext cx="46679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100" b="1" dirty="0" smtClean="0"/>
                    <a:t>무기</a:t>
                  </a:r>
                  <a:endParaRPr lang="ko-KR" altLang="en-US" sz="1100" b="1" dirty="0"/>
                </a:p>
              </p:txBody>
            </p:sp>
            <p:sp>
              <p:nvSpPr>
                <p:cNvPr id="125" name="직사각형 124"/>
                <p:cNvSpPr/>
                <p:nvPr/>
              </p:nvSpPr>
              <p:spPr>
                <a:xfrm>
                  <a:off x="2456695" y="2042127"/>
                  <a:ext cx="589577" cy="589577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직사각형 125"/>
                <p:cNvSpPr/>
                <p:nvPr/>
              </p:nvSpPr>
              <p:spPr>
                <a:xfrm>
                  <a:off x="2415197" y="1999541"/>
                  <a:ext cx="659653" cy="659653"/>
                </a:xfrm>
                <a:prstGeom prst="rect">
                  <a:avLst/>
                </a:prstGeom>
                <a:blipFill dpi="0" rotWithShape="1">
                  <a:blip r:embed="rId22">
                    <a:alphaModFix amt="75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2400" dirty="0" smtClean="0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2447048" y="2201231"/>
                  <a:ext cx="6078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100" b="1" dirty="0" err="1" smtClean="0"/>
                    <a:t>방어구</a:t>
                  </a:r>
                  <a:endParaRPr lang="ko-KR" altLang="en-US" sz="1100" b="1" dirty="0"/>
                </a:p>
              </p:txBody>
            </p:sp>
            <p:sp>
              <p:nvSpPr>
                <p:cNvPr id="128" name="직사각형 127"/>
                <p:cNvSpPr/>
                <p:nvPr/>
              </p:nvSpPr>
              <p:spPr>
                <a:xfrm>
                  <a:off x="4027015" y="2042127"/>
                  <a:ext cx="589576" cy="589576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직사각형 128"/>
                <p:cNvSpPr/>
                <p:nvPr/>
              </p:nvSpPr>
              <p:spPr>
                <a:xfrm>
                  <a:off x="4061035" y="2083539"/>
                  <a:ext cx="539291" cy="539291"/>
                </a:xfrm>
                <a:prstGeom prst="rect">
                  <a:avLst/>
                </a:prstGeom>
                <a:blipFill dpi="0" rotWithShape="1">
                  <a:blip r:embed="rId23">
                    <a:alphaModFix amt="75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2400" dirty="0" smtClean="0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4031754" y="2201231"/>
                  <a:ext cx="6078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100" b="1" dirty="0" smtClean="0"/>
                    <a:t>장신구</a:t>
                  </a:r>
                  <a:endParaRPr lang="ko-KR" altLang="en-US" sz="1100" b="1" dirty="0"/>
                </a:p>
              </p:txBody>
            </p:sp>
            <p:sp>
              <p:nvSpPr>
                <p:cNvPr id="131" name="직사각형 130"/>
                <p:cNvSpPr/>
                <p:nvPr/>
              </p:nvSpPr>
              <p:spPr>
                <a:xfrm>
                  <a:off x="742090" y="2841898"/>
                  <a:ext cx="4005008" cy="792628"/>
                </a:xfrm>
                <a:prstGeom prst="rect">
                  <a:avLst/>
                </a:prstGeom>
                <a:solidFill>
                  <a:srgbClr val="1713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cxnSp>
              <p:nvCxnSpPr>
                <p:cNvPr id="132" name="직선 연결선 131"/>
                <p:cNvCxnSpPr/>
                <p:nvPr/>
              </p:nvCxnSpPr>
              <p:spPr>
                <a:xfrm>
                  <a:off x="830595" y="2964505"/>
                  <a:ext cx="3838682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타원 132"/>
                <p:cNvSpPr/>
                <p:nvPr/>
              </p:nvSpPr>
              <p:spPr>
                <a:xfrm>
                  <a:off x="795196" y="2938580"/>
                  <a:ext cx="51097" cy="51096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731469" y="2694388"/>
                  <a:ext cx="107273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900" b="1" dirty="0" smtClean="0">
                      <a:solidFill>
                        <a:schemeClr val="bg1"/>
                      </a:solidFill>
                    </a:rPr>
                    <a:t>아이템 등급 선택</a:t>
                  </a:r>
                  <a:endParaRPr lang="ko-KR" altLang="en-US" sz="9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" name="직사각형 134"/>
                <p:cNvSpPr/>
                <p:nvPr/>
              </p:nvSpPr>
              <p:spPr>
                <a:xfrm>
                  <a:off x="886376" y="3066159"/>
                  <a:ext cx="468000" cy="43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  <a:effectLst>
                  <a:glow rad="50800">
                    <a:schemeClr val="accent2">
                      <a:satMod val="175000"/>
                      <a:alpha val="8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508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직사각형 135"/>
                <p:cNvSpPr/>
                <p:nvPr/>
              </p:nvSpPr>
              <p:spPr>
                <a:xfrm>
                  <a:off x="1430079" y="3066159"/>
                  <a:ext cx="468000" cy="432000"/>
                </a:xfrm>
                <a:prstGeom prst="rect">
                  <a:avLst/>
                </a:prstGeom>
                <a:solidFill>
                  <a:schemeClr val="accent6"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  <a:effectLst>
                  <a:glow rad="50800">
                    <a:schemeClr val="accent2">
                      <a:satMod val="175000"/>
                      <a:alpha val="8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508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직사각형 136"/>
                <p:cNvSpPr/>
                <p:nvPr/>
              </p:nvSpPr>
              <p:spPr>
                <a:xfrm>
                  <a:off x="1973782" y="3066159"/>
                  <a:ext cx="468000" cy="432000"/>
                </a:xfrm>
                <a:prstGeom prst="rect">
                  <a:avLst/>
                </a:prstGeom>
                <a:solidFill>
                  <a:schemeClr val="accent1"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  <a:effectLst>
                  <a:glow rad="50800">
                    <a:schemeClr val="accent2">
                      <a:satMod val="175000"/>
                      <a:alpha val="8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508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직사각형 137"/>
                <p:cNvSpPr/>
                <p:nvPr/>
              </p:nvSpPr>
              <p:spPr>
                <a:xfrm>
                  <a:off x="2517485" y="3066159"/>
                  <a:ext cx="468000" cy="432000"/>
                </a:xfrm>
                <a:prstGeom prst="rect">
                  <a:avLst/>
                </a:prstGeom>
                <a:solidFill>
                  <a:schemeClr val="accent4"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  <a:effectLst>
                  <a:glow rad="50800">
                    <a:schemeClr val="accent2">
                      <a:satMod val="175000"/>
                      <a:alpha val="8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508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직사각형 138"/>
                <p:cNvSpPr/>
                <p:nvPr/>
              </p:nvSpPr>
              <p:spPr>
                <a:xfrm>
                  <a:off x="3061188" y="3066159"/>
                  <a:ext cx="468000" cy="432000"/>
                </a:xfrm>
                <a:prstGeom prst="rect">
                  <a:avLst/>
                </a:prstGeom>
                <a:solidFill>
                  <a:srgbClr val="AE78D6">
                    <a:alpha val="67000"/>
                  </a:srgb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직사각형 176"/>
                <p:cNvSpPr/>
                <p:nvPr/>
              </p:nvSpPr>
              <p:spPr>
                <a:xfrm>
                  <a:off x="3604891" y="3066159"/>
                  <a:ext cx="468000" cy="432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직사각형 177"/>
                <p:cNvSpPr/>
                <p:nvPr/>
              </p:nvSpPr>
              <p:spPr>
                <a:xfrm>
                  <a:off x="4148591" y="3066159"/>
                  <a:ext cx="468000" cy="432000"/>
                </a:xfrm>
                <a:prstGeom prst="rect">
                  <a:avLst/>
                </a:prstGeom>
                <a:solidFill>
                  <a:srgbClr val="C00000">
                    <a:alpha val="67000"/>
                  </a:srgb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792566" y="3536458"/>
                  <a:ext cx="309251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900" dirty="0" smtClean="0">
                      <a:solidFill>
                        <a:schemeClr val="accent4"/>
                      </a:solidFill>
                    </a:rPr>
                    <a:t>※</a:t>
                  </a:r>
                  <a:r>
                    <a:rPr lang="en-US" altLang="ko-KR" sz="900" b="1" dirty="0" smtClean="0">
                      <a:solidFill>
                        <a:schemeClr val="accent4"/>
                      </a:solidFill>
                    </a:rPr>
                    <a:t>   </a:t>
                  </a:r>
                  <a:r>
                    <a:rPr lang="ko-KR" altLang="en-US" sz="900" b="1" dirty="0" smtClean="0">
                      <a:solidFill>
                        <a:schemeClr val="accent4"/>
                      </a:solidFill>
                    </a:rPr>
                    <a:t>잠금 되어 있는 아이템은 분해 대상에서 제외됩니다</a:t>
                  </a:r>
                  <a:r>
                    <a:rPr lang="en-US" altLang="ko-KR" sz="900" b="1" dirty="0" smtClean="0">
                      <a:solidFill>
                        <a:schemeClr val="accent4"/>
                      </a:solidFill>
                    </a:rPr>
                    <a:t>.</a:t>
                  </a:r>
                  <a:endParaRPr lang="ko-KR" altLang="en-US" sz="900" b="1" dirty="0">
                    <a:solidFill>
                      <a:schemeClr val="accent4"/>
                    </a:solidFill>
                  </a:endParaRPr>
                </a:p>
              </p:txBody>
            </p:sp>
            <p:pic>
              <p:nvPicPr>
                <p:cNvPr id="200" name="그림 199"/>
                <p:cNvPicPr>
                  <a:picLocks noChangeAspect="1"/>
                </p:cNvPicPr>
                <p:nvPr/>
              </p:nvPicPr>
              <p:blipFill rotWithShape="1"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737970" y="3878805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201" name="그림 200"/>
                <p:cNvPicPr>
                  <a:picLocks noChangeAspect="1"/>
                </p:cNvPicPr>
                <p:nvPr/>
              </p:nvPicPr>
              <p:blipFill rotWithShape="1"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2435292" y="3878805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204" name="그림 203"/>
                <p:cNvPicPr>
                  <a:picLocks noChangeAspect="1"/>
                </p:cNvPicPr>
                <p:nvPr/>
              </p:nvPicPr>
              <p:blipFill rotWithShape="1"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1208478" y="3878805"/>
                  <a:ext cx="766507" cy="384033"/>
                </a:xfrm>
                <a:prstGeom prst="rect">
                  <a:avLst/>
                </a:prstGeom>
              </p:spPr>
            </p:pic>
            <p:pic>
              <p:nvPicPr>
                <p:cNvPr id="205" name="그림 204"/>
                <p:cNvPicPr>
                  <a:picLocks noChangeAspect="1"/>
                </p:cNvPicPr>
                <p:nvPr/>
              </p:nvPicPr>
              <p:blipFill rotWithShape="1"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1818545" y="3878805"/>
                  <a:ext cx="766507" cy="384033"/>
                </a:xfrm>
                <a:prstGeom prst="rect">
                  <a:avLst/>
                </a:prstGeom>
              </p:spPr>
            </p:pic>
            <p:sp>
              <p:nvSpPr>
                <p:cNvPr id="206" name="TextBox 205"/>
                <p:cNvSpPr txBox="1"/>
                <p:nvPr/>
              </p:nvSpPr>
              <p:spPr>
                <a:xfrm>
                  <a:off x="1128222" y="3948057"/>
                  <a:ext cx="93968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100" b="1" dirty="0" smtClean="0">
                      <a:solidFill>
                        <a:schemeClr val="bg1"/>
                      </a:solidFill>
                    </a:rPr>
                    <a:t>아이템 분해</a:t>
                  </a:r>
                  <a:endParaRPr lang="ko-KR" altLang="en-US" sz="11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2399128" y="3948057"/>
                  <a:ext cx="42992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100" b="1" dirty="0" smtClean="0">
                      <a:solidFill>
                        <a:schemeClr val="bg1"/>
                      </a:solidFill>
                    </a:rPr>
                    <a:t>250</a:t>
                  </a:r>
                  <a:endParaRPr lang="ko-KR" altLang="en-US" sz="11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09" name="그림 208"/>
                <p:cNvPicPr>
                  <a:picLocks noChangeAspect="1"/>
                </p:cNvPicPr>
                <p:nvPr/>
              </p:nvPicPr>
              <p:blipFill rotWithShape="1"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3604891" y="3878805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210" name="그림 209"/>
                <p:cNvPicPr>
                  <a:picLocks noChangeAspect="1"/>
                </p:cNvPicPr>
                <p:nvPr/>
              </p:nvPicPr>
              <p:blipFill rotWithShape="1"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3868881" y="3878805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211" name="그림 210"/>
                <p:cNvPicPr>
                  <a:picLocks noChangeAspect="1"/>
                </p:cNvPicPr>
                <p:nvPr/>
              </p:nvPicPr>
              <p:blipFill rotWithShape="1"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3773018" y="3878805"/>
                  <a:ext cx="766507" cy="384033"/>
                </a:xfrm>
                <a:prstGeom prst="rect">
                  <a:avLst/>
                </a:prstGeom>
              </p:spPr>
            </p:pic>
            <p:sp>
              <p:nvSpPr>
                <p:cNvPr id="212" name="TextBox 211"/>
                <p:cNvSpPr txBox="1"/>
                <p:nvPr/>
              </p:nvSpPr>
              <p:spPr>
                <a:xfrm>
                  <a:off x="3795831" y="3948057"/>
                  <a:ext cx="74892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100" b="1" dirty="0" smtClean="0">
                      <a:solidFill>
                        <a:schemeClr val="bg1"/>
                      </a:solidFill>
                    </a:rPr>
                    <a:t>돌아가기</a:t>
                  </a:r>
                  <a:endParaRPr lang="ko-KR" altLang="en-US" sz="1100" b="1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13" name="그룹 212"/>
                <p:cNvGrpSpPr/>
                <p:nvPr/>
              </p:nvGrpSpPr>
              <p:grpSpPr>
                <a:xfrm>
                  <a:off x="845757" y="3057531"/>
                  <a:ext cx="548616" cy="460785"/>
                  <a:chOff x="3034059" y="3212028"/>
                  <a:chExt cx="548616" cy="460785"/>
                </a:xfrm>
              </p:grpSpPr>
              <p:sp>
                <p:nvSpPr>
                  <p:cNvPr id="277" name="TextBox 276"/>
                  <p:cNvSpPr txBox="1"/>
                  <p:nvPr/>
                </p:nvSpPr>
                <p:spPr>
                  <a:xfrm>
                    <a:off x="3034059" y="3212028"/>
                    <a:ext cx="38664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dirty="0">
                        <a:latin typeface="+mj-ea"/>
                        <a:ea typeface="+mj-ea"/>
                      </a:rPr>
                      <a:t>1</a:t>
                    </a:r>
                    <a:r>
                      <a:rPr lang="ko-KR" altLang="en-US" sz="1000" b="1" dirty="0" smtClean="0">
                        <a:latin typeface="+mj-ea"/>
                        <a:ea typeface="+mj-ea"/>
                      </a:rPr>
                      <a:t>성</a:t>
                    </a:r>
                    <a:endParaRPr lang="ko-KR" altLang="en-US" sz="1000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78" name="TextBox 277"/>
                  <p:cNvSpPr txBox="1"/>
                  <p:nvPr/>
                </p:nvSpPr>
                <p:spPr>
                  <a:xfrm>
                    <a:off x="3175191" y="3411203"/>
                    <a:ext cx="40748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100" b="1" dirty="0" smtClean="0">
                        <a:latin typeface="+mj-ea"/>
                        <a:ea typeface="+mj-ea"/>
                      </a:rPr>
                      <a:t>1</a:t>
                    </a:r>
                    <a:r>
                      <a:rPr lang="ko-KR" altLang="en-US" sz="1100" b="1" dirty="0" smtClean="0">
                        <a:latin typeface="+mj-ea"/>
                        <a:ea typeface="+mj-ea"/>
                      </a:rPr>
                      <a:t>개</a:t>
                    </a:r>
                    <a:endParaRPr lang="ko-KR" altLang="en-US" sz="900" b="1" dirty="0">
                      <a:latin typeface="+mj-ea"/>
                      <a:ea typeface="+mj-ea"/>
                    </a:endParaRPr>
                  </a:p>
                </p:txBody>
              </p:sp>
            </p:grpSp>
            <p:grpSp>
              <p:nvGrpSpPr>
                <p:cNvPr id="214" name="그룹 213"/>
                <p:cNvGrpSpPr/>
                <p:nvPr/>
              </p:nvGrpSpPr>
              <p:grpSpPr>
                <a:xfrm>
                  <a:off x="1388963" y="3057531"/>
                  <a:ext cx="548616" cy="460785"/>
                  <a:chOff x="3034059" y="3212028"/>
                  <a:chExt cx="548616" cy="460785"/>
                </a:xfrm>
              </p:grpSpPr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3034059" y="3212028"/>
                    <a:ext cx="38664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dirty="0">
                        <a:latin typeface="+mj-ea"/>
                        <a:ea typeface="+mj-ea"/>
                      </a:rPr>
                      <a:t>2</a:t>
                    </a:r>
                    <a:r>
                      <a:rPr lang="ko-KR" altLang="en-US" sz="1000" b="1" dirty="0" smtClean="0">
                        <a:latin typeface="+mj-ea"/>
                        <a:ea typeface="+mj-ea"/>
                      </a:rPr>
                      <a:t>성</a:t>
                    </a:r>
                    <a:endParaRPr lang="ko-KR" altLang="en-US" sz="1000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3175191" y="3411203"/>
                    <a:ext cx="40748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100" b="1" dirty="0" smtClean="0">
                        <a:latin typeface="+mj-ea"/>
                        <a:ea typeface="+mj-ea"/>
                      </a:rPr>
                      <a:t>1</a:t>
                    </a:r>
                    <a:r>
                      <a:rPr lang="ko-KR" altLang="en-US" sz="1100" b="1" dirty="0" smtClean="0">
                        <a:latin typeface="+mj-ea"/>
                        <a:ea typeface="+mj-ea"/>
                      </a:rPr>
                      <a:t>개</a:t>
                    </a:r>
                    <a:endParaRPr lang="ko-KR" altLang="en-US" sz="900" b="1" dirty="0">
                      <a:latin typeface="+mj-ea"/>
                      <a:ea typeface="+mj-ea"/>
                    </a:endParaRPr>
                  </a:p>
                </p:txBody>
              </p:sp>
            </p:grpSp>
            <p:grpSp>
              <p:nvGrpSpPr>
                <p:cNvPr id="215" name="그룹 214"/>
                <p:cNvGrpSpPr/>
                <p:nvPr/>
              </p:nvGrpSpPr>
              <p:grpSpPr>
                <a:xfrm>
                  <a:off x="1932169" y="3057531"/>
                  <a:ext cx="548616" cy="460785"/>
                  <a:chOff x="3034059" y="3212028"/>
                  <a:chExt cx="548616" cy="460785"/>
                </a:xfrm>
              </p:grpSpPr>
              <p:sp>
                <p:nvSpPr>
                  <p:cNvPr id="273" name="TextBox 272"/>
                  <p:cNvSpPr txBox="1"/>
                  <p:nvPr/>
                </p:nvSpPr>
                <p:spPr>
                  <a:xfrm>
                    <a:off x="3034059" y="3212028"/>
                    <a:ext cx="38664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dirty="0">
                        <a:latin typeface="+mj-ea"/>
                        <a:ea typeface="+mj-ea"/>
                      </a:rPr>
                      <a:t>3</a:t>
                    </a:r>
                    <a:r>
                      <a:rPr lang="ko-KR" altLang="en-US" sz="1000" b="1" dirty="0" smtClean="0">
                        <a:latin typeface="+mj-ea"/>
                        <a:ea typeface="+mj-ea"/>
                      </a:rPr>
                      <a:t>성</a:t>
                    </a:r>
                    <a:endParaRPr lang="ko-KR" altLang="en-US" sz="1000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74" name="TextBox 273"/>
                  <p:cNvSpPr txBox="1"/>
                  <p:nvPr/>
                </p:nvSpPr>
                <p:spPr>
                  <a:xfrm>
                    <a:off x="3175191" y="3411203"/>
                    <a:ext cx="40748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100" b="1" dirty="0" smtClean="0">
                        <a:latin typeface="+mj-ea"/>
                        <a:ea typeface="+mj-ea"/>
                      </a:rPr>
                      <a:t>1</a:t>
                    </a:r>
                    <a:r>
                      <a:rPr lang="ko-KR" altLang="en-US" sz="1100" b="1" dirty="0" smtClean="0">
                        <a:latin typeface="+mj-ea"/>
                        <a:ea typeface="+mj-ea"/>
                      </a:rPr>
                      <a:t>개</a:t>
                    </a:r>
                    <a:endParaRPr lang="ko-KR" altLang="en-US" sz="900" b="1" dirty="0">
                      <a:latin typeface="+mj-ea"/>
                      <a:ea typeface="+mj-ea"/>
                    </a:endParaRPr>
                  </a:p>
                </p:txBody>
              </p:sp>
            </p:grpSp>
            <p:grpSp>
              <p:nvGrpSpPr>
                <p:cNvPr id="216" name="그룹 215"/>
                <p:cNvGrpSpPr/>
                <p:nvPr/>
              </p:nvGrpSpPr>
              <p:grpSpPr>
                <a:xfrm>
                  <a:off x="2475375" y="3057531"/>
                  <a:ext cx="548616" cy="460785"/>
                  <a:chOff x="3034059" y="3212028"/>
                  <a:chExt cx="548616" cy="460785"/>
                </a:xfrm>
              </p:grpSpPr>
              <p:sp>
                <p:nvSpPr>
                  <p:cNvPr id="271" name="TextBox 270"/>
                  <p:cNvSpPr txBox="1"/>
                  <p:nvPr/>
                </p:nvSpPr>
                <p:spPr>
                  <a:xfrm>
                    <a:off x="3034059" y="3212028"/>
                    <a:ext cx="38664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dirty="0">
                        <a:latin typeface="+mj-ea"/>
                        <a:ea typeface="+mj-ea"/>
                      </a:rPr>
                      <a:t>4</a:t>
                    </a:r>
                    <a:r>
                      <a:rPr lang="ko-KR" altLang="en-US" sz="1000" b="1" dirty="0" smtClean="0">
                        <a:latin typeface="+mj-ea"/>
                        <a:ea typeface="+mj-ea"/>
                      </a:rPr>
                      <a:t>성</a:t>
                    </a:r>
                    <a:endParaRPr lang="ko-KR" altLang="en-US" sz="1000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72" name="TextBox 271"/>
                  <p:cNvSpPr txBox="1"/>
                  <p:nvPr/>
                </p:nvSpPr>
                <p:spPr>
                  <a:xfrm>
                    <a:off x="3175191" y="3411203"/>
                    <a:ext cx="40748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100" b="1" dirty="0" smtClean="0">
                        <a:latin typeface="+mj-ea"/>
                        <a:ea typeface="+mj-ea"/>
                      </a:rPr>
                      <a:t>1</a:t>
                    </a:r>
                    <a:r>
                      <a:rPr lang="ko-KR" altLang="en-US" sz="1100" b="1" dirty="0" smtClean="0">
                        <a:latin typeface="+mj-ea"/>
                        <a:ea typeface="+mj-ea"/>
                      </a:rPr>
                      <a:t>개</a:t>
                    </a:r>
                    <a:endParaRPr lang="ko-KR" altLang="en-US" sz="900" b="1" dirty="0">
                      <a:latin typeface="+mj-ea"/>
                      <a:ea typeface="+mj-ea"/>
                    </a:endParaRPr>
                  </a:p>
                </p:txBody>
              </p:sp>
            </p:grpSp>
            <p:grpSp>
              <p:nvGrpSpPr>
                <p:cNvPr id="217" name="그룹 216"/>
                <p:cNvGrpSpPr/>
                <p:nvPr/>
              </p:nvGrpSpPr>
              <p:grpSpPr>
                <a:xfrm>
                  <a:off x="3018581" y="3057531"/>
                  <a:ext cx="548616" cy="460785"/>
                  <a:chOff x="3034059" y="3212028"/>
                  <a:chExt cx="548616" cy="460785"/>
                </a:xfrm>
              </p:grpSpPr>
              <p:sp>
                <p:nvSpPr>
                  <p:cNvPr id="269" name="TextBox 268"/>
                  <p:cNvSpPr txBox="1"/>
                  <p:nvPr/>
                </p:nvSpPr>
                <p:spPr>
                  <a:xfrm>
                    <a:off x="3034059" y="3212028"/>
                    <a:ext cx="38664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dirty="0">
                        <a:latin typeface="+mj-ea"/>
                        <a:ea typeface="+mj-ea"/>
                      </a:rPr>
                      <a:t>5</a:t>
                    </a:r>
                    <a:r>
                      <a:rPr lang="ko-KR" altLang="en-US" sz="1000" b="1" dirty="0" smtClean="0">
                        <a:latin typeface="+mj-ea"/>
                        <a:ea typeface="+mj-ea"/>
                      </a:rPr>
                      <a:t>성</a:t>
                    </a:r>
                    <a:endParaRPr lang="ko-KR" altLang="en-US" sz="1000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70" name="TextBox 269"/>
                  <p:cNvSpPr txBox="1"/>
                  <p:nvPr/>
                </p:nvSpPr>
                <p:spPr>
                  <a:xfrm>
                    <a:off x="3175191" y="3411203"/>
                    <a:ext cx="40748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100" b="1" dirty="0" smtClean="0">
                        <a:latin typeface="+mj-ea"/>
                        <a:ea typeface="+mj-ea"/>
                      </a:rPr>
                      <a:t>1</a:t>
                    </a:r>
                    <a:r>
                      <a:rPr lang="ko-KR" altLang="en-US" sz="1100" b="1" dirty="0" smtClean="0">
                        <a:latin typeface="+mj-ea"/>
                        <a:ea typeface="+mj-ea"/>
                      </a:rPr>
                      <a:t>개</a:t>
                    </a:r>
                    <a:endParaRPr lang="ko-KR" altLang="en-US" sz="900" b="1" dirty="0">
                      <a:latin typeface="+mj-ea"/>
                      <a:ea typeface="+mj-ea"/>
                    </a:endParaRPr>
                  </a:p>
                </p:txBody>
              </p:sp>
            </p:grpSp>
            <p:grpSp>
              <p:nvGrpSpPr>
                <p:cNvPr id="262" name="그룹 261"/>
                <p:cNvGrpSpPr/>
                <p:nvPr/>
              </p:nvGrpSpPr>
              <p:grpSpPr>
                <a:xfrm>
                  <a:off x="3561787" y="3057531"/>
                  <a:ext cx="548616" cy="460785"/>
                  <a:chOff x="3034059" y="3212028"/>
                  <a:chExt cx="548616" cy="460785"/>
                </a:xfrm>
              </p:grpSpPr>
              <p:sp>
                <p:nvSpPr>
                  <p:cNvPr id="267" name="TextBox 266"/>
                  <p:cNvSpPr txBox="1"/>
                  <p:nvPr/>
                </p:nvSpPr>
                <p:spPr>
                  <a:xfrm>
                    <a:off x="3034059" y="3212028"/>
                    <a:ext cx="38664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dirty="0">
                        <a:latin typeface="+mj-ea"/>
                        <a:ea typeface="+mj-ea"/>
                      </a:rPr>
                      <a:t>6</a:t>
                    </a:r>
                    <a:r>
                      <a:rPr lang="ko-KR" altLang="en-US" sz="1000" b="1" dirty="0" smtClean="0">
                        <a:latin typeface="+mj-ea"/>
                        <a:ea typeface="+mj-ea"/>
                      </a:rPr>
                      <a:t>성</a:t>
                    </a:r>
                    <a:endParaRPr lang="ko-KR" altLang="en-US" sz="1000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68" name="TextBox 267"/>
                  <p:cNvSpPr txBox="1"/>
                  <p:nvPr/>
                </p:nvSpPr>
                <p:spPr>
                  <a:xfrm>
                    <a:off x="3175191" y="3411203"/>
                    <a:ext cx="40748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100" b="1" dirty="0" smtClean="0">
                        <a:latin typeface="+mj-ea"/>
                        <a:ea typeface="+mj-ea"/>
                      </a:rPr>
                      <a:t>1</a:t>
                    </a:r>
                    <a:r>
                      <a:rPr lang="ko-KR" altLang="en-US" sz="1100" b="1" dirty="0" smtClean="0">
                        <a:latin typeface="+mj-ea"/>
                        <a:ea typeface="+mj-ea"/>
                      </a:rPr>
                      <a:t>개</a:t>
                    </a:r>
                    <a:endParaRPr lang="ko-KR" altLang="en-US" sz="900" b="1" dirty="0">
                      <a:latin typeface="+mj-ea"/>
                      <a:ea typeface="+mj-ea"/>
                    </a:endParaRPr>
                  </a:p>
                </p:txBody>
              </p:sp>
            </p:grpSp>
            <p:grpSp>
              <p:nvGrpSpPr>
                <p:cNvPr id="263" name="그룹 262"/>
                <p:cNvGrpSpPr/>
                <p:nvPr/>
              </p:nvGrpSpPr>
              <p:grpSpPr>
                <a:xfrm>
                  <a:off x="4104993" y="3057531"/>
                  <a:ext cx="548616" cy="460785"/>
                  <a:chOff x="3034059" y="3212028"/>
                  <a:chExt cx="548616" cy="460785"/>
                </a:xfrm>
              </p:grpSpPr>
              <p:sp>
                <p:nvSpPr>
                  <p:cNvPr id="265" name="TextBox 264"/>
                  <p:cNvSpPr txBox="1"/>
                  <p:nvPr/>
                </p:nvSpPr>
                <p:spPr>
                  <a:xfrm>
                    <a:off x="3034059" y="3212028"/>
                    <a:ext cx="38664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dirty="0">
                        <a:latin typeface="+mj-ea"/>
                        <a:ea typeface="+mj-ea"/>
                      </a:rPr>
                      <a:t>7</a:t>
                    </a:r>
                    <a:r>
                      <a:rPr lang="ko-KR" altLang="en-US" sz="1000" b="1" dirty="0" smtClean="0">
                        <a:latin typeface="+mj-ea"/>
                        <a:ea typeface="+mj-ea"/>
                      </a:rPr>
                      <a:t>성</a:t>
                    </a:r>
                    <a:endParaRPr lang="ko-KR" altLang="en-US" sz="1000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3175191" y="3411203"/>
                    <a:ext cx="40748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100" b="1" dirty="0">
                        <a:latin typeface="+mj-ea"/>
                        <a:ea typeface="+mj-ea"/>
                      </a:rPr>
                      <a:t>2</a:t>
                    </a:r>
                    <a:r>
                      <a:rPr lang="ko-KR" altLang="en-US" sz="1100" b="1" dirty="0" smtClean="0">
                        <a:latin typeface="+mj-ea"/>
                        <a:ea typeface="+mj-ea"/>
                      </a:rPr>
                      <a:t>개</a:t>
                    </a:r>
                    <a:endParaRPr lang="ko-KR" altLang="en-US" sz="900" b="1" dirty="0">
                      <a:latin typeface="+mj-ea"/>
                      <a:ea typeface="+mj-ea"/>
                    </a:endParaRPr>
                  </a:p>
                </p:txBody>
              </p:sp>
            </p:grpSp>
            <p:pic>
              <p:nvPicPr>
                <p:cNvPr id="264" name="그림 263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98364" y="3952134"/>
                  <a:ext cx="421878" cy="276989"/>
                </a:xfrm>
                <a:prstGeom prst="rect">
                  <a:avLst/>
                </a:prstGeom>
              </p:spPr>
            </p:pic>
          </p:grpSp>
          <p:pic>
            <p:nvPicPr>
              <p:cNvPr id="110" name="그림 109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4911" y="2981070"/>
                <a:ext cx="459263" cy="404425"/>
              </a:xfrm>
              <a:prstGeom prst="rect">
                <a:avLst/>
              </a:prstGeom>
            </p:spPr>
          </p:pic>
          <p:pic>
            <p:nvPicPr>
              <p:cNvPr id="111" name="그림 110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952" y="3945805"/>
                <a:ext cx="368674" cy="324653"/>
              </a:xfrm>
              <a:prstGeom prst="rect">
                <a:avLst/>
              </a:prstGeom>
            </p:spPr>
          </p:pic>
          <p:pic>
            <p:nvPicPr>
              <p:cNvPr id="112" name="그림 111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8786" y="3945805"/>
                <a:ext cx="368674" cy="324653"/>
              </a:xfrm>
              <a:prstGeom prst="rect">
                <a:avLst/>
              </a:prstGeom>
            </p:spPr>
          </p:pic>
          <p:pic>
            <p:nvPicPr>
              <p:cNvPr id="113" name="그림 1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3038" y="3945805"/>
                <a:ext cx="368674" cy="324653"/>
              </a:xfrm>
              <a:prstGeom prst="rect">
                <a:avLst/>
              </a:prstGeom>
            </p:spPr>
          </p:pic>
          <p:pic>
            <p:nvPicPr>
              <p:cNvPr id="114" name="그림 113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8210" y="3945805"/>
                <a:ext cx="368674" cy="3246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4270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grpSp>
          <p:nvGrpSpPr>
            <p:cNvPr id="18" name="그룹 17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262" y="29495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5213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4" name="그림 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977" y="1691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62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57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159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850" y="169612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9" name="그림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9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0" name="그림 2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5" name="그림 3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36" name="그림 3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42" name="그림 4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43" name="그림 4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46" name="그림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47" name="그림 4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9" name="그림 4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1" name="그림 5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2" name="그림 5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3" name="그림 5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57" name="그림 5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8" name="그림 5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9" name="그림 5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1" name="그림 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7" name="그림 6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69" name="그림 6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0" name="그림 6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71" name="그림 7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2" name="그림 7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3" name="그림 7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4" name="그림 7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76" name="그림 75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77" name="그림 7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8" name="그림 7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81" name="그림 8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2" name="그림 8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3" name="그림 8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5" name="그림 8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86" name="그림 85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89" name="그룹 88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125" name="모서리가 둥근 직사각형 124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26" name="그림 125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127" name="TextBox 126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8" name="타원 127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90" name="그룹 89"/>
              <p:cNvGrpSpPr/>
              <p:nvPr/>
            </p:nvGrpSpPr>
            <p:grpSpPr>
              <a:xfrm>
                <a:off x="692915" y="5405756"/>
                <a:ext cx="5019628" cy="1259694"/>
                <a:chOff x="726581" y="4150109"/>
                <a:chExt cx="5019628" cy="1259694"/>
              </a:xfrm>
            </p:grpSpPr>
            <p:sp>
              <p:nvSpPr>
                <p:cNvPr id="115" name="직사각형 114"/>
                <p:cNvSpPr/>
                <p:nvPr/>
              </p:nvSpPr>
              <p:spPr>
                <a:xfrm>
                  <a:off x="726581" y="4150109"/>
                  <a:ext cx="5019628" cy="124434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7" name="직사각형 116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118" name="모서리가 둥근 직사각형 117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" name="모서리가 둥근 직사각형 118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91" name="그룹 90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113" name="오각형 112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92" name="그룹 91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111" name="오각형 110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305920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95" name="그룹 94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109" name="오각형 108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96" name="그룹 95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107" name="오각형 106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97" name="그룹 96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105" name="오각형 104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98" name="그림 97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7466018" y="1753840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99" name="그림 98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8762186" y="3024877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100" name="그림 9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4515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01" name="그림 100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727" y="5997162"/>
                <a:ext cx="1568768" cy="523567"/>
              </a:xfrm>
              <a:prstGeom prst="rect">
                <a:avLst/>
              </a:prstGeom>
            </p:spPr>
          </p:pic>
          <p:pic>
            <p:nvPicPr>
              <p:cNvPr id="102" name="그림 101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304" y="5997162"/>
                <a:ext cx="1568768" cy="523567"/>
              </a:xfrm>
              <a:prstGeom prst="rect">
                <a:avLst/>
              </a:prstGeom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809224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일괄분해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69737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일괄판매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" t="1631" r="1531" b="1325"/>
            <a:stretch/>
          </p:blipFill>
          <p:spPr>
            <a:xfrm>
              <a:off x="4076699" y="1176338"/>
              <a:ext cx="4052889" cy="4438650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614156" y="521732"/>
              <a:ext cx="10961635" cy="6164765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118" y="2183092"/>
              <a:ext cx="1501527" cy="2984517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80918" y="2210903"/>
              <a:ext cx="1501527" cy="298451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019" y="3031483"/>
              <a:ext cx="1219200" cy="1219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44855" y="1805259"/>
              <a:ext cx="1414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분해성공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5163187" y="1853528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5163187" y="2266923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19" y="3136741"/>
              <a:ext cx="1022800" cy="10228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676542" y="3898598"/>
              <a:ext cx="826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X 150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281" y="4217936"/>
              <a:ext cx="2069841" cy="52063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66562" y="4316633"/>
              <a:ext cx="185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정수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499" y="5156836"/>
              <a:ext cx="1216802" cy="48672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272569" y="5246307"/>
              <a:ext cx="11687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확 인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59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613</Words>
  <Application>Microsoft Office PowerPoint</Application>
  <PresentationFormat>와이드스크린</PresentationFormat>
  <Paragraphs>249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23</cp:revision>
  <dcterms:created xsi:type="dcterms:W3CDTF">2016-03-17T03:11:51Z</dcterms:created>
  <dcterms:modified xsi:type="dcterms:W3CDTF">2016-03-18T07:55:45Z</dcterms:modified>
</cp:coreProperties>
</file>