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59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62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19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8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03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50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2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40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85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70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92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D70F-6A9E-4953-98F5-2E6945F7E609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1F2F-8A8F-4D64-9380-5DA555BFE5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36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그룹 56"/>
          <p:cNvGrpSpPr/>
          <p:nvPr/>
        </p:nvGrpSpPr>
        <p:grpSpPr>
          <a:xfrm>
            <a:off x="743726" y="394864"/>
            <a:ext cx="9924274" cy="5630229"/>
            <a:chOff x="743726" y="394864"/>
            <a:chExt cx="9924274" cy="563022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26" y="394864"/>
              <a:ext cx="9921983" cy="5630229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4783124" y="1771050"/>
              <a:ext cx="1033695" cy="419019"/>
              <a:chOff x="2103934" y="3904734"/>
              <a:chExt cx="1033695" cy="419019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2103934" y="3904734"/>
                <a:ext cx="1033695" cy="419019"/>
                <a:chOff x="2144412" y="3843466"/>
                <a:chExt cx="1415646" cy="571500"/>
              </a:xfrm>
            </p:grpSpPr>
            <p:pic>
              <p:nvPicPr>
                <p:cNvPr id="8" name="그림 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10" name="그림 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182494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11" name="그림 1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710756" cy="571500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/>
              <p:cNvSpPr txBox="1"/>
              <p:nvPr/>
            </p:nvSpPr>
            <p:spPr>
              <a:xfrm>
                <a:off x="2103934" y="3960354"/>
                <a:ext cx="1033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무 기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81" y="2397694"/>
              <a:ext cx="1770614" cy="264460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81" y="5042293"/>
              <a:ext cx="1770614" cy="4852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63281" y="5131052"/>
              <a:ext cx="1770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착용중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2741" y="2569821"/>
              <a:ext cx="1770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기본 코스튬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5878757" y="1771050"/>
              <a:ext cx="1033695" cy="419019"/>
              <a:chOff x="2103934" y="3904734"/>
              <a:chExt cx="1033695" cy="419019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2103934" y="3904734"/>
                <a:ext cx="1033695" cy="419019"/>
                <a:chOff x="2144412" y="3843466"/>
                <a:chExt cx="1415646" cy="571500"/>
              </a:xfrm>
            </p:grpSpPr>
            <p:pic>
              <p:nvPicPr>
                <p:cNvPr id="20" name="그림 1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182494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710756" cy="571500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>
                <a:off x="2103934" y="3960354"/>
                <a:ext cx="1033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투 구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6981300" y="1771050"/>
              <a:ext cx="1033695" cy="419019"/>
              <a:chOff x="2103934" y="3904734"/>
              <a:chExt cx="1033695" cy="419019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2103934" y="3904734"/>
                <a:ext cx="1033695" cy="419019"/>
                <a:chOff x="2144412" y="3843466"/>
                <a:chExt cx="1415646" cy="571500"/>
              </a:xfrm>
            </p:grpSpPr>
            <p:pic>
              <p:nvPicPr>
                <p:cNvPr id="27" name="그림 2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29" name="그림 2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182494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30" name="그림 2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710756" cy="571500"/>
                </a:xfrm>
                <a:prstGeom prst="rect">
                  <a:avLst/>
                </a:prstGeom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2103934" y="3960354"/>
                <a:ext cx="1033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갑 옷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8093408" y="1771050"/>
              <a:ext cx="1033695" cy="419019"/>
              <a:chOff x="2103934" y="3904734"/>
              <a:chExt cx="1033695" cy="419019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2103934" y="3904734"/>
                <a:ext cx="1033695" cy="419019"/>
                <a:chOff x="2144412" y="3843466"/>
                <a:chExt cx="1415646" cy="571500"/>
              </a:xfrm>
            </p:grpSpPr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35" name="그림 3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182494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37" name="그림 3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710756" cy="571500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/>
              <p:cNvSpPr txBox="1"/>
              <p:nvPr/>
            </p:nvSpPr>
            <p:spPr>
              <a:xfrm>
                <a:off x="2103934" y="3960354"/>
                <a:ext cx="1033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수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804" y="2397694"/>
              <a:ext cx="1770614" cy="2644600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804" y="5042293"/>
              <a:ext cx="1770614" cy="48529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162644" y="5131052"/>
              <a:ext cx="992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30,000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51264" y="2569821"/>
              <a:ext cx="1770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창공의 수호자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15" y="5124764"/>
              <a:ext cx="404979" cy="314065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867" y="2397694"/>
              <a:ext cx="1770614" cy="2644600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867" y="5042293"/>
              <a:ext cx="1770614" cy="48529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971707" y="5131052"/>
              <a:ext cx="992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300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60327" y="2569821"/>
              <a:ext cx="1770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창공의 수호자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571" y="5124764"/>
              <a:ext cx="360593" cy="314065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66"/>
            <a:stretch/>
          </p:blipFill>
          <p:spPr>
            <a:xfrm>
              <a:off x="10184629" y="2397694"/>
              <a:ext cx="475133" cy="2644600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00"/>
            <a:stretch/>
          </p:blipFill>
          <p:spPr>
            <a:xfrm>
              <a:off x="10184629" y="5042293"/>
              <a:ext cx="483371" cy="485295"/>
            </a:xfrm>
            <a:prstGeom prst="rect">
              <a:avLst/>
            </a:prstGeom>
          </p:spPr>
        </p:pic>
        <p:grpSp>
          <p:nvGrpSpPr>
            <p:cNvPr id="50" name="그룹 49"/>
            <p:cNvGrpSpPr/>
            <p:nvPr/>
          </p:nvGrpSpPr>
          <p:grpSpPr>
            <a:xfrm>
              <a:off x="1927386" y="5124764"/>
              <a:ext cx="1378267" cy="419019"/>
              <a:chOff x="2103934" y="3904734"/>
              <a:chExt cx="1378267" cy="419019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2103934" y="3904734"/>
                <a:ext cx="1378267" cy="419019"/>
                <a:chOff x="2144412" y="3843466"/>
                <a:chExt cx="1887538" cy="571500"/>
              </a:xfrm>
            </p:grpSpPr>
            <p:pic>
              <p:nvPicPr>
                <p:cNvPr id="53" name="그림 5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54" name="그림 5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55" name="그림 5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654386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56" name="그림 5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1211793" cy="571500"/>
                </a:xfrm>
                <a:prstGeom prst="rect">
                  <a:avLst/>
                </a:prstGeom>
              </p:spPr>
            </p:pic>
          </p:grpSp>
          <p:sp>
            <p:nvSpPr>
              <p:cNvPr id="52" name="TextBox 51"/>
              <p:cNvSpPr txBox="1"/>
              <p:nvPr/>
            </p:nvSpPr>
            <p:spPr>
              <a:xfrm>
                <a:off x="2103934" y="3960354"/>
                <a:ext cx="1378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원래대로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888" y="3141978"/>
              <a:ext cx="1625397" cy="1447619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999" y="3209978"/>
              <a:ext cx="901587" cy="1396825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7530" y="3085223"/>
              <a:ext cx="1625397" cy="1625397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114"/>
            <a:stretch/>
          </p:blipFill>
          <p:spPr>
            <a:xfrm>
              <a:off x="10141481" y="3085222"/>
              <a:ext cx="518281" cy="1625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48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/>
          <p:cNvGrpSpPr/>
          <p:nvPr/>
        </p:nvGrpSpPr>
        <p:grpSpPr>
          <a:xfrm>
            <a:off x="743726" y="394864"/>
            <a:ext cx="10073630" cy="5630229"/>
            <a:chOff x="743726" y="394864"/>
            <a:chExt cx="10073630" cy="563022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26" y="394864"/>
              <a:ext cx="9921983" cy="5630229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4783124" y="1771050"/>
              <a:ext cx="1033695" cy="419019"/>
              <a:chOff x="2103934" y="3904734"/>
              <a:chExt cx="1033695" cy="419019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2103934" y="3904734"/>
                <a:ext cx="1033695" cy="419019"/>
                <a:chOff x="2144412" y="3843466"/>
                <a:chExt cx="1415646" cy="571500"/>
              </a:xfrm>
            </p:grpSpPr>
            <p:pic>
              <p:nvPicPr>
                <p:cNvPr id="8" name="그림 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10" name="그림 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182494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11" name="그림 1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710756" cy="571500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/>
              <p:cNvSpPr txBox="1"/>
              <p:nvPr/>
            </p:nvSpPr>
            <p:spPr>
              <a:xfrm>
                <a:off x="2103934" y="3960354"/>
                <a:ext cx="1033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무 기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696" y="2397694"/>
              <a:ext cx="1770614" cy="264460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696" y="5042293"/>
              <a:ext cx="1770614" cy="4852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49696" y="5131052"/>
              <a:ext cx="1770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보유중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9156" y="2569821"/>
              <a:ext cx="1770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창공의 수호자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5878757" y="1771050"/>
              <a:ext cx="1033695" cy="419019"/>
              <a:chOff x="2103934" y="3904734"/>
              <a:chExt cx="1033695" cy="419019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2103934" y="3904734"/>
                <a:ext cx="1033695" cy="419019"/>
                <a:chOff x="2144412" y="3843466"/>
                <a:chExt cx="1415646" cy="571500"/>
              </a:xfrm>
            </p:grpSpPr>
            <p:pic>
              <p:nvPicPr>
                <p:cNvPr id="20" name="그림 1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22" name="그림 2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182494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710756" cy="571500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>
                <a:off x="2103934" y="3960354"/>
                <a:ext cx="1033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투 구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6981300" y="1771050"/>
              <a:ext cx="1033695" cy="419019"/>
              <a:chOff x="2103934" y="3904734"/>
              <a:chExt cx="1033695" cy="419019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2103934" y="3904734"/>
                <a:ext cx="1033695" cy="419019"/>
                <a:chOff x="2144412" y="3843466"/>
                <a:chExt cx="1415646" cy="571500"/>
              </a:xfrm>
            </p:grpSpPr>
            <p:pic>
              <p:nvPicPr>
                <p:cNvPr id="27" name="그림 2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28" name="그림 2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29" name="그림 2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182494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30" name="그림 2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710756" cy="571500"/>
                </a:xfrm>
                <a:prstGeom prst="rect">
                  <a:avLst/>
                </a:prstGeom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2103934" y="3960354"/>
                <a:ext cx="1033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갑 옷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8093408" y="1771050"/>
              <a:ext cx="1033695" cy="419019"/>
              <a:chOff x="2103934" y="3904734"/>
              <a:chExt cx="1033695" cy="419019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2103934" y="3904734"/>
                <a:ext cx="1033695" cy="419019"/>
                <a:chOff x="2144412" y="3843466"/>
                <a:chExt cx="1415646" cy="571500"/>
              </a:xfrm>
            </p:grpSpPr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35" name="그림 3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182494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37" name="그림 3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710756" cy="571500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/>
              <p:cNvSpPr txBox="1"/>
              <p:nvPr/>
            </p:nvSpPr>
            <p:spPr>
              <a:xfrm>
                <a:off x="2103934" y="3960354"/>
                <a:ext cx="1033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수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19" y="2397694"/>
              <a:ext cx="1770614" cy="2644600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19" y="5042293"/>
              <a:ext cx="1770614" cy="48529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849059" y="5131052"/>
              <a:ext cx="992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30,000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37679" y="2569821"/>
              <a:ext cx="1770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창공의 수호자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730" y="5124764"/>
              <a:ext cx="404979" cy="314065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31"/>
            <a:stretch/>
          </p:blipFill>
          <p:spPr>
            <a:xfrm>
              <a:off x="9057282" y="2397694"/>
              <a:ext cx="1610718" cy="2644600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31"/>
            <a:stretch/>
          </p:blipFill>
          <p:spPr>
            <a:xfrm>
              <a:off x="9057282" y="5042293"/>
              <a:ext cx="1610718" cy="48529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658122" y="5131052"/>
              <a:ext cx="992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300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046742" y="2569821"/>
              <a:ext cx="1770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창공의 수호자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5986" y="5124764"/>
              <a:ext cx="360593" cy="314065"/>
            </a:xfrm>
            <a:prstGeom prst="rect">
              <a:avLst/>
            </a:prstGeom>
          </p:spPr>
        </p:pic>
        <p:grpSp>
          <p:nvGrpSpPr>
            <p:cNvPr id="50" name="그룹 49"/>
            <p:cNvGrpSpPr/>
            <p:nvPr/>
          </p:nvGrpSpPr>
          <p:grpSpPr>
            <a:xfrm>
              <a:off x="1927386" y="5124764"/>
              <a:ext cx="1378267" cy="419019"/>
              <a:chOff x="2103934" y="3904734"/>
              <a:chExt cx="1378267" cy="419019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2103934" y="3904734"/>
                <a:ext cx="1378267" cy="419019"/>
                <a:chOff x="2144412" y="3843466"/>
                <a:chExt cx="1887538" cy="571500"/>
              </a:xfrm>
            </p:grpSpPr>
            <p:pic>
              <p:nvPicPr>
                <p:cNvPr id="53" name="그림 5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2725"/>
                <a:stretch/>
              </p:blipFill>
              <p:spPr>
                <a:xfrm>
                  <a:off x="2144412" y="3843466"/>
                  <a:ext cx="327326" cy="571500"/>
                </a:xfrm>
                <a:prstGeom prst="rect">
                  <a:avLst/>
                </a:prstGeom>
              </p:spPr>
            </p:pic>
            <p:pic>
              <p:nvPicPr>
                <p:cNvPr id="54" name="그림 5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6502" y="3843466"/>
                  <a:ext cx="161925" cy="571500"/>
                </a:xfrm>
                <a:prstGeom prst="rect">
                  <a:avLst/>
                </a:prstGeom>
              </p:spPr>
            </p:pic>
            <p:pic>
              <p:nvPicPr>
                <p:cNvPr id="55" name="그림 5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35"/>
                <a:stretch/>
              </p:blipFill>
              <p:spPr>
                <a:xfrm>
                  <a:off x="3654386" y="3843466"/>
                  <a:ext cx="377564" cy="571500"/>
                </a:xfrm>
                <a:prstGeom prst="rect">
                  <a:avLst/>
                </a:prstGeom>
              </p:spPr>
            </p:pic>
            <p:pic>
              <p:nvPicPr>
                <p:cNvPr id="56" name="그림 5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442" r="35225"/>
                <a:stretch/>
              </p:blipFill>
              <p:spPr>
                <a:xfrm>
                  <a:off x="2471736" y="3843466"/>
                  <a:ext cx="1211793" cy="571500"/>
                </a:xfrm>
                <a:prstGeom prst="rect">
                  <a:avLst/>
                </a:prstGeom>
              </p:spPr>
            </p:pic>
          </p:grpSp>
          <p:sp>
            <p:nvSpPr>
              <p:cNvPr id="52" name="TextBox 51"/>
              <p:cNvSpPr txBox="1"/>
              <p:nvPr/>
            </p:nvSpPr>
            <p:spPr>
              <a:xfrm>
                <a:off x="2103934" y="3960354"/>
                <a:ext cx="1378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원래대로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28"/>
            <a:stretch/>
          </p:blipFill>
          <p:spPr>
            <a:xfrm>
              <a:off x="4777945" y="2397694"/>
              <a:ext cx="622761" cy="2644600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28"/>
            <a:stretch/>
          </p:blipFill>
          <p:spPr>
            <a:xfrm>
              <a:off x="4777945" y="5042293"/>
              <a:ext cx="622761" cy="485295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79"/>
            <a:stretch/>
          </p:blipFill>
          <p:spPr>
            <a:xfrm>
              <a:off x="4769708" y="3123626"/>
              <a:ext cx="630998" cy="1447619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420" y="3191626"/>
              <a:ext cx="901587" cy="1396825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951" y="3066871"/>
              <a:ext cx="1625397" cy="1625397"/>
            </a:xfrm>
            <a:prstGeom prst="rect">
              <a:avLst/>
            </a:prstGeom>
          </p:spPr>
        </p:pic>
        <p:sp>
          <p:nvSpPr>
            <p:cNvPr id="2" name="왼쪽/오른쪽 화살표 1"/>
            <p:cNvSpPr/>
            <p:nvPr/>
          </p:nvSpPr>
          <p:spPr>
            <a:xfrm>
              <a:off x="6124612" y="3337339"/>
              <a:ext cx="2932670" cy="972065"/>
            </a:xfrm>
            <a:prstGeom prst="leftRightArrow">
              <a:avLst>
                <a:gd name="adj1" fmla="val 55085"/>
                <a:gd name="adj2" fmla="val 64407"/>
              </a:avLst>
            </a:prstGeom>
            <a:solidFill>
              <a:schemeClr val="accent2">
                <a:alpha val="3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3"/>
            <a:stretch/>
          </p:blipFill>
          <p:spPr>
            <a:xfrm>
              <a:off x="9127103" y="3104881"/>
              <a:ext cx="1524421" cy="1625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0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</Words>
  <Application>Microsoft Office PowerPoint</Application>
  <PresentationFormat>와이드스크린</PresentationFormat>
  <Paragraphs>22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6</cp:revision>
  <dcterms:created xsi:type="dcterms:W3CDTF">2016-03-17T06:13:00Z</dcterms:created>
  <dcterms:modified xsi:type="dcterms:W3CDTF">2016-03-18T03:35:28Z</dcterms:modified>
</cp:coreProperties>
</file>