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23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96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41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92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82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1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47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90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4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56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83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A102-6F6D-4AD1-917B-C712D003781F}" type="datetimeFigureOut">
              <a:rPr lang="ko-KR" altLang="en-US" smtClean="0"/>
              <a:t>2016-07-30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3127-E58B-4AEA-B59C-11FB54F86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5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그룹 83"/>
          <p:cNvGrpSpPr/>
          <p:nvPr/>
        </p:nvGrpSpPr>
        <p:grpSpPr>
          <a:xfrm>
            <a:off x="1455419" y="594089"/>
            <a:ext cx="9189721" cy="5046060"/>
            <a:chOff x="1455419" y="594089"/>
            <a:chExt cx="9189721" cy="5046060"/>
          </a:xfrm>
        </p:grpSpPr>
        <p:sp>
          <p:nvSpPr>
            <p:cNvPr id="5" name="직사각형 4"/>
            <p:cNvSpPr/>
            <p:nvPr/>
          </p:nvSpPr>
          <p:spPr>
            <a:xfrm>
              <a:off x="1455419" y="1020290"/>
              <a:ext cx="9189721" cy="461985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630396" y="1614859"/>
              <a:ext cx="8864974" cy="38567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630396" y="1249721"/>
              <a:ext cx="1518887" cy="365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패키지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419" y="594089"/>
              <a:ext cx="9189721" cy="426201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3217582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장비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804768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391954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골드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979140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열쇠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743684" y="1979997"/>
              <a:ext cx="2100032" cy="3364433"/>
              <a:chOff x="1743684" y="1979997"/>
              <a:chExt cx="2100032" cy="3364433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최고급 무기 패키지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01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743684" y="2513377"/>
                <a:ext cx="2100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</a:t>
                </a:r>
                <a:r>
                  <a:rPr lang="ko-KR" altLang="en-US" sz="16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무기뽑기권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743684" y="4517838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구매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가능 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10/10</a:t>
                </a:r>
                <a:endParaRPr lang="ko-KR" altLang="en-US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909" y="4965410"/>
                <a:ext cx="325229" cy="325229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55,000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" name="그룹 63"/>
            <p:cNvGrpSpPr/>
            <p:nvPr/>
          </p:nvGrpSpPr>
          <p:grpSpPr>
            <a:xfrm>
              <a:off x="3882006" y="1979997"/>
              <a:ext cx="2269936" cy="3364433"/>
              <a:chOff x="3882006" y="1979997"/>
              <a:chExt cx="2269936" cy="3364433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3977025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승급 패키지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3977025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977025" y="2311077"/>
                <a:ext cx="21000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무기 </a:t>
                </a:r>
                <a:r>
                  <a:rPr lang="ko-KR" altLang="en-US" sz="16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승급템</a:t>
                </a:r>
                <a:r>
                  <a:rPr lang="ko-KR" altLang="en-US" sz="16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</a:p>
              <a:p>
                <a:pPr algn="ctr"/>
                <a:r>
                  <a:rPr lang="ko-KR" altLang="en-US" sz="1600" b="1" i="1" dirty="0" err="1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방어구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6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승급템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ko-KR" altLang="en-US" sz="2400" b="1" i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장신구 </a:t>
                </a:r>
                <a:r>
                  <a:rPr lang="ko-KR" altLang="en-US" sz="16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승급템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ko-KR" altLang="en-US" sz="2400" b="1" i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977025" y="4517838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구매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가능 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3/5</a:t>
                </a:r>
                <a:endParaRPr lang="ko-KR" altLang="en-US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3977025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9" name="그림 5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6250" y="4965410"/>
                <a:ext cx="325229" cy="325229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4620491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33,000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1" name="그림 6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1479" y="3386705"/>
                <a:ext cx="973715" cy="1100721"/>
              </a:xfrm>
              <a:prstGeom prst="rect">
                <a:avLst/>
              </a:prstGeom>
            </p:spPr>
          </p:pic>
          <p:pic>
            <p:nvPicPr>
              <p:cNvPr id="62" name="그림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227" y="3386705"/>
                <a:ext cx="973715" cy="1100721"/>
              </a:xfrm>
              <a:prstGeom prst="rect">
                <a:avLst/>
              </a:prstGeom>
            </p:spPr>
          </p:pic>
          <p:pic>
            <p:nvPicPr>
              <p:cNvPr id="63" name="그림 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2006" y="3363326"/>
                <a:ext cx="973715" cy="1100721"/>
              </a:xfrm>
              <a:prstGeom prst="rect">
                <a:avLst/>
              </a:prstGeom>
            </p:spPr>
          </p:pic>
        </p:grpSp>
        <p:grpSp>
          <p:nvGrpSpPr>
            <p:cNvPr id="65" name="그룹 64"/>
            <p:cNvGrpSpPr/>
            <p:nvPr/>
          </p:nvGrpSpPr>
          <p:grpSpPr>
            <a:xfrm>
              <a:off x="6186181" y="1979997"/>
              <a:ext cx="2100032" cy="3364433"/>
              <a:chOff x="1743684" y="1979997"/>
              <a:chExt cx="2100032" cy="3364433"/>
            </a:xfrm>
          </p:grpSpPr>
          <p:sp>
            <p:nvSpPr>
              <p:cNvPr id="66" name="직사각형 65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특급 장비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&amp;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골드 패키지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8" name="그림 6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01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1743684" y="2391997"/>
                <a:ext cx="21000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</a:t>
                </a:r>
                <a:r>
                  <a:rPr lang="ko-KR" altLang="en-US" sz="16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장비뽑기권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altLang="ko-KR" sz="1600" b="1" i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ko-KR" altLang="en-US" sz="16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골드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1,000,000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743684" y="4517838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구매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가능 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15/15</a:t>
                </a:r>
                <a:endParaRPr lang="ko-KR" altLang="en-US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2" name="그림 7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4915" y="4933042"/>
                <a:ext cx="385592" cy="385592"/>
              </a:xfrm>
              <a:prstGeom prst="rect">
                <a:avLst/>
              </a:prstGeom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>
              <a:off x="8395338" y="1979997"/>
              <a:ext cx="2100032" cy="3364433"/>
              <a:chOff x="1743684" y="1979997"/>
              <a:chExt cx="2100032" cy="3364433"/>
            </a:xfrm>
          </p:grpSpPr>
          <p:sp>
            <p:nvSpPr>
              <p:cNvPr id="75" name="직사각형 74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입장권 패키지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7" name="그림 7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1476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1743684" y="2521469"/>
                <a:ext cx="2100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열쇠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00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1" name="그림 8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4915" y="4933042"/>
                <a:ext cx="385592" cy="385592"/>
              </a:xfrm>
              <a:prstGeom prst="rect">
                <a:avLst/>
              </a:prstGeom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3" name="왼쪽/오른쪽 화살표 82"/>
            <p:cNvSpPr/>
            <p:nvPr/>
          </p:nvSpPr>
          <p:spPr>
            <a:xfrm>
              <a:off x="7273403" y="3320328"/>
              <a:ext cx="2338599" cy="869706"/>
            </a:xfrm>
            <a:prstGeom prst="leftRightArrow">
              <a:avLst/>
            </a:prstGeom>
            <a:solidFill>
              <a:srgbClr val="FF0000">
                <a:alpha val="50000"/>
              </a:srgb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033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496565" y="777319"/>
            <a:ext cx="9189721" cy="5046060"/>
            <a:chOff x="1496565" y="777319"/>
            <a:chExt cx="9189721" cy="504606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65" y="777319"/>
              <a:ext cx="9189721" cy="5046060"/>
            </a:xfrm>
            <a:prstGeom prst="rect">
              <a:avLst/>
            </a:prstGeom>
          </p:spPr>
        </p:pic>
        <p:sp>
          <p:nvSpPr>
            <p:cNvPr id="59" name="직사각형 58"/>
            <p:cNvSpPr/>
            <p:nvPr/>
          </p:nvSpPr>
          <p:spPr>
            <a:xfrm>
              <a:off x="1496565" y="777319"/>
              <a:ext cx="9189721" cy="504606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87238" y="1925927"/>
              <a:ext cx="3729846" cy="40509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월정액</a:t>
              </a:r>
              <a:r>
                <a:rPr lang="ko-KR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아이템</a:t>
              </a:r>
              <a:endPara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087238" y="2331018"/>
              <a:ext cx="3729846" cy="158271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400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4087238" y="3913732"/>
              <a:ext cx="3729846" cy="50350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5273272" y="3985068"/>
              <a:ext cx="1294556" cy="34153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/>
                <a:t>보상 받기</a:t>
              </a:r>
              <a:endParaRPr lang="ko-KR" alt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73272" y="2571304"/>
              <a:ext cx="2374919" cy="69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월정액</a:t>
              </a:r>
              <a:r>
                <a:rPr lang="ko-KR" altLang="en-US" sz="1400" b="1" dirty="0" err="1" smtClean="0">
                  <a:solidFill>
                    <a:schemeClr val="bg1"/>
                  </a:solidFill>
                </a:rPr>
                <a:t>으로</a:t>
              </a:r>
              <a:r>
                <a:rPr lang="ko-KR" alt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잼 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200</a:t>
              </a:r>
              <a:r>
                <a:rPr lang="ko-KR" altLang="en-US" sz="1400" b="1" dirty="0" smtClean="0">
                  <a:solidFill>
                    <a:schemeClr val="bg1"/>
                  </a:solidFill>
                </a:rPr>
                <a:t>개를 </a:t>
              </a:r>
              <a:endParaRPr lang="en-US" altLang="ko-KR" sz="1400" b="1" dirty="0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bg1"/>
                  </a:solidFill>
                </a:rPr>
                <a:t>획득하였습니다</a:t>
              </a:r>
              <a:r>
                <a:rPr lang="en-US" altLang="ko-KR" sz="1400" b="1" dirty="0" smtClean="0">
                  <a:solidFill>
                    <a:schemeClr val="bg1"/>
                  </a:solidFill>
                </a:rPr>
                <a:t>.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64701" y="3539510"/>
              <a:ext cx="23749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남은 횟수 </a:t>
              </a:r>
              <a:r>
                <a:rPr lang="en-US" altLang="ko-KR" sz="1600" b="1" dirty="0" smtClean="0">
                  <a:solidFill>
                    <a:schemeClr val="bg1"/>
                  </a:solidFill>
                </a:rPr>
                <a:t>: 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29</a:t>
              </a:r>
              <a:r>
                <a:rPr lang="ko-KR" altLang="en-US" sz="1600" b="1" dirty="0" smtClean="0">
                  <a:solidFill>
                    <a:schemeClr val="bg1"/>
                  </a:solidFill>
                </a:rPr>
                <a:t>회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652" y="2461811"/>
              <a:ext cx="916036" cy="916036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951" y="2494430"/>
              <a:ext cx="850798" cy="85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240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455419" y="594089"/>
            <a:ext cx="9189721" cy="5046060"/>
            <a:chOff x="1455419" y="594089"/>
            <a:chExt cx="9189721" cy="5046060"/>
          </a:xfrm>
        </p:grpSpPr>
        <p:sp>
          <p:nvSpPr>
            <p:cNvPr id="5" name="직사각형 4"/>
            <p:cNvSpPr/>
            <p:nvPr/>
          </p:nvSpPr>
          <p:spPr>
            <a:xfrm>
              <a:off x="1455419" y="1020290"/>
              <a:ext cx="9189721" cy="461985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630396" y="1614859"/>
              <a:ext cx="8864974" cy="38567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630396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패키지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419" y="594089"/>
              <a:ext cx="9189721" cy="426201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3217582" y="1249721"/>
              <a:ext cx="1518887" cy="3651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장비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804768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391954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골드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979140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열쇠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743684" y="1979997"/>
              <a:ext cx="2100032" cy="3399653"/>
              <a:chOff x="1743684" y="1979997"/>
              <a:chExt cx="2100032" cy="3399653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고급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장비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회 뽑기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01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743684" y="2513377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3~7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장비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4714" y="4917215"/>
                <a:ext cx="462435" cy="462435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" name="그룹 1"/>
            <p:cNvGrpSpPr/>
            <p:nvPr/>
          </p:nvGrpSpPr>
          <p:grpSpPr>
            <a:xfrm>
              <a:off x="3955867" y="1979997"/>
              <a:ext cx="2121190" cy="3399653"/>
              <a:chOff x="3955867" y="1979997"/>
              <a:chExt cx="2121190" cy="3399653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3977025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고급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장비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10+1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회 뽑기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3977025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9" name="그림 7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867" y="2772350"/>
                <a:ext cx="1177869" cy="1177869"/>
              </a:xfrm>
              <a:prstGeom prst="rect">
                <a:avLst/>
              </a:prstGeom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3977025" y="2513377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3~7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장비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3977025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7" name="그림 8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8055" y="4917215"/>
                <a:ext cx="462435" cy="462435"/>
              </a:xfrm>
              <a:prstGeom prst="rect">
                <a:avLst/>
              </a:prstGeom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4620491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90" name="그림 8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4022" y="2772350"/>
                <a:ext cx="1177869" cy="1177869"/>
              </a:xfrm>
              <a:prstGeom prst="rect">
                <a:avLst/>
              </a:prstGeom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3977025" y="4517838"/>
                <a:ext cx="21000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보너스 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확정</a:t>
                </a:r>
                <a:endParaRPr lang="ko-KR" altLang="en-US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8055" y="3035672"/>
                <a:ext cx="1625397" cy="1625397"/>
              </a:xfrm>
              <a:prstGeom prst="rect">
                <a:avLst/>
              </a:prstGeom>
            </p:spPr>
          </p:pic>
        </p:grpSp>
        <p:grpSp>
          <p:nvGrpSpPr>
            <p:cNvPr id="92" name="그룹 91"/>
            <p:cNvGrpSpPr/>
            <p:nvPr/>
          </p:nvGrpSpPr>
          <p:grpSpPr>
            <a:xfrm>
              <a:off x="6252033" y="1979997"/>
              <a:ext cx="2100032" cy="3399653"/>
              <a:chOff x="1743684" y="1979997"/>
              <a:chExt cx="2100032" cy="3399653"/>
            </a:xfrm>
          </p:grpSpPr>
          <p:sp>
            <p:nvSpPr>
              <p:cNvPr id="93" name="직사각형 92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일반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장비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회 뽑기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직사각형 93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5" name="그림 9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01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96" name="TextBox 95"/>
              <p:cNvSpPr txBox="1"/>
              <p:nvPr/>
            </p:nvSpPr>
            <p:spPr>
              <a:xfrm>
                <a:off x="1743684" y="2513377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1~5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장비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직사각형 96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8" name="그림 9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4714" y="4917215"/>
                <a:ext cx="462435" cy="462435"/>
              </a:xfrm>
              <a:prstGeom prst="rect">
                <a:avLst/>
              </a:prstGeom>
            </p:spPr>
          </p:pic>
          <p:sp>
            <p:nvSpPr>
              <p:cNvPr id="99" name="TextBox 98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10,000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>
              <a:off x="8509469" y="1979997"/>
              <a:ext cx="2100032" cy="3399653"/>
              <a:chOff x="1743684" y="1979997"/>
              <a:chExt cx="2100032" cy="3399653"/>
            </a:xfrm>
          </p:grpSpPr>
          <p:sp>
            <p:nvSpPr>
              <p:cNvPr id="101" name="직사각형 100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고급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룬스톤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회 뽑기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직사각형 101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3" name="그림 10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01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1743684" y="2513377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3~7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</a:t>
                </a:r>
                <a:r>
                  <a:rPr lang="ko-KR" altLang="en-US" sz="1600" b="1" i="1" dirty="0" err="1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룬스톤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6" name="그림 10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4714" y="4917215"/>
                <a:ext cx="462435" cy="462435"/>
              </a:xfrm>
              <a:prstGeom prst="rect">
                <a:avLst/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422" y="2974737"/>
              <a:ext cx="1396017" cy="1396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72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96054" y="0"/>
            <a:ext cx="9112076" cy="6857092"/>
            <a:chOff x="1696054" y="0"/>
            <a:chExt cx="9112076" cy="6857092"/>
          </a:xfrm>
        </p:grpSpPr>
        <p:grpSp>
          <p:nvGrpSpPr>
            <p:cNvPr id="89" name="그룹 88"/>
            <p:cNvGrpSpPr/>
            <p:nvPr/>
          </p:nvGrpSpPr>
          <p:grpSpPr>
            <a:xfrm>
              <a:off x="8708098" y="3457439"/>
              <a:ext cx="2100032" cy="3364433"/>
              <a:chOff x="1743684" y="1979997"/>
              <a:chExt cx="2100032" cy="3364433"/>
            </a:xfrm>
          </p:grpSpPr>
          <p:sp>
            <p:nvSpPr>
              <p:cNvPr id="90" name="직사각형 89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일반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장비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회 뽑기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직사각형 90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2" name="그림 9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01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1743684" y="2513377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1~5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장비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직사각형 93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4033402" y="0"/>
              <a:ext cx="2100032" cy="3399653"/>
              <a:chOff x="1743684" y="1979997"/>
              <a:chExt cx="2100032" cy="3399653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고급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장비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회 뽑기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01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743684" y="2513377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3~7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장비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4714" y="4917215"/>
                <a:ext cx="462435" cy="46243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4033403" y="3457439"/>
              <a:ext cx="6616336" cy="3399653"/>
              <a:chOff x="1743684" y="1979997"/>
              <a:chExt cx="6616336" cy="3399653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일반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장비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회 뽑기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01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743684" y="2513377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1~5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장비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4714" y="4917215"/>
                <a:ext cx="462435" cy="462435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10,000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3" name="그림 5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4766" y="4917215"/>
                <a:ext cx="462435" cy="462435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7057202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10,000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>
              <a:off x="1696054" y="0"/>
              <a:ext cx="2100034" cy="3364433"/>
              <a:chOff x="1743682" y="1979997"/>
              <a:chExt cx="2100034" cy="3364433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고급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장비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회 뽑기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8" name="그림 5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01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1743684" y="2513377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3~7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장비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43682" y="4933042"/>
                <a:ext cx="2100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무료 뽑기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2" name="그룹 61"/>
            <p:cNvGrpSpPr/>
            <p:nvPr/>
          </p:nvGrpSpPr>
          <p:grpSpPr>
            <a:xfrm>
              <a:off x="1696057" y="3457439"/>
              <a:ext cx="2100032" cy="3364433"/>
              <a:chOff x="1743684" y="1979997"/>
              <a:chExt cx="2100032" cy="3364433"/>
            </a:xfrm>
          </p:grpSpPr>
          <p:sp>
            <p:nvSpPr>
              <p:cNvPr id="63" name="직사각형 62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일반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장비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회 뽑기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5" name="그림 6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01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1743684" y="2513377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1~5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장비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770963" y="4933042"/>
                <a:ext cx="20727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무료 뽑기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696055" y="2355260"/>
              <a:ext cx="2100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6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무료뽑기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(1/1)</a:t>
              </a:r>
              <a:endParaRPr lang="ko-KR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96055" y="5811404"/>
              <a:ext cx="2100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6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무료뽑기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(5/5)</a:t>
              </a:r>
              <a:endParaRPr lang="ko-KR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403" y="2355260"/>
              <a:ext cx="2100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23:59:59 </a:t>
              </a:r>
              <a:r>
                <a:rPr lang="ko-KR" altLang="en-US" sz="16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남음</a:t>
              </a:r>
              <a:endParaRPr lang="en-US" altLang="ko-KR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6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무료뽑기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(0/1)</a:t>
              </a:r>
              <a:endParaRPr lang="ko-KR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33403" y="5811404"/>
              <a:ext cx="2100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09:59 </a:t>
              </a:r>
              <a:r>
                <a:rPr lang="ko-KR" altLang="en-US" sz="16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남음</a:t>
              </a:r>
              <a:endParaRPr lang="en-US" altLang="ko-KR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6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무료뽑기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(4/5)</a:t>
              </a:r>
              <a:endParaRPr lang="ko-KR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6370753" y="3457439"/>
              <a:ext cx="2100032" cy="3364433"/>
              <a:chOff x="1743684" y="1979997"/>
              <a:chExt cx="2100032" cy="3364433"/>
            </a:xfrm>
          </p:grpSpPr>
          <p:sp>
            <p:nvSpPr>
              <p:cNvPr id="81" name="직사각형 80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일반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장비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회 뽑기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직사각형 81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3" name="그림 8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001" y="2949035"/>
                <a:ext cx="1625397" cy="1625397"/>
              </a:xfrm>
              <a:prstGeom prst="rect">
                <a:avLst/>
              </a:prstGeom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1743684" y="2513377"/>
                <a:ext cx="2100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1~5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장비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직사각형 84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770963" y="4933042"/>
                <a:ext cx="20727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무료 뽑기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6370751" y="5811404"/>
              <a:ext cx="2100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6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무료뽑기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(4/5)</a:t>
              </a:r>
              <a:endParaRPr lang="ko-KR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08096" y="5811404"/>
              <a:ext cx="2100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6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무료뽑기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(0/5)</a:t>
              </a:r>
              <a:endParaRPr lang="ko-KR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4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420904" y="1149552"/>
            <a:ext cx="9189721" cy="5046060"/>
            <a:chOff x="1420904" y="1149552"/>
            <a:chExt cx="9189721" cy="5046060"/>
          </a:xfrm>
        </p:grpSpPr>
        <p:grpSp>
          <p:nvGrpSpPr>
            <p:cNvPr id="4" name="그룹 3"/>
            <p:cNvGrpSpPr/>
            <p:nvPr/>
          </p:nvGrpSpPr>
          <p:grpSpPr>
            <a:xfrm>
              <a:off x="1420904" y="1149552"/>
              <a:ext cx="9189721" cy="5046060"/>
              <a:chOff x="1420904" y="1149552"/>
              <a:chExt cx="9189721" cy="5046060"/>
            </a:xfrm>
          </p:grpSpPr>
          <p:sp>
            <p:nvSpPr>
              <p:cNvPr id="184" name="직사각형 183"/>
              <p:cNvSpPr/>
              <p:nvPr/>
            </p:nvSpPr>
            <p:spPr>
              <a:xfrm>
                <a:off x="1420904" y="1149552"/>
                <a:ext cx="9189721" cy="504606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dirty="0"/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120" y="1876288"/>
                <a:ext cx="1501527" cy="2984517"/>
              </a:xfrm>
              <a:prstGeom prst="rect">
                <a:avLst/>
              </a:prstGeom>
            </p:spPr>
          </p:pic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004920" y="1904099"/>
                <a:ext cx="1501527" cy="2984517"/>
              </a:xfrm>
              <a:prstGeom prst="rect">
                <a:avLst/>
              </a:prstGeom>
            </p:spPr>
          </p:pic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2724679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9" name="그룹 28"/>
              <p:cNvGrpSpPr/>
              <p:nvPr/>
            </p:nvGrpSpPr>
            <p:grpSpPr>
              <a:xfrm>
                <a:off x="5457637" y="2915268"/>
                <a:ext cx="989849" cy="979631"/>
                <a:chOff x="1593414" y="2274035"/>
                <a:chExt cx="989849" cy="979631"/>
              </a:xfrm>
            </p:grpSpPr>
            <p:pic>
              <p:nvPicPr>
                <p:cNvPr id="31" name="그림 3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32" name="그림 31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3" name="그림 3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4" name="그림 3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5" name="그림 3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38" name="그림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3911132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90564" y="4009829"/>
                <a:ext cx="18592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pic>
          <p:nvPicPr>
            <p:cNvPr id="185" name="그림 18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785" y="5483475"/>
              <a:ext cx="1216802" cy="486721"/>
            </a:xfrm>
            <a:prstGeom prst="rect">
              <a:avLst/>
            </a:prstGeom>
          </p:spPr>
        </p:pic>
        <p:sp>
          <p:nvSpPr>
            <p:cNvPr id="186" name="TextBox 185"/>
            <p:cNvSpPr txBox="1"/>
            <p:nvPr/>
          </p:nvSpPr>
          <p:spPr>
            <a:xfrm>
              <a:off x="9143999" y="5572946"/>
              <a:ext cx="1019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한번 더 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7" name="그림 18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98"/>
            <a:stretch/>
          </p:blipFill>
          <p:spPr>
            <a:xfrm>
              <a:off x="8033779" y="5483475"/>
              <a:ext cx="1110222" cy="486721"/>
            </a:xfrm>
            <a:prstGeom prst="rect">
              <a:avLst/>
            </a:prstGeom>
          </p:spPr>
        </p:pic>
        <p:pic>
          <p:nvPicPr>
            <p:cNvPr id="188" name="그림 18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948" y="5513741"/>
              <a:ext cx="421590" cy="421590"/>
            </a:xfrm>
            <a:prstGeom prst="rect">
              <a:avLst/>
            </a:prstGeom>
          </p:spPr>
        </p:pic>
        <p:sp>
          <p:nvSpPr>
            <p:cNvPr id="189" name="TextBox 188"/>
            <p:cNvSpPr txBox="1"/>
            <p:nvPr/>
          </p:nvSpPr>
          <p:spPr>
            <a:xfrm>
              <a:off x="8391882" y="5542466"/>
              <a:ext cx="962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X300</a:t>
              </a:r>
              <a:endParaRPr lang="ko-K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0" name="그림 1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501" y="5483475"/>
              <a:ext cx="1216802" cy="486721"/>
            </a:xfrm>
            <a:prstGeom prst="rect">
              <a:avLst/>
            </a:prstGeom>
          </p:spPr>
        </p:pic>
        <p:sp>
          <p:nvSpPr>
            <p:cNvPr id="191" name="TextBox 190"/>
            <p:cNvSpPr txBox="1"/>
            <p:nvPr/>
          </p:nvSpPr>
          <p:spPr>
            <a:xfrm>
              <a:off x="5396571" y="5572946"/>
              <a:ext cx="11687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확 인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644132" y="5550913"/>
              <a:ext cx="3693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보너스       </a:t>
              </a: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X1</a:t>
              </a:r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 지급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3" name="그림 19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990" y="5484116"/>
              <a:ext cx="421590" cy="476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25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420904" y="1149552"/>
            <a:ext cx="9189721" cy="5046060"/>
            <a:chOff x="1420904" y="1149552"/>
            <a:chExt cx="9189721" cy="5046060"/>
          </a:xfrm>
        </p:grpSpPr>
        <p:sp>
          <p:nvSpPr>
            <p:cNvPr id="5" name="직사각형 4"/>
            <p:cNvSpPr/>
            <p:nvPr/>
          </p:nvSpPr>
          <p:spPr>
            <a:xfrm>
              <a:off x="1420904" y="1149552"/>
              <a:ext cx="9189721" cy="50460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5294604" y="2600154"/>
              <a:ext cx="1362622" cy="1458873"/>
              <a:chOff x="4985283" y="2648345"/>
              <a:chExt cx="2069841" cy="2059647"/>
            </a:xfrm>
          </p:grpSpPr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3943" y="2662070"/>
                <a:ext cx="992802" cy="1973348"/>
              </a:xfrm>
              <a:prstGeom prst="rect">
                <a:avLst/>
              </a:prstGeom>
            </p:spPr>
          </p:pic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960964" y="2648345"/>
                <a:ext cx="992802" cy="1973348"/>
              </a:xfrm>
              <a:prstGeom prst="rect">
                <a:avLst/>
              </a:prstGeom>
            </p:spPr>
          </p:pic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3000904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9" name="그룹 28"/>
              <p:cNvGrpSpPr/>
              <p:nvPr/>
            </p:nvGrpSpPr>
            <p:grpSpPr>
              <a:xfrm>
                <a:off x="5457637" y="3191493"/>
                <a:ext cx="989849" cy="979631"/>
                <a:chOff x="1593414" y="2274035"/>
                <a:chExt cx="989849" cy="979631"/>
              </a:xfrm>
            </p:grpSpPr>
            <p:pic>
              <p:nvPicPr>
                <p:cNvPr id="31" name="그림 3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32" name="그림 31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3" name="그림 3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4" name="그림 3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5" name="그림 3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38" name="그림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4187357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090563" y="4286054"/>
                <a:ext cx="1859280" cy="36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501" y="5483475"/>
              <a:ext cx="1216802" cy="48672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396571" y="5572946"/>
              <a:ext cx="11687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확 인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1644132" y="5550913"/>
              <a:ext cx="3693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보너스       </a:t>
              </a: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X10</a:t>
              </a:r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 지급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0" name="그림 2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990" y="5484116"/>
              <a:ext cx="421590" cy="476580"/>
            </a:xfrm>
            <a:prstGeom prst="rect">
              <a:avLst/>
            </a:prstGeom>
          </p:spPr>
        </p:pic>
        <p:grpSp>
          <p:nvGrpSpPr>
            <p:cNvPr id="241" name="그룹 240"/>
            <p:cNvGrpSpPr/>
            <p:nvPr/>
          </p:nvGrpSpPr>
          <p:grpSpPr>
            <a:xfrm>
              <a:off x="5294604" y="1307109"/>
              <a:ext cx="1362622" cy="1209151"/>
              <a:chOff x="4985283" y="3000904"/>
              <a:chExt cx="2069841" cy="1707088"/>
            </a:xfrm>
          </p:grpSpPr>
          <p:pic>
            <p:nvPicPr>
              <p:cNvPr id="244" name="그림 2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3000904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45" name="그룹 244"/>
              <p:cNvGrpSpPr/>
              <p:nvPr/>
            </p:nvGrpSpPr>
            <p:grpSpPr>
              <a:xfrm>
                <a:off x="5457637" y="3191493"/>
                <a:ext cx="989849" cy="979631"/>
                <a:chOff x="1593414" y="2274035"/>
                <a:chExt cx="989849" cy="979631"/>
              </a:xfrm>
            </p:grpSpPr>
            <p:pic>
              <p:nvPicPr>
                <p:cNvPr id="249" name="그림 24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250" name="그림 249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51" name="그림 25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52" name="그림 251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53" name="그림 25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54" name="그림 25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247" name="그림 24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4187357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248" name="TextBox 247"/>
              <p:cNvSpPr txBox="1"/>
              <p:nvPr/>
            </p:nvSpPr>
            <p:spPr>
              <a:xfrm>
                <a:off x="5090563" y="4286054"/>
                <a:ext cx="1859280" cy="36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grpSp>
          <p:nvGrpSpPr>
            <p:cNvPr id="255" name="그룹 254"/>
            <p:cNvGrpSpPr/>
            <p:nvPr/>
          </p:nvGrpSpPr>
          <p:grpSpPr>
            <a:xfrm>
              <a:off x="3589499" y="1493091"/>
              <a:ext cx="1362622" cy="1209151"/>
              <a:chOff x="4985283" y="3000904"/>
              <a:chExt cx="2069841" cy="1707088"/>
            </a:xfrm>
          </p:grpSpPr>
          <p:pic>
            <p:nvPicPr>
              <p:cNvPr id="256" name="그림 25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3000904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57" name="그룹 256"/>
              <p:cNvGrpSpPr/>
              <p:nvPr/>
            </p:nvGrpSpPr>
            <p:grpSpPr>
              <a:xfrm>
                <a:off x="5457637" y="3191493"/>
                <a:ext cx="989849" cy="979631"/>
                <a:chOff x="1593414" y="2274035"/>
                <a:chExt cx="989849" cy="979631"/>
              </a:xfrm>
            </p:grpSpPr>
            <p:pic>
              <p:nvPicPr>
                <p:cNvPr id="261" name="그림 26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262" name="그림 261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63" name="그림 26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64" name="그림 26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65" name="그림 26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66" name="그림 26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259" name="그림 25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4187357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260" name="TextBox 259"/>
              <p:cNvSpPr txBox="1"/>
              <p:nvPr/>
            </p:nvSpPr>
            <p:spPr>
              <a:xfrm>
                <a:off x="5090563" y="4286054"/>
                <a:ext cx="1859280" cy="36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grpSp>
          <p:nvGrpSpPr>
            <p:cNvPr id="267" name="그룹 266"/>
            <p:cNvGrpSpPr/>
            <p:nvPr/>
          </p:nvGrpSpPr>
          <p:grpSpPr>
            <a:xfrm>
              <a:off x="1884394" y="1944153"/>
              <a:ext cx="1362622" cy="1209151"/>
              <a:chOff x="4985283" y="3000904"/>
              <a:chExt cx="2069841" cy="1707088"/>
            </a:xfrm>
          </p:grpSpPr>
          <p:pic>
            <p:nvPicPr>
              <p:cNvPr id="268" name="그림 2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3000904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69" name="그룹 268"/>
              <p:cNvGrpSpPr/>
              <p:nvPr/>
            </p:nvGrpSpPr>
            <p:grpSpPr>
              <a:xfrm>
                <a:off x="5457637" y="3191493"/>
                <a:ext cx="989849" cy="979631"/>
                <a:chOff x="1593414" y="2274035"/>
                <a:chExt cx="989849" cy="979631"/>
              </a:xfrm>
            </p:grpSpPr>
            <p:pic>
              <p:nvPicPr>
                <p:cNvPr id="273" name="그림 27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274" name="그림 27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75" name="그림 27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76" name="그림 27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77" name="그림 27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78" name="그림 27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271" name="그림 27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4187357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272" name="TextBox 271"/>
              <p:cNvSpPr txBox="1"/>
              <p:nvPr/>
            </p:nvSpPr>
            <p:spPr>
              <a:xfrm>
                <a:off x="5090563" y="4286054"/>
                <a:ext cx="1859280" cy="36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grpSp>
          <p:nvGrpSpPr>
            <p:cNvPr id="279" name="그룹 278"/>
            <p:cNvGrpSpPr/>
            <p:nvPr/>
          </p:nvGrpSpPr>
          <p:grpSpPr>
            <a:xfrm>
              <a:off x="1884394" y="3508342"/>
              <a:ext cx="1362622" cy="1209151"/>
              <a:chOff x="4985283" y="3000904"/>
              <a:chExt cx="2069841" cy="1707088"/>
            </a:xfrm>
          </p:grpSpPr>
          <p:pic>
            <p:nvPicPr>
              <p:cNvPr id="280" name="그림 2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3000904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81" name="그룹 280"/>
              <p:cNvGrpSpPr/>
              <p:nvPr/>
            </p:nvGrpSpPr>
            <p:grpSpPr>
              <a:xfrm>
                <a:off x="5457637" y="3191493"/>
                <a:ext cx="989849" cy="979631"/>
                <a:chOff x="1593414" y="2274035"/>
                <a:chExt cx="989849" cy="979631"/>
              </a:xfrm>
            </p:grpSpPr>
            <p:pic>
              <p:nvPicPr>
                <p:cNvPr id="285" name="그림 28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286" name="그림 28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87" name="그림 28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88" name="그림 28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89" name="그림 28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90" name="그림 289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283" name="그림 28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4187357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284" name="TextBox 283"/>
              <p:cNvSpPr txBox="1"/>
              <p:nvPr/>
            </p:nvSpPr>
            <p:spPr>
              <a:xfrm>
                <a:off x="5090563" y="4286054"/>
                <a:ext cx="1859280" cy="36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grpSp>
          <p:nvGrpSpPr>
            <p:cNvPr id="291" name="그룹 290"/>
            <p:cNvGrpSpPr/>
            <p:nvPr/>
          </p:nvGrpSpPr>
          <p:grpSpPr>
            <a:xfrm>
              <a:off x="3589499" y="3949046"/>
              <a:ext cx="1362622" cy="1209151"/>
              <a:chOff x="4985283" y="3000904"/>
              <a:chExt cx="2069841" cy="1707088"/>
            </a:xfrm>
          </p:grpSpPr>
          <p:pic>
            <p:nvPicPr>
              <p:cNvPr id="292" name="그림 29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3000904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293" name="그룹 292"/>
              <p:cNvGrpSpPr/>
              <p:nvPr/>
            </p:nvGrpSpPr>
            <p:grpSpPr>
              <a:xfrm>
                <a:off x="5457637" y="3191493"/>
                <a:ext cx="989849" cy="979631"/>
                <a:chOff x="1593414" y="2274035"/>
                <a:chExt cx="989849" cy="979631"/>
              </a:xfrm>
            </p:grpSpPr>
            <p:pic>
              <p:nvPicPr>
                <p:cNvPr id="297" name="그림 29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298" name="그림 29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299" name="그림 29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00" name="그림 299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01" name="그림 30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02" name="그림 301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295" name="그림 29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4187357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296" name="TextBox 295"/>
              <p:cNvSpPr txBox="1"/>
              <p:nvPr/>
            </p:nvSpPr>
            <p:spPr>
              <a:xfrm>
                <a:off x="5090563" y="4286054"/>
                <a:ext cx="1859280" cy="36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grpSp>
          <p:nvGrpSpPr>
            <p:cNvPr id="303" name="그룹 302"/>
            <p:cNvGrpSpPr/>
            <p:nvPr/>
          </p:nvGrpSpPr>
          <p:grpSpPr>
            <a:xfrm>
              <a:off x="5294604" y="4148498"/>
              <a:ext cx="1362622" cy="1209151"/>
              <a:chOff x="4985283" y="3000904"/>
              <a:chExt cx="2069841" cy="1707088"/>
            </a:xfrm>
          </p:grpSpPr>
          <p:pic>
            <p:nvPicPr>
              <p:cNvPr id="304" name="그림 30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3000904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305" name="그룹 304"/>
              <p:cNvGrpSpPr/>
              <p:nvPr/>
            </p:nvGrpSpPr>
            <p:grpSpPr>
              <a:xfrm>
                <a:off x="5457637" y="3191493"/>
                <a:ext cx="989849" cy="979631"/>
                <a:chOff x="1593414" y="2274035"/>
                <a:chExt cx="989849" cy="979631"/>
              </a:xfrm>
            </p:grpSpPr>
            <p:pic>
              <p:nvPicPr>
                <p:cNvPr id="309" name="그림 30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310" name="그림 309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11" name="그림 31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12" name="그림 311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13" name="그림 31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14" name="그림 31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307" name="그림 30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4187357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308" name="TextBox 307"/>
              <p:cNvSpPr txBox="1"/>
              <p:nvPr/>
            </p:nvSpPr>
            <p:spPr>
              <a:xfrm>
                <a:off x="5090563" y="4286054"/>
                <a:ext cx="1859280" cy="36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grpSp>
          <p:nvGrpSpPr>
            <p:cNvPr id="315" name="그룹 314"/>
            <p:cNvGrpSpPr/>
            <p:nvPr/>
          </p:nvGrpSpPr>
          <p:grpSpPr>
            <a:xfrm>
              <a:off x="8881177" y="1944153"/>
              <a:ext cx="1362622" cy="1209151"/>
              <a:chOff x="4985283" y="3000904"/>
              <a:chExt cx="2069841" cy="1707088"/>
            </a:xfrm>
          </p:grpSpPr>
          <p:pic>
            <p:nvPicPr>
              <p:cNvPr id="316" name="그림 3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3000904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317" name="그룹 316"/>
              <p:cNvGrpSpPr/>
              <p:nvPr/>
            </p:nvGrpSpPr>
            <p:grpSpPr>
              <a:xfrm>
                <a:off x="5457637" y="3191493"/>
                <a:ext cx="989849" cy="979631"/>
                <a:chOff x="1593414" y="2274035"/>
                <a:chExt cx="989849" cy="979631"/>
              </a:xfrm>
            </p:grpSpPr>
            <p:pic>
              <p:nvPicPr>
                <p:cNvPr id="321" name="그림 3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322" name="그림 321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23" name="그림 32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24" name="그림 32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25" name="그림 32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26" name="그림 32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319" name="그림 3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4187357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320" name="TextBox 319"/>
              <p:cNvSpPr txBox="1"/>
              <p:nvPr/>
            </p:nvSpPr>
            <p:spPr>
              <a:xfrm>
                <a:off x="5090563" y="4286054"/>
                <a:ext cx="1859280" cy="36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grpSp>
          <p:nvGrpSpPr>
            <p:cNvPr id="327" name="그룹 326"/>
            <p:cNvGrpSpPr/>
            <p:nvPr/>
          </p:nvGrpSpPr>
          <p:grpSpPr>
            <a:xfrm>
              <a:off x="8881177" y="3508342"/>
              <a:ext cx="1362622" cy="1209151"/>
              <a:chOff x="4985283" y="3000904"/>
              <a:chExt cx="2069841" cy="1707088"/>
            </a:xfrm>
          </p:grpSpPr>
          <p:pic>
            <p:nvPicPr>
              <p:cNvPr id="328" name="그림 3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3000904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329" name="그룹 328"/>
              <p:cNvGrpSpPr/>
              <p:nvPr/>
            </p:nvGrpSpPr>
            <p:grpSpPr>
              <a:xfrm>
                <a:off x="5457637" y="3191493"/>
                <a:ext cx="989849" cy="979631"/>
                <a:chOff x="1593414" y="2274035"/>
                <a:chExt cx="989849" cy="979631"/>
              </a:xfrm>
            </p:grpSpPr>
            <p:pic>
              <p:nvPicPr>
                <p:cNvPr id="333" name="그림 33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334" name="그림 33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35" name="그림 33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36" name="그림 33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37" name="그림 33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38" name="그림 33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331" name="그림 33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4187357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332" name="TextBox 331"/>
              <p:cNvSpPr txBox="1"/>
              <p:nvPr/>
            </p:nvSpPr>
            <p:spPr>
              <a:xfrm>
                <a:off x="5090563" y="4286054"/>
                <a:ext cx="1859280" cy="36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grpSp>
          <p:nvGrpSpPr>
            <p:cNvPr id="339" name="그룹 338"/>
            <p:cNvGrpSpPr/>
            <p:nvPr/>
          </p:nvGrpSpPr>
          <p:grpSpPr>
            <a:xfrm>
              <a:off x="7105461" y="1493091"/>
              <a:ext cx="1362622" cy="1209151"/>
              <a:chOff x="4985283" y="3000904"/>
              <a:chExt cx="2069841" cy="1707088"/>
            </a:xfrm>
          </p:grpSpPr>
          <p:pic>
            <p:nvPicPr>
              <p:cNvPr id="340" name="그림 3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3000904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341" name="그룹 340"/>
              <p:cNvGrpSpPr/>
              <p:nvPr/>
            </p:nvGrpSpPr>
            <p:grpSpPr>
              <a:xfrm>
                <a:off x="5457637" y="3191493"/>
                <a:ext cx="989849" cy="979631"/>
                <a:chOff x="1593414" y="2274035"/>
                <a:chExt cx="989849" cy="979631"/>
              </a:xfrm>
            </p:grpSpPr>
            <p:pic>
              <p:nvPicPr>
                <p:cNvPr id="345" name="그림 34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346" name="그림 34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47" name="그림 34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48" name="그림 34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49" name="그림 34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50" name="그림 349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343" name="그림 34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4187357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344" name="TextBox 343"/>
              <p:cNvSpPr txBox="1"/>
              <p:nvPr/>
            </p:nvSpPr>
            <p:spPr>
              <a:xfrm>
                <a:off x="5090563" y="4286054"/>
                <a:ext cx="1859280" cy="36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grpSp>
          <p:nvGrpSpPr>
            <p:cNvPr id="351" name="그룹 350"/>
            <p:cNvGrpSpPr/>
            <p:nvPr/>
          </p:nvGrpSpPr>
          <p:grpSpPr>
            <a:xfrm>
              <a:off x="7105461" y="3949046"/>
              <a:ext cx="1362622" cy="1209151"/>
              <a:chOff x="4985283" y="3000904"/>
              <a:chExt cx="2069841" cy="1707088"/>
            </a:xfrm>
          </p:grpSpPr>
          <p:pic>
            <p:nvPicPr>
              <p:cNvPr id="352" name="그림 3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6166" y="3000904"/>
                <a:ext cx="1219200" cy="1219200"/>
              </a:xfrm>
              <a:prstGeom prst="rect">
                <a:avLst/>
              </a:prstGeom>
            </p:spPr>
          </p:pic>
          <p:grpSp>
            <p:nvGrpSpPr>
              <p:cNvPr id="353" name="그룹 352"/>
              <p:cNvGrpSpPr/>
              <p:nvPr/>
            </p:nvGrpSpPr>
            <p:grpSpPr>
              <a:xfrm>
                <a:off x="5457637" y="3191493"/>
                <a:ext cx="989849" cy="979631"/>
                <a:chOff x="1593414" y="2274035"/>
                <a:chExt cx="989849" cy="979631"/>
              </a:xfrm>
            </p:grpSpPr>
            <p:pic>
              <p:nvPicPr>
                <p:cNvPr id="357" name="그림 35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683262" y="2274036"/>
                  <a:ext cx="900001" cy="900000"/>
                </a:xfrm>
                <a:prstGeom prst="rect">
                  <a:avLst/>
                </a:prstGeom>
              </p:spPr>
            </p:pic>
            <p:pic>
              <p:nvPicPr>
                <p:cNvPr id="358" name="그림 357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593414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59" name="그림 35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768727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60" name="그림 359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1944039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61" name="그림 36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119352" y="3021749"/>
                  <a:ext cx="237359" cy="231917"/>
                </a:xfrm>
                <a:prstGeom prst="rect">
                  <a:avLst/>
                </a:prstGeom>
              </p:spPr>
            </p:pic>
            <p:pic>
              <p:nvPicPr>
                <p:cNvPr id="362" name="그림 361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26" t="77092" r="14925" b="12065"/>
                <a:stretch/>
              </p:blipFill>
              <p:spPr>
                <a:xfrm>
                  <a:off x="2293827" y="3021749"/>
                  <a:ext cx="237359" cy="231917"/>
                </a:xfrm>
                <a:prstGeom prst="rect">
                  <a:avLst/>
                </a:prstGeom>
              </p:spPr>
            </p:pic>
          </p:grpSp>
          <p:pic>
            <p:nvPicPr>
              <p:cNvPr id="355" name="그림 3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283" y="4187357"/>
                <a:ext cx="2069841" cy="520635"/>
              </a:xfrm>
              <a:prstGeom prst="rect">
                <a:avLst/>
              </a:prstGeom>
            </p:spPr>
          </p:pic>
          <p:sp>
            <p:nvSpPr>
              <p:cNvPr id="356" name="TextBox 355"/>
              <p:cNvSpPr txBox="1"/>
              <p:nvPr/>
            </p:nvSpPr>
            <p:spPr>
              <a:xfrm>
                <a:off x="5090563" y="4286054"/>
                <a:ext cx="1859280" cy="369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잔혹한 상흔</a:t>
                </a:r>
              </a:p>
            </p:txBody>
          </p:sp>
        </p:grpSp>
        <p:pic>
          <p:nvPicPr>
            <p:cNvPr id="363" name="그림 3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785" y="5483475"/>
              <a:ext cx="1216802" cy="486721"/>
            </a:xfrm>
            <a:prstGeom prst="rect">
              <a:avLst/>
            </a:prstGeom>
          </p:spPr>
        </p:pic>
        <p:sp>
          <p:nvSpPr>
            <p:cNvPr id="364" name="TextBox 363"/>
            <p:cNvSpPr txBox="1"/>
            <p:nvPr/>
          </p:nvSpPr>
          <p:spPr>
            <a:xfrm>
              <a:off x="9143999" y="5572946"/>
              <a:ext cx="1019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한번 더 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65" name="그림 36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98"/>
            <a:stretch/>
          </p:blipFill>
          <p:spPr>
            <a:xfrm>
              <a:off x="8033779" y="5483475"/>
              <a:ext cx="1110222" cy="486721"/>
            </a:xfrm>
            <a:prstGeom prst="rect">
              <a:avLst/>
            </a:prstGeom>
          </p:spPr>
        </p:pic>
        <p:pic>
          <p:nvPicPr>
            <p:cNvPr id="366" name="그림 3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948" y="5513741"/>
              <a:ext cx="421590" cy="421590"/>
            </a:xfrm>
            <a:prstGeom prst="rect">
              <a:avLst/>
            </a:prstGeom>
          </p:spPr>
        </p:pic>
        <p:sp>
          <p:nvSpPr>
            <p:cNvPr id="367" name="TextBox 366"/>
            <p:cNvSpPr txBox="1"/>
            <p:nvPr/>
          </p:nvSpPr>
          <p:spPr>
            <a:xfrm>
              <a:off x="8391882" y="5542466"/>
              <a:ext cx="962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X3000</a:t>
              </a:r>
              <a:endParaRPr lang="ko-K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78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55419" y="594089"/>
            <a:ext cx="9189721" cy="5046060"/>
            <a:chOff x="1455419" y="594089"/>
            <a:chExt cx="9189721" cy="5046060"/>
          </a:xfrm>
        </p:grpSpPr>
        <p:sp>
          <p:nvSpPr>
            <p:cNvPr id="5" name="직사각형 4"/>
            <p:cNvSpPr/>
            <p:nvPr/>
          </p:nvSpPr>
          <p:spPr>
            <a:xfrm>
              <a:off x="1455419" y="1020290"/>
              <a:ext cx="9189721" cy="461985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630396" y="1614859"/>
              <a:ext cx="8864974" cy="38567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630396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패키지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419" y="594089"/>
              <a:ext cx="9189721" cy="426201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3217582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장비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804768" y="1249721"/>
              <a:ext cx="1518887" cy="3651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391954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골드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979140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열쇠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743684" y="1979997"/>
              <a:ext cx="2100032" cy="3364433"/>
              <a:chOff x="1743684" y="1979997"/>
              <a:chExt cx="2100032" cy="3364433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월정액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 상품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8411" y="3055707"/>
                <a:ext cx="1175827" cy="1175827"/>
              </a:xfrm>
              <a:prstGeom prst="rect">
                <a:avLst/>
              </a:prstGeom>
            </p:spPr>
          </p:pic>
          <p:sp>
            <p:nvSpPr>
              <p:cNvPr id="46" name="직사각형 45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5,500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3977025" y="1979997"/>
              <a:ext cx="2100032" cy="3364433"/>
              <a:chOff x="1743684" y="1979997"/>
              <a:chExt cx="2100032" cy="3364433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젬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50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개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그림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401" y="3001781"/>
                <a:ext cx="1319683" cy="1319683"/>
              </a:xfrm>
              <a:prstGeom prst="rect">
                <a:avLst/>
              </a:prstGeom>
            </p:spPr>
          </p:pic>
          <p:sp>
            <p:nvSpPr>
              <p:cNvPr id="57" name="직사각형 56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8" name="그림 5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3,300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6215400" y="1979997"/>
              <a:ext cx="2100032" cy="3364433"/>
              <a:chOff x="1743684" y="1979997"/>
              <a:chExt cx="2100032" cy="3364433"/>
            </a:xfrm>
          </p:grpSpPr>
          <p:sp>
            <p:nvSpPr>
              <p:cNvPr id="61" name="직사각형 60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젬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100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+ 10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개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3" name="그림 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8292" y="2998067"/>
                <a:ext cx="1291108" cy="1291108"/>
              </a:xfrm>
              <a:prstGeom prst="rect">
                <a:avLst/>
              </a:prstGeom>
            </p:spPr>
          </p:pic>
          <p:sp>
            <p:nvSpPr>
              <p:cNvPr id="64" name="직사각형 63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5" name="그림 6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5,500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8448011" y="1979997"/>
              <a:ext cx="2100032" cy="3364433"/>
              <a:chOff x="1743684" y="1979997"/>
              <a:chExt cx="2100032" cy="3364433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err="1" smtClean="0">
                    <a:solidFill>
                      <a:schemeClr val="tx1"/>
                    </a:solidFill>
                  </a:rPr>
                  <a:t>젬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300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개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+ 50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개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0" name="그림 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8892" y="2998067"/>
                <a:ext cx="1489615" cy="1489615"/>
              </a:xfrm>
              <a:prstGeom prst="rect">
                <a:avLst/>
              </a:prstGeom>
            </p:spPr>
          </p:pic>
          <p:sp>
            <p:nvSpPr>
              <p:cNvPr id="71" name="직사각형 70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2" name="그림 7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11,000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209636" y="4517838"/>
              <a:ext cx="2100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보너스 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+10</a:t>
              </a:r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</a:t>
              </a:r>
              <a:endPara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453775" y="4517838"/>
              <a:ext cx="2100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보너스 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+50</a:t>
              </a:r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</a:t>
              </a:r>
              <a:endPara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65634" y="3078372"/>
              <a:ext cx="1175827" cy="117582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630395" y="4517838"/>
              <a:ext cx="23408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일간 </a:t>
              </a:r>
              <a:r>
                <a:rPr lang="ko-KR" altLang="en-US" sz="1600" b="1" dirty="0" err="1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젬</a:t>
              </a:r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</a:t>
              </a:r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개씩 지급</a:t>
              </a:r>
              <a:endPara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30395" y="2425594"/>
              <a:ext cx="2340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구매 즉시 </a:t>
              </a:r>
              <a:r>
                <a:rPr lang="ko-KR" altLang="en-US" b="1" dirty="0" err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젬</a:t>
              </a:r>
              <a:r>
                <a:rPr lang="ko-KR" altLang="en-US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r>
                <a:rPr lang="ko-KR" altLang="en-US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</a:t>
              </a:r>
              <a:endParaRPr lang="en-US" altLang="ko-K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추가 지급</a:t>
              </a:r>
              <a:endParaRPr lang="ko-KR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31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455419" y="594089"/>
            <a:ext cx="9189721" cy="5046060"/>
            <a:chOff x="1455419" y="594089"/>
            <a:chExt cx="9189721" cy="5046060"/>
          </a:xfrm>
        </p:grpSpPr>
        <p:sp>
          <p:nvSpPr>
            <p:cNvPr id="5" name="직사각형 4"/>
            <p:cNvSpPr/>
            <p:nvPr/>
          </p:nvSpPr>
          <p:spPr>
            <a:xfrm>
              <a:off x="1455419" y="1020290"/>
              <a:ext cx="9189721" cy="461985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630396" y="1614859"/>
              <a:ext cx="8864974" cy="38567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630396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패키지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419" y="594089"/>
              <a:ext cx="9189721" cy="426201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3217582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장비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804768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391954" y="1249721"/>
              <a:ext cx="1518887" cy="3651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골드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979140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열쇠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743684" y="1979997"/>
              <a:ext cx="2100032" cy="3364433"/>
              <a:chOff x="1743684" y="1979997"/>
              <a:chExt cx="2100032" cy="3364433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100,000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골드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2298" y="3084832"/>
                <a:ext cx="1175827" cy="1175827"/>
              </a:xfrm>
              <a:prstGeom prst="rect">
                <a:avLst/>
              </a:prstGeom>
            </p:spPr>
          </p:pic>
          <p:sp>
            <p:nvSpPr>
              <p:cNvPr id="46" name="직사각형 45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3977025" y="1979997"/>
              <a:ext cx="2100032" cy="3364433"/>
              <a:chOff x="1743684" y="1979997"/>
              <a:chExt cx="2100032" cy="3364433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200,000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골드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그림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401" y="3001781"/>
                <a:ext cx="1319683" cy="1319683"/>
              </a:xfrm>
              <a:prstGeom prst="rect">
                <a:avLst/>
              </a:prstGeom>
            </p:spPr>
          </p:pic>
          <p:sp>
            <p:nvSpPr>
              <p:cNvPr id="57" name="직사각형 56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8" name="그림 5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6215400" y="1979997"/>
              <a:ext cx="2100032" cy="3364433"/>
              <a:chOff x="1743684" y="1979997"/>
              <a:chExt cx="2100032" cy="3364433"/>
            </a:xfrm>
          </p:grpSpPr>
          <p:sp>
            <p:nvSpPr>
              <p:cNvPr id="61" name="직사각형 60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500,000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골드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3" name="그림 6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8292" y="2998067"/>
                <a:ext cx="1291108" cy="1291108"/>
              </a:xfrm>
              <a:prstGeom prst="rect">
                <a:avLst/>
              </a:prstGeom>
            </p:spPr>
          </p:pic>
          <p:sp>
            <p:nvSpPr>
              <p:cNvPr id="64" name="직사각형 63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5" name="그림 6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8448011" y="1979997"/>
              <a:ext cx="2100032" cy="3364433"/>
              <a:chOff x="1743684" y="1979997"/>
              <a:chExt cx="2100032" cy="3364433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1,000,000 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골드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0" name="그림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8892" y="2998067"/>
                <a:ext cx="1489615" cy="1489615"/>
              </a:xfrm>
              <a:prstGeom prst="rect">
                <a:avLst/>
              </a:prstGeom>
            </p:spPr>
          </p:pic>
          <p:sp>
            <p:nvSpPr>
              <p:cNvPr id="71" name="직사각형 70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2" name="그림 7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209636" y="4517838"/>
              <a:ext cx="2100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보너스 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+10,000</a:t>
              </a:r>
              <a:endPara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453775" y="4517838"/>
              <a:ext cx="2100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보너스 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+30,000</a:t>
              </a:r>
              <a:endPara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3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455419" y="594089"/>
            <a:ext cx="9189721" cy="5046060"/>
            <a:chOff x="1455419" y="594089"/>
            <a:chExt cx="9189721" cy="5046060"/>
          </a:xfrm>
        </p:grpSpPr>
        <p:sp>
          <p:nvSpPr>
            <p:cNvPr id="5" name="직사각형 4"/>
            <p:cNvSpPr/>
            <p:nvPr/>
          </p:nvSpPr>
          <p:spPr>
            <a:xfrm>
              <a:off x="1455419" y="1020290"/>
              <a:ext cx="9189721" cy="461985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630396" y="1614859"/>
              <a:ext cx="8864974" cy="38567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630396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패키지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419" y="594089"/>
              <a:ext cx="9189721" cy="426201"/>
            </a:xfrm>
            <a:prstGeom prst="rect">
              <a:avLst/>
            </a:prstGeom>
          </p:spPr>
        </p:pic>
        <p:sp>
          <p:nvSpPr>
            <p:cNvPr id="38" name="직사각형 37"/>
            <p:cNvSpPr/>
            <p:nvPr/>
          </p:nvSpPr>
          <p:spPr>
            <a:xfrm>
              <a:off x="3217582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장비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804768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391954" y="1249721"/>
              <a:ext cx="1518887" cy="365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골드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979140" y="1249721"/>
              <a:ext cx="1518887" cy="3651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열쇠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1743684" y="1979997"/>
              <a:ext cx="2100032" cy="3364433"/>
              <a:chOff x="1743684" y="1979997"/>
              <a:chExt cx="2100032" cy="3364433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열쇠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5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개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2298" y="3084832"/>
                <a:ext cx="1175827" cy="1175827"/>
              </a:xfrm>
              <a:prstGeom prst="rect">
                <a:avLst/>
              </a:prstGeom>
            </p:spPr>
          </p:pic>
          <p:sp>
            <p:nvSpPr>
              <p:cNvPr id="46" name="직사각형 45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3977025" y="1979997"/>
              <a:ext cx="2100032" cy="3364433"/>
              <a:chOff x="1743684" y="1979997"/>
              <a:chExt cx="2100032" cy="3364433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열쇠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10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개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6" name="그림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3401" y="3001781"/>
                <a:ext cx="1319683" cy="1319683"/>
              </a:xfrm>
              <a:prstGeom prst="rect">
                <a:avLst/>
              </a:prstGeom>
            </p:spPr>
          </p:pic>
          <p:sp>
            <p:nvSpPr>
              <p:cNvPr id="57" name="직사각형 56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8" name="그림 5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59" name="TextBox 58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0" name="그룹 59"/>
            <p:cNvGrpSpPr/>
            <p:nvPr/>
          </p:nvGrpSpPr>
          <p:grpSpPr>
            <a:xfrm>
              <a:off x="6215400" y="1979997"/>
              <a:ext cx="2100032" cy="3364433"/>
              <a:chOff x="1743684" y="1979997"/>
              <a:chExt cx="2100032" cy="3364433"/>
            </a:xfrm>
          </p:grpSpPr>
          <p:sp>
            <p:nvSpPr>
              <p:cNvPr id="61" name="직사각형 60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열쇠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20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개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3" name="그림 6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8292" y="2998067"/>
                <a:ext cx="1291108" cy="1291108"/>
              </a:xfrm>
              <a:prstGeom prst="rect">
                <a:avLst/>
              </a:prstGeom>
            </p:spPr>
          </p:pic>
          <p:sp>
            <p:nvSpPr>
              <p:cNvPr id="64" name="직사각형 63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5" name="그림 6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8448011" y="1979997"/>
              <a:ext cx="2100032" cy="3364433"/>
              <a:chOff x="1743684" y="1979997"/>
              <a:chExt cx="2100032" cy="3364433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1743684" y="1979997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열쇠 </a:t>
                </a:r>
                <a:r>
                  <a:rPr lang="en-US" altLang="ko-KR" sz="1400" b="1" dirty="0" smtClean="0">
                    <a:solidFill>
                      <a:schemeClr val="tx1"/>
                    </a:solidFill>
                  </a:rPr>
                  <a:t>50</a:t>
                </a:r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개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1743684" y="2391997"/>
                <a:ext cx="2100032" cy="256149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0" name="그림 6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8892" y="2998067"/>
                <a:ext cx="1489615" cy="1489615"/>
              </a:xfrm>
              <a:prstGeom prst="rect">
                <a:avLst/>
              </a:prstGeom>
            </p:spPr>
          </p:pic>
          <p:sp>
            <p:nvSpPr>
              <p:cNvPr id="71" name="직사각형 70"/>
              <p:cNvSpPr/>
              <p:nvPr/>
            </p:nvSpPr>
            <p:spPr>
              <a:xfrm>
                <a:off x="1743684" y="4917215"/>
                <a:ext cx="2100032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2" name="그림 7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4239" y="4936265"/>
                <a:ext cx="401419" cy="401419"/>
              </a:xfrm>
              <a:prstGeom prst="rect">
                <a:avLst/>
              </a:prstGeom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2387150" y="4933042"/>
                <a:ext cx="1302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209636" y="4517838"/>
              <a:ext cx="2100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보너스 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+10</a:t>
              </a:r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</a:t>
              </a:r>
              <a:endPara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453775" y="4517838"/>
              <a:ext cx="2100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보너스 </a:t>
              </a:r>
              <a:r>
                <a:rPr lang="en-US" altLang="ko-KR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+50</a:t>
              </a:r>
              <a:r>
                <a:rPr lang="ko-KR" altLang="en-US" sz="16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</a:t>
              </a:r>
              <a:endPara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81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455419" y="594090"/>
            <a:ext cx="9189721" cy="5046060"/>
            <a:chOff x="1455419" y="594090"/>
            <a:chExt cx="9189721" cy="5046060"/>
          </a:xfrm>
        </p:grpSpPr>
        <p:sp>
          <p:nvSpPr>
            <p:cNvPr id="5" name="직사각형 4"/>
            <p:cNvSpPr/>
            <p:nvPr/>
          </p:nvSpPr>
          <p:spPr>
            <a:xfrm>
              <a:off x="1455419" y="594090"/>
              <a:ext cx="9189721" cy="504606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288487" y="769277"/>
              <a:ext cx="1518887" cy="3651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이벤트 패키지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2006428" y="1570422"/>
              <a:ext cx="2535259" cy="3364433"/>
              <a:chOff x="2456949" y="1570422"/>
              <a:chExt cx="2535259" cy="3364433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2467583" y="1570422"/>
                <a:ext cx="2513991" cy="5631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chemeClr val="tx1"/>
                    </a:solidFill>
                  </a:rPr>
                  <a:t>특급 패키지 </a:t>
                </a:r>
                <a:r>
                  <a:rPr lang="ko-KR" altLang="ko-KR" b="1" dirty="0">
                    <a:solidFill>
                      <a:schemeClr val="tx1"/>
                    </a:solidFill>
                  </a:rPr>
                  <a:t>Ⅰ</a:t>
                </a:r>
                <a:endParaRPr lang="en-US" altLang="ko-KR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2467583" y="2133600"/>
                <a:ext cx="2513991" cy="241032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136" y="2906302"/>
                <a:ext cx="1175827" cy="1175827"/>
              </a:xfrm>
              <a:prstGeom prst="rect">
                <a:avLst/>
              </a:prstGeom>
            </p:spPr>
          </p:pic>
          <p:sp>
            <p:nvSpPr>
              <p:cNvPr id="46" name="직사각형 45"/>
              <p:cNvSpPr/>
              <p:nvPr/>
            </p:nvSpPr>
            <p:spPr>
              <a:xfrm>
                <a:off x="2467583" y="4507640"/>
                <a:ext cx="2513991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8139" y="4526690"/>
                <a:ext cx="401419" cy="401419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111049" y="4523467"/>
                <a:ext cx="15657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33,000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43" name="그림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255" y="2787091"/>
                <a:ext cx="1489953" cy="1489953"/>
              </a:xfrm>
              <a:prstGeom prst="rect">
                <a:avLst/>
              </a:prstGeom>
            </p:spPr>
          </p:pic>
          <p:pic>
            <p:nvPicPr>
              <p:cNvPr id="45" name="그림 4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891" y="2793679"/>
                <a:ext cx="1279687" cy="1279687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2456949" y="2104088"/>
                <a:ext cx="25246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i="1" dirty="0" err="1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젬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300</a:t>
                </a:r>
              </a:p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</a:t>
                </a:r>
                <a:r>
                  <a:rPr lang="ko-KR" altLang="en-US" sz="16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룬뽑기권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456949" y="4147034"/>
                <a:ext cx="25246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구매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가능 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10/10</a:t>
                </a:r>
                <a:endParaRPr lang="ko-KR" altLang="en-US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>
              <a:off x="4780300" y="1570422"/>
              <a:ext cx="2535259" cy="3364433"/>
              <a:chOff x="2456949" y="1570422"/>
              <a:chExt cx="2535259" cy="3364433"/>
            </a:xfrm>
          </p:grpSpPr>
          <p:sp>
            <p:nvSpPr>
              <p:cNvPr id="75" name="직사각형 74"/>
              <p:cNvSpPr/>
              <p:nvPr/>
            </p:nvSpPr>
            <p:spPr>
              <a:xfrm>
                <a:off x="2467583" y="1570422"/>
                <a:ext cx="2513991" cy="5631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특급 패키지 </a:t>
                </a:r>
                <a:r>
                  <a:rPr lang="ko-KR" altLang="ko-KR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Ⅱ</a:t>
                </a:r>
                <a:endParaRPr lang="en-US" altLang="ko-KR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2467583" y="2133600"/>
                <a:ext cx="2513991" cy="241032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7" name="그림 7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136" y="2906302"/>
                <a:ext cx="1175827" cy="1175827"/>
              </a:xfrm>
              <a:prstGeom prst="rect">
                <a:avLst/>
              </a:prstGeom>
            </p:spPr>
          </p:pic>
          <p:sp>
            <p:nvSpPr>
              <p:cNvPr id="78" name="직사각형 77"/>
              <p:cNvSpPr/>
              <p:nvPr/>
            </p:nvSpPr>
            <p:spPr>
              <a:xfrm>
                <a:off x="2467583" y="4507640"/>
                <a:ext cx="2513991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9" name="그림 7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8139" y="4526690"/>
                <a:ext cx="401419" cy="401419"/>
              </a:xfrm>
              <a:prstGeom prst="rect">
                <a:avLst/>
              </a:prstGeom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3111049" y="4523467"/>
                <a:ext cx="15657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55,000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1" name="그림 8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255" y="2787091"/>
                <a:ext cx="1489953" cy="1489953"/>
              </a:xfrm>
              <a:prstGeom prst="rect">
                <a:avLst/>
              </a:prstGeom>
            </p:spPr>
          </p:pic>
          <p:pic>
            <p:nvPicPr>
              <p:cNvPr id="82" name="그림 8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891" y="2793679"/>
                <a:ext cx="1279687" cy="1279687"/>
              </a:xfrm>
              <a:prstGeom prst="rect">
                <a:avLst/>
              </a:prstGeom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2456949" y="2104088"/>
                <a:ext cx="25246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i="1" dirty="0" err="1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젬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500</a:t>
                </a:r>
              </a:p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</a:t>
                </a:r>
                <a:r>
                  <a:rPr lang="ko-KR" altLang="en-US" sz="16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룬뽑기권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456949" y="4147034"/>
                <a:ext cx="25246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구매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가능 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10/10</a:t>
                </a:r>
                <a:endParaRPr lang="ko-KR" altLang="en-US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7" name="그룹 96"/>
            <p:cNvGrpSpPr/>
            <p:nvPr/>
          </p:nvGrpSpPr>
          <p:grpSpPr>
            <a:xfrm>
              <a:off x="7543537" y="1570422"/>
              <a:ext cx="2535259" cy="3364433"/>
              <a:chOff x="2456949" y="1570422"/>
              <a:chExt cx="2535259" cy="3364433"/>
            </a:xfrm>
          </p:grpSpPr>
          <p:sp>
            <p:nvSpPr>
              <p:cNvPr id="98" name="직사각형 97"/>
              <p:cNvSpPr/>
              <p:nvPr/>
            </p:nvSpPr>
            <p:spPr>
              <a:xfrm>
                <a:off x="2467583" y="1570422"/>
                <a:ext cx="2513991" cy="5631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특급 패키지 </a:t>
                </a:r>
                <a:r>
                  <a:rPr lang="ko-KR" altLang="ko-KR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Ⅲ</a:t>
                </a:r>
                <a:endParaRPr lang="en-US" altLang="ko-KR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직사각형 98"/>
              <p:cNvSpPr/>
              <p:nvPr/>
            </p:nvSpPr>
            <p:spPr>
              <a:xfrm>
                <a:off x="2467583" y="2133600"/>
                <a:ext cx="2513991" cy="241032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0" name="그림 9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3136" y="2906302"/>
                <a:ext cx="1175827" cy="1175827"/>
              </a:xfrm>
              <a:prstGeom prst="rect">
                <a:avLst/>
              </a:prstGeom>
            </p:spPr>
          </p:pic>
          <p:sp>
            <p:nvSpPr>
              <p:cNvPr id="101" name="직사각형 100"/>
              <p:cNvSpPr/>
              <p:nvPr/>
            </p:nvSpPr>
            <p:spPr>
              <a:xfrm>
                <a:off x="2467583" y="4507640"/>
                <a:ext cx="2513991" cy="42721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2" name="그림 10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8139" y="4526690"/>
                <a:ext cx="401419" cy="401419"/>
              </a:xfrm>
              <a:prstGeom prst="rect">
                <a:avLst/>
              </a:prstGeom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3111049" y="4523467"/>
                <a:ext cx="15657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110,000</a:t>
                </a:r>
                <a:endPara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04" name="그림 10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255" y="2787091"/>
                <a:ext cx="1489953" cy="1489953"/>
              </a:xfrm>
              <a:prstGeom prst="rect">
                <a:avLst/>
              </a:prstGeom>
            </p:spPr>
          </p:pic>
          <p:pic>
            <p:nvPicPr>
              <p:cNvPr id="105" name="그림 10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5891" y="2793679"/>
                <a:ext cx="1279687" cy="1279687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>
              <a:xfrm>
                <a:off x="2456949" y="2104088"/>
                <a:ext cx="25246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i="1" dirty="0" err="1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젬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1,000</a:t>
                </a:r>
              </a:p>
              <a:p>
                <a:pPr algn="ctr"/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성 </a:t>
                </a:r>
                <a:r>
                  <a:rPr lang="ko-KR" altLang="en-US" sz="1600" b="1" i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룬뽑기권</a:t>
                </a:r>
                <a:r>
                  <a:rPr lang="ko-KR" altLang="en-US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ko-KR" sz="16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altLang="ko-KR" sz="2400" b="1" i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</a:t>
                </a:r>
                <a:endParaRPr lang="ko-KR" altLang="en-US" sz="2400" b="1" i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456949" y="4147034"/>
                <a:ext cx="25246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구매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ko-KR" altLang="en-US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가능 </a:t>
                </a:r>
                <a:r>
                  <a:rPr lang="en-US" altLang="ko-KR" sz="1600" b="1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10/10</a:t>
                </a:r>
                <a:endParaRPr lang="ko-KR" altLang="en-US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789422" y="5061075"/>
              <a:ext cx="8554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청약 철회는 구매일로부터 </a:t>
              </a:r>
              <a:r>
                <a:rPr lang="en-US" altLang="ko-KR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ko-KR" altLang="en-US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일 이내 가능합니다</a:t>
              </a:r>
              <a:r>
                <a:rPr lang="en-US" altLang="ko-KR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US" altLang="ko-KR" sz="1200" b="1" dirty="0" smtClean="0">
                  <a:solidFill>
                    <a:srgbClr val="FF57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</a:t>
              </a:r>
              <a:r>
                <a:rPr lang="ko-KR" altLang="en-US" sz="1200" b="1" dirty="0" smtClean="0">
                  <a:solidFill>
                    <a:srgbClr val="FF57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</a:t>
              </a:r>
              <a:r>
                <a:rPr lang="en-US" altLang="ko-KR" sz="1200" b="1" dirty="0" smtClean="0">
                  <a:solidFill>
                    <a:srgbClr val="FF57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ko-KR" altLang="en-US" sz="1200" b="1" dirty="0" smtClean="0">
                  <a:solidFill>
                    <a:srgbClr val="FF57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사용했을 경우 청약철회 불가</a:t>
              </a:r>
              <a:r>
                <a:rPr lang="en-US" altLang="ko-KR" sz="1200" b="1" dirty="0" smtClean="0">
                  <a:solidFill>
                    <a:srgbClr val="FF57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]</a:t>
              </a:r>
            </a:p>
            <a:p>
              <a:pPr algn="ctr"/>
              <a:r>
                <a:rPr lang="ko-KR" altLang="en-US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법정대리인 동의 없이 미성년자 명의의 결제 수단을 통해 결제한 경우 취소할 수 있습니다</a:t>
              </a:r>
              <a:r>
                <a:rPr lang="en-US" altLang="ko-KR" sz="1200" b="1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ko-KR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10088321" y="681213"/>
              <a:ext cx="444009" cy="45320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X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80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409</Words>
  <Application>Microsoft Office PowerPoint</Application>
  <PresentationFormat>와이드스크린</PresentationFormat>
  <Paragraphs>163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Joongwon</cp:lastModifiedBy>
  <cp:revision>27</cp:revision>
  <dcterms:created xsi:type="dcterms:W3CDTF">2016-03-28T04:28:57Z</dcterms:created>
  <dcterms:modified xsi:type="dcterms:W3CDTF">2016-07-30T06:47:01Z</dcterms:modified>
</cp:coreProperties>
</file>