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25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27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30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22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304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302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385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281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445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143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081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9DF59-01E1-42B1-ACCD-ED37B8640F6D}" type="datetimeFigureOut">
              <a:rPr lang="ko-KR" altLang="en-US" smtClean="0"/>
              <a:t>2016-03-08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7A94A-C39E-484C-B445-1A368F218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464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1348918" y="683485"/>
            <a:ext cx="9510593" cy="5297605"/>
            <a:chOff x="1348918" y="683485"/>
            <a:chExt cx="9510593" cy="5297605"/>
          </a:xfrm>
        </p:grpSpPr>
        <p:sp>
          <p:nvSpPr>
            <p:cNvPr id="4" name="직사각형 3"/>
            <p:cNvSpPr/>
            <p:nvPr/>
          </p:nvSpPr>
          <p:spPr>
            <a:xfrm>
              <a:off x="1348918" y="683485"/>
              <a:ext cx="9510593" cy="529760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951829" y="1780674"/>
              <a:ext cx="6304770" cy="34052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54956" y="2117559"/>
              <a:ext cx="6294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 err="1" smtClean="0"/>
                <a:t>젬</a:t>
              </a:r>
              <a:r>
                <a:rPr lang="ko-KR" altLang="en-US" dirty="0" smtClean="0"/>
                <a:t> </a:t>
              </a:r>
              <a:r>
                <a:rPr lang="en-US" altLang="ko-KR" dirty="0" smtClean="0"/>
                <a:t>10</a:t>
              </a:r>
              <a:r>
                <a:rPr lang="ko-KR" altLang="en-US" dirty="0" smtClean="0"/>
                <a:t>개를 사용하여 부활하겠습니까</a:t>
              </a:r>
              <a:r>
                <a:rPr lang="en-US" altLang="ko-KR" dirty="0" smtClean="0"/>
                <a:t>?</a:t>
              </a:r>
              <a:endParaRPr lang="ko-KR" altLang="en-US" dirty="0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3266274" y="4466122"/>
              <a:ext cx="2728680" cy="593052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smtClean="0">
                  <a:solidFill>
                    <a:schemeClr val="tx1"/>
                  </a:solidFill>
                </a:rPr>
                <a:t>그만하기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192334" y="4466122"/>
              <a:ext cx="2728680" cy="59305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b="1" dirty="0" smtClean="0">
                  <a:solidFill>
                    <a:schemeClr val="tx1"/>
                  </a:solidFill>
                </a:rPr>
                <a:t>              부활하기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4796" y="4533178"/>
              <a:ext cx="526931" cy="4589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6689556" y="4666394"/>
              <a:ext cx="6063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  <a:endPara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4472158" y="3094485"/>
              <a:ext cx="3260517" cy="5930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b="1" dirty="0" smtClean="0">
                  <a:solidFill>
                    <a:schemeClr val="tx1"/>
                  </a:solidFill>
                </a:rPr>
                <a:t>보유중인 </a:t>
              </a:r>
              <a:r>
                <a:rPr lang="ko-KR" altLang="en-US" b="1" dirty="0" err="1" smtClean="0">
                  <a:solidFill>
                    <a:schemeClr val="tx1"/>
                  </a:solidFill>
                </a:rPr>
                <a:t>젬</a:t>
              </a:r>
              <a:r>
                <a:rPr lang="ko-KR" altLang="en-US" b="1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b="1" dirty="0" smtClean="0">
                  <a:solidFill>
                    <a:schemeClr val="tx1"/>
                  </a:solidFill>
                </a:rPr>
                <a:t>: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58261" y="3159337"/>
              <a:ext cx="1174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100</a:t>
              </a:r>
              <a:endPara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2955190" y="1203085"/>
              <a:ext cx="6304770" cy="57758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부활</a:t>
              </a:r>
              <a:endParaRPr lang="ko-KR" alt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230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1348918" y="683485"/>
            <a:ext cx="9510593" cy="5297605"/>
            <a:chOff x="1348918" y="683485"/>
            <a:chExt cx="9510593" cy="5297605"/>
          </a:xfrm>
        </p:grpSpPr>
        <p:sp>
          <p:nvSpPr>
            <p:cNvPr id="4" name="직사각형 3"/>
            <p:cNvSpPr/>
            <p:nvPr/>
          </p:nvSpPr>
          <p:spPr>
            <a:xfrm>
              <a:off x="1348918" y="683485"/>
              <a:ext cx="9510593" cy="529760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951829" y="1780674"/>
              <a:ext cx="6304770" cy="34052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54956" y="2475690"/>
              <a:ext cx="629492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dirty="0" err="1" smtClean="0"/>
                <a:t>젬이</a:t>
              </a:r>
              <a:r>
                <a:rPr lang="ko-KR" altLang="en-US" dirty="0" smtClean="0"/>
                <a:t> 부족합니다</a:t>
              </a:r>
              <a:r>
                <a:rPr lang="en-US" altLang="ko-KR" dirty="0" smtClean="0"/>
                <a:t>.</a:t>
              </a:r>
            </a:p>
            <a:p>
              <a:pPr algn="ctr">
                <a:lnSpc>
                  <a:spcPct val="200000"/>
                </a:lnSpc>
              </a:pPr>
              <a:r>
                <a:rPr lang="ko-KR" altLang="en-US" dirty="0" err="1" smtClean="0"/>
                <a:t>젬</a:t>
              </a:r>
              <a:r>
                <a:rPr lang="ko-KR" altLang="en-US" dirty="0" smtClean="0"/>
                <a:t> 충전페이지로 이동하시겠습니까</a:t>
              </a:r>
              <a:r>
                <a:rPr lang="en-US" altLang="ko-KR" dirty="0" smtClean="0"/>
                <a:t>?</a:t>
              </a:r>
              <a:endParaRPr lang="ko-KR" altLang="en-US" dirty="0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3266274" y="4466122"/>
              <a:ext cx="2728680" cy="593052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smtClean="0">
                  <a:solidFill>
                    <a:schemeClr val="tx1"/>
                  </a:solidFill>
                </a:rPr>
                <a:t>취소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192334" y="4466122"/>
              <a:ext cx="2728680" cy="59305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smtClean="0">
                  <a:solidFill>
                    <a:schemeClr val="tx1"/>
                  </a:solidFill>
                </a:rPr>
                <a:t>충전하러 가기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2955190" y="1203085"/>
              <a:ext cx="6304770" cy="57758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젬</a:t>
              </a:r>
              <a:r>
                <a:rPr lang="ko-KR" alt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충전</a:t>
              </a:r>
              <a:endParaRPr lang="ko-KR" alt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3381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27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강도희</dc:creator>
  <cp:lastModifiedBy>강도희</cp:lastModifiedBy>
  <cp:revision>3</cp:revision>
  <dcterms:created xsi:type="dcterms:W3CDTF">2016-03-08T10:54:30Z</dcterms:created>
  <dcterms:modified xsi:type="dcterms:W3CDTF">2016-03-08T11:27:44Z</dcterms:modified>
</cp:coreProperties>
</file>