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2" r:id="rId8"/>
    <p:sldId id="263" r:id="rId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443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889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040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472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08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561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68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174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1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6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6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839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6" y="771072"/>
            <a:ext cx="10028248" cy="5669279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10374582" y="3409950"/>
            <a:ext cx="2002342" cy="1957887"/>
            <a:chOff x="10261594" y="3533775"/>
            <a:chExt cx="2002342" cy="1957887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049" y="3533775"/>
              <a:ext cx="1957887" cy="1957887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8979" y="3843866"/>
              <a:ext cx="1232960" cy="12329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429875" y="4684079"/>
              <a:ext cx="1762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이상</a:t>
              </a:r>
              <a:endParaRPr lang="ko-KR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73"/>
            <a:stretch/>
          </p:blipFill>
          <p:spPr>
            <a:xfrm>
              <a:off x="10261594" y="5029279"/>
              <a:ext cx="588710" cy="380952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93"/>
            <a:stretch/>
          </p:blipFill>
          <p:spPr>
            <a:xfrm>
              <a:off x="11636115" y="5029279"/>
              <a:ext cx="595297" cy="380952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9" r="39992"/>
            <a:stretch/>
          </p:blipFill>
          <p:spPr>
            <a:xfrm>
              <a:off x="10850304" y="5029279"/>
              <a:ext cx="785811" cy="38095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04470" y="5076796"/>
              <a:ext cx="17621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균열 </a:t>
              </a:r>
              <a:r>
                <a:rPr lang="ko-KR" altLang="en-US" sz="1400" b="1" dirty="0" err="1" smtClean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던전</a:t>
              </a:r>
              <a:r>
                <a:rPr lang="ko-KR" altLang="en-US" sz="1400" b="1" dirty="0" smtClean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입장</a:t>
              </a:r>
              <a:endParaRPr lang="ko-KR" altLang="en-US" sz="1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568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1151720" y="577324"/>
            <a:ext cx="10058400" cy="5637670"/>
            <a:chOff x="1151720" y="577324"/>
            <a:chExt cx="10058400" cy="5637670"/>
          </a:xfrm>
        </p:grpSpPr>
        <p:grpSp>
          <p:nvGrpSpPr>
            <p:cNvPr id="14" name="그룹 13"/>
            <p:cNvGrpSpPr/>
            <p:nvPr/>
          </p:nvGrpSpPr>
          <p:grpSpPr>
            <a:xfrm>
              <a:off x="1151720" y="577324"/>
              <a:ext cx="10058400" cy="5637670"/>
              <a:chOff x="1151720" y="577324"/>
              <a:chExt cx="10058400" cy="5637670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1720" y="577324"/>
                <a:ext cx="10058400" cy="5637670"/>
              </a:xfrm>
              <a:prstGeom prst="rect">
                <a:avLst/>
              </a:prstGeom>
            </p:spPr>
          </p:pic>
          <p:sp>
            <p:nvSpPr>
              <p:cNvPr id="5" name="직사각형 4"/>
              <p:cNvSpPr/>
              <p:nvPr/>
            </p:nvSpPr>
            <p:spPr>
              <a:xfrm>
                <a:off x="1313654" y="1692753"/>
                <a:ext cx="2601121" cy="4177259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000" dirty="0" smtClean="0">
                  <a:solidFill>
                    <a:srgbClr val="FFC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000" dirty="0" err="1" smtClean="0">
                    <a:solidFill>
                      <a:srgbClr val="FFC000"/>
                    </a:solidFill>
                  </a:rPr>
                  <a:t>네팔렘의</a:t>
                </a:r>
                <a:r>
                  <a:rPr lang="ko-KR" altLang="en-US" sz="1000" dirty="0" smtClean="0">
                    <a:solidFill>
                      <a:srgbClr val="FFC000"/>
                    </a:solidFill>
                  </a:rPr>
                  <a:t> 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차원 균열은 종류를 예측할 수 없는 괴물들이 뒤엉켜 있고 무작위로 지형이 생성되는 또 다른 세계입니다</a:t>
                </a:r>
                <a:r>
                  <a:rPr lang="en-US" altLang="ko-KR" sz="1000" dirty="0">
                    <a:solidFill>
                      <a:srgbClr val="FFC000"/>
                    </a:solidFill>
                  </a:rPr>
                  <a:t>. 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균열 안에서는 </a:t>
                </a:r>
                <a:r>
                  <a:rPr lang="ko-KR" altLang="en-US" sz="1000" dirty="0" err="1" smtClean="0">
                    <a:solidFill>
                      <a:srgbClr val="FFC000"/>
                    </a:solidFill>
                  </a:rPr>
                  <a:t>수정탑을</a:t>
                </a:r>
                <a:r>
                  <a:rPr lang="ko-KR" altLang="en-US" sz="1000" dirty="0" smtClean="0">
                    <a:solidFill>
                      <a:srgbClr val="FFC000"/>
                    </a:solidFill>
                  </a:rPr>
                  <a:t> 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볼 수 있는데</a:t>
                </a:r>
                <a:r>
                  <a:rPr lang="en-US" altLang="ko-KR" sz="1000" dirty="0">
                    <a:solidFill>
                      <a:srgbClr val="FFC000"/>
                    </a:solidFill>
                  </a:rPr>
                  <a:t>, 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이것을 이용하면 기존의 규칙을 뒤흔드는 방식으로 영웅의 능력을 강화시킬 수 있습니다</a:t>
                </a:r>
                <a:r>
                  <a:rPr lang="en-US" altLang="ko-KR" sz="1000" dirty="0">
                    <a:solidFill>
                      <a:srgbClr val="FFC000"/>
                    </a:solidFill>
                  </a:rPr>
                  <a:t>. </a:t>
                </a:r>
                <a:r>
                  <a:rPr lang="ko-KR" altLang="en-US" sz="1000" dirty="0" err="1">
                    <a:solidFill>
                      <a:srgbClr val="FFC000"/>
                    </a:solidFill>
                  </a:rPr>
                  <a:t>네팔렘의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 차원 균열에서 괴물들을 충분히 처치하면 강력한 능력을 갖춘 균열 수호자가 소환됩니다</a:t>
                </a:r>
                <a:r>
                  <a:rPr lang="en-US" altLang="ko-KR" sz="1000" dirty="0">
                    <a:solidFill>
                      <a:srgbClr val="FFC000"/>
                    </a:solidFill>
                  </a:rPr>
                  <a:t>. 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물론 엄청난 보물도 가지고 있죠</a:t>
                </a:r>
                <a:r>
                  <a:rPr lang="en-US" altLang="ko-KR" sz="1000" dirty="0">
                    <a:solidFill>
                      <a:srgbClr val="FFC000"/>
                    </a:solidFill>
                  </a:rPr>
                  <a:t>. 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균열을 열려면 모험 모드의 마을 어디에나 있는 </a:t>
                </a:r>
                <a:r>
                  <a:rPr lang="ko-KR" altLang="en-US" sz="1000" dirty="0" err="1">
                    <a:solidFill>
                      <a:srgbClr val="FFC000"/>
                    </a:solidFill>
                  </a:rPr>
                  <a:t>네팔렘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 첨탑을 클릭하세요</a:t>
                </a:r>
                <a:r>
                  <a:rPr lang="en-US" altLang="ko-KR" sz="1000" dirty="0">
                    <a:solidFill>
                      <a:srgbClr val="FFC000"/>
                    </a:solidFill>
                  </a:rPr>
                  <a:t>. 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그러면 </a:t>
                </a:r>
                <a:r>
                  <a:rPr lang="ko-KR" altLang="en-US" sz="1000" dirty="0" err="1">
                    <a:solidFill>
                      <a:srgbClr val="FFC000"/>
                    </a:solidFill>
                  </a:rPr>
                  <a:t>네팔렘의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 차원 균열과 </a:t>
                </a:r>
                <a:r>
                  <a:rPr lang="ko-KR" altLang="en-US" sz="1000" dirty="0" err="1">
                    <a:solidFill>
                      <a:srgbClr val="FFC000"/>
                    </a:solidFill>
                  </a:rPr>
                  <a:t>대균열을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 선택할 수 있는 창이 열립니다</a:t>
                </a:r>
                <a:r>
                  <a:rPr lang="en-US" altLang="ko-KR" sz="1000" dirty="0">
                    <a:solidFill>
                      <a:srgbClr val="FFC000"/>
                    </a:solidFill>
                  </a:rPr>
                  <a:t>. </a:t>
                </a:r>
                <a:r>
                  <a:rPr lang="ko-KR" altLang="en-US" sz="1000" dirty="0" err="1">
                    <a:solidFill>
                      <a:srgbClr val="FFC000"/>
                    </a:solidFill>
                  </a:rPr>
                  <a:t>네팔렘의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 차원 균열은 계속 열 수 있지만</a:t>
                </a:r>
                <a:r>
                  <a:rPr lang="en-US" altLang="ko-KR" sz="1000" dirty="0">
                    <a:solidFill>
                      <a:srgbClr val="FFC000"/>
                    </a:solidFill>
                  </a:rPr>
                  <a:t>, </a:t>
                </a:r>
                <a:r>
                  <a:rPr lang="ko-KR" altLang="en-US" sz="1000" dirty="0" err="1">
                    <a:solidFill>
                      <a:srgbClr val="FFC000"/>
                    </a:solidFill>
                  </a:rPr>
                  <a:t>대균열을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 열려면 </a:t>
                </a:r>
                <a:r>
                  <a:rPr lang="ko-KR" altLang="en-US" sz="1000" dirty="0" err="1">
                    <a:solidFill>
                      <a:srgbClr val="FFC000"/>
                    </a:solidFill>
                  </a:rPr>
                  <a:t>대균열석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 한 개가 필요합니다</a:t>
                </a:r>
                <a:r>
                  <a:rPr lang="en-US" altLang="ko-KR" sz="1000" dirty="0">
                    <a:solidFill>
                      <a:srgbClr val="FFC000"/>
                    </a:solidFill>
                  </a:rPr>
                  <a:t>. </a:t>
                </a:r>
                <a:r>
                  <a:rPr lang="ko-KR" altLang="en-US" sz="1000" dirty="0" err="1">
                    <a:solidFill>
                      <a:srgbClr val="FFC000"/>
                    </a:solidFill>
                  </a:rPr>
                  <a:t>네팔렘의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 차원 균열 수호자를 처치하면 이 </a:t>
                </a:r>
                <a:r>
                  <a:rPr lang="ko-KR" altLang="en-US" sz="1000" dirty="0" err="1">
                    <a:solidFill>
                      <a:srgbClr val="FFC000"/>
                    </a:solidFill>
                  </a:rPr>
                  <a:t>대균열석을</a:t>
                </a:r>
                <a:r>
                  <a:rPr lang="ko-KR" altLang="en-US" sz="1000" dirty="0">
                    <a:solidFill>
                      <a:srgbClr val="FFC000"/>
                    </a:solidFill>
                  </a:rPr>
                  <a:t> 획득할 수 있습니다</a:t>
                </a:r>
                <a:r>
                  <a:rPr lang="en-US" altLang="ko-KR" sz="1000" dirty="0">
                    <a:solidFill>
                      <a:srgbClr val="FFC000"/>
                    </a:solidFill>
                  </a:rPr>
                  <a:t>.</a:t>
                </a:r>
                <a:endParaRPr lang="ko-KR" altLang="en-US" sz="1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185555" y="1441481"/>
                <a:ext cx="1990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400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균열</a:t>
                </a:r>
                <a:r>
                  <a:rPr lang="en-US" altLang="ko-KR" sz="2400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2400" b="1" dirty="0" err="1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던전</a:t>
                </a:r>
                <a:endParaRPr lang="ko-KR" altLang="en-US" sz="2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14774" y="4717714"/>
                <a:ext cx="36870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오늘 입장 횟수 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 / 3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1619633" y="1458084"/>
                <a:ext cx="1989161" cy="44506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accent2"/>
                    </a:solidFill>
                  </a:rPr>
                  <a:t>네팔렘의</a:t>
                </a:r>
                <a:r>
                  <a:rPr lang="ko-KR" altLang="en-US" sz="1600" b="1" dirty="0" smtClean="0">
                    <a:solidFill>
                      <a:schemeClr val="accent2"/>
                    </a:solidFill>
                  </a:rPr>
                  <a:t> 차원 균열</a:t>
                </a:r>
                <a:endParaRPr lang="ko-KR" altLang="en-US" sz="1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8407366" y="2577977"/>
                <a:ext cx="2601121" cy="911019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ko-KR" altLang="en-US" sz="2000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고행 </a:t>
                </a:r>
                <a:r>
                  <a:rPr lang="ko-KR" altLang="ko-KR" sz="20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Ⅲ</a:t>
                </a:r>
                <a:endParaRPr lang="ko-KR" altLang="en-US" sz="20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8722374" y="2389026"/>
                <a:ext cx="1989161" cy="44506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 dirty="0" smtClean="0">
                    <a:solidFill>
                      <a:schemeClr val="accent2"/>
                    </a:solidFill>
                  </a:rPr>
                  <a:t>도전 난이도</a:t>
                </a:r>
                <a:endParaRPr lang="ko-KR" altLang="en-US" sz="1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8420096" y="3959236"/>
                <a:ext cx="2601121" cy="1910776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ko-KR" altLang="en-US" sz="20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8735104" y="3736703"/>
                <a:ext cx="1989161" cy="44506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 dirty="0" smtClean="0">
                    <a:solidFill>
                      <a:schemeClr val="accent2"/>
                    </a:solidFill>
                  </a:rPr>
                  <a:t>난이도 혜택</a:t>
                </a:r>
                <a:endParaRPr lang="ko-KR" altLang="en-US" sz="1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8420096" y="4356411"/>
                <a:ext cx="196215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400" dirty="0" smtClean="0">
                    <a:solidFill>
                      <a:srgbClr val="FFC000"/>
                    </a:solidFill>
                  </a:rPr>
                  <a:t>골드획득</a:t>
                </a:r>
                <a:endParaRPr lang="en-US" altLang="ko-KR" sz="1400" dirty="0" smtClean="0">
                  <a:solidFill>
                    <a:srgbClr val="FFC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dirty="0" smtClean="0">
                    <a:solidFill>
                      <a:srgbClr val="FFC000"/>
                    </a:solidFill>
                  </a:rPr>
                  <a:t>수호자 경험치 획득</a:t>
                </a:r>
                <a:endParaRPr lang="en-US" altLang="ko-KR" sz="1400" dirty="0" smtClean="0">
                  <a:solidFill>
                    <a:srgbClr val="FFC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dirty="0" smtClean="0">
                    <a:solidFill>
                      <a:srgbClr val="FFC000"/>
                    </a:solidFill>
                  </a:rPr>
                  <a:t>목걸이 아이템 획득</a:t>
                </a:r>
                <a:endParaRPr lang="en-US" altLang="ko-KR" sz="1400" dirty="0" smtClean="0">
                  <a:solidFill>
                    <a:srgbClr val="FFC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dirty="0" err="1" smtClean="0">
                    <a:solidFill>
                      <a:srgbClr val="FFC000"/>
                    </a:solidFill>
                  </a:rPr>
                  <a:t>균열석</a:t>
                </a:r>
                <a:r>
                  <a:rPr lang="ko-KR" altLang="en-US" sz="1400" dirty="0" smtClean="0">
                    <a:solidFill>
                      <a:srgbClr val="FFC000"/>
                    </a:solidFill>
                  </a:rPr>
                  <a:t> 획득</a:t>
                </a:r>
                <a:endParaRPr lang="ko-KR" altLang="en-US" sz="1400" dirty="0">
                  <a:solidFill>
                    <a:srgbClr val="FFC000"/>
                  </a:solidFill>
                </a:endParaRPr>
              </a:p>
            </p:txBody>
          </p:sp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4768" y="1458084"/>
                <a:ext cx="2771775" cy="72612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046339" y="4356411"/>
                <a:ext cx="196215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400" dirty="0" smtClean="0">
                    <a:solidFill>
                      <a:srgbClr val="FFC000"/>
                    </a:solidFill>
                  </a:rPr>
                  <a:t>120%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dirty="0" smtClean="0">
                    <a:solidFill>
                      <a:srgbClr val="FFC000"/>
                    </a:solidFill>
                  </a:rPr>
                  <a:t>110%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dirty="0" smtClean="0">
                    <a:solidFill>
                      <a:srgbClr val="FFC000"/>
                    </a:solidFill>
                  </a:rPr>
                  <a:t>120%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dirty="0" smtClean="0">
                    <a:solidFill>
                      <a:srgbClr val="FFC000"/>
                    </a:solidFill>
                  </a:rPr>
                  <a:t>+5%</a:t>
                </a:r>
                <a:endParaRPr lang="ko-KR" altLang="en-US" sz="1400" dirty="0">
                  <a:solidFill>
                    <a:srgbClr val="FFC000"/>
                  </a:solidFill>
                </a:endParaRPr>
              </a:p>
            </p:txBody>
          </p:sp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0701" y="5086315"/>
                <a:ext cx="2277285" cy="616330"/>
              </a:xfrm>
              <a:prstGeom prst="rect">
                <a:avLst/>
              </a:prstGeom>
            </p:spPr>
          </p:pic>
          <p:grpSp>
            <p:nvGrpSpPr>
              <p:cNvPr id="3" name="그룹 2"/>
              <p:cNvGrpSpPr/>
              <p:nvPr/>
            </p:nvGrpSpPr>
            <p:grpSpPr>
              <a:xfrm>
                <a:off x="6999057" y="4717714"/>
                <a:ext cx="722543" cy="338554"/>
                <a:chOff x="6945854" y="4717714"/>
                <a:chExt cx="926778" cy="429084"/>
              </a:xfrm>
            </p:grpSpPr>
            <p:pic>
              <p:nvPicPr>
                <p:cNvPr id="16" name="그림 15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6945855" y="4717714"/>
                  <a:ext cx="859064" cy="429084"/>
                </a:xfrm>
                <a:prstGeom prst="rect">
                  <a:avLst/>
                </a:prstGeom>
              </p:spPr>
            </p:pic>
            <p:pic>
              <p:nvPicPr>
                <p:cNvPr id="17" name="그림 16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70" t="5265" r="75447" b="83440"/>
                <a:stretch/>
              </p:blipFill>
              <p:spPr>
                <a:xfrm>
                  <a:off x="7213745" y="4717714"/>
                  <a:ext cx="658887" cy="429084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6945854" y="4755795"/>
                  <a:ext cx="9238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200" b="1" dirty="0" smtClean="0">
                      <a:solidFill>
                        <a:schemeClr val="bg1"/>
                      </a:solidFill>
                    </a:rPr>
                    <a:t>초기화</a:t>
                  </a:r>
                  <a:endParaRPr lang="ko-KR" altLang="en-US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20" name="그림 1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16" t="77905" r="30479" b="12008"/>
              <a:stretch/>
            </p:blipFill>
            <p:spPr>
              <a:xfrm>
                <a:off x="4685369" y="5126412"/>
                <a:ext cx="1000371" cy="543058"/>
              </a:xfrm>
              <a:prstGeom prst="rect">
                <a:avLst/>
              </a:prstGeom>
            </p:spPr>
          </p:pic>
        </p:grpSp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0627" y="1622290"/>
              <a:ext cx="468953" cy="417483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9315" y="1622290"/>
              <a:ext cx="468953" cy="417483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9684" y="1622290"/>
              <a:ext cx="468953" cy="417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979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169198" y="577324"/>
            <a:ext cx="10023445" cy="5637670"/>
            <a:chOff x="1169198" y="577324"/>
            <a:chExt cx="10023445" cy="56376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198" y="577324"/>
              <a:ext cx="10023445" cy="563767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19131783">
              <a:off x="3920026" y="2497635"/>
              <a:ext cx="40803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spc="-3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고행 </a:t>
              </a:r>
              <a:r>
                <a:rPr lang="ko-KR" altLang="ko-KR" sz="4000" b="1" spc="-300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Ⅲ</a:t>
              </a:r>
              <a:r>
                <a:rPr lang="en-US" altLang="ko-KR" sz="4000" b="1" spc="-300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– Wave 1</a:t>
              </a:r>
              <a:endParaRPr lang="ko-KR" altLang="en-US" sz="4000" b="1" spc="-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21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2" y="577324"/>
            <a:ext cx="10031736" cy="56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5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847604" y="471433"/>
            <a:ext cx="10058400" cy="5644741"/>
            <a:chOff x="847604" y="471433"/>
            <a:chExt cx="10058400" cy="5644741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4" y="471433"/>
              <a:ext cx="10058400" cy="564474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9255008">
              <a:off x="4119896" y="2068110"/>
              <a:ext cx="43115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 smtClean="0">
                  <a:solidFill>
                    <a:srgbClr val="C00000"/>
                  </a:solidFill>
                </a:rPr>
                <a:t>Stage</a:t>
              </a:r>
            </a:p>
            <a:p>
              <a:r>
                <a:rPr lang="en-US" altLang="ko-KR" sz="6600" b="1" dirty="0" smtClean="0">
                  <a:solidFill>
                    <a:srgbClr val="C00000"/>
                  </a:solidFill>
                </a:rPr>
                <a:t>      Finish</a:t>
              </a:r>
              <a:endParaRPr lang="ko-KR" altLang="en-US" sz="6600" b="1" dirty="0">
                <a:solidFill>
                  <a:srgbClr val="C00000"/>
                </a:solidFill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669" y="1664305"/>
              <a:ext cx="5143954" cy="3258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871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847604" y="471433"/>
            <a:ext cx="10058400" cy="5644741"/>
            <a:chOff x="847604" y="471433"/>
            <a:chExt cx="10058400" cy="5644741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4" y="471433"/>
              <a:ext cx="10058400" cy="564474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9255008">
              <a:off x="4119896" y="2068110"/>
              <a:ext cx="43115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 smtClean="0">
                  <a:solidFill>
                    <a:srgbClr val="C00000"/>
                  </a:solidFill>
                </a:rPr>
                <a:t>Stage</a:t>
              </a:r>
            </a:p>
            <a:p>
              <a:r>
                <a:rPr lang="en-US" altLang="ko-KR" sz="6600" b="1" dirty="0" smtClean="0">
                  <a:solidFill>
                    <a:srgbClr val="C00000"/>
                  </a:solidFill>
                </a:rPr>
                <a:t>      Finish</a:t>
              </a:r>
              <a:endParaRPr lang="ko-KR" altLang="en-US" sz="66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43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165735" y="583619"/>
            <a:ext cx="10030369" cy="5625079"/>
            <a:chOff x="1165735" y="583619"/>
            <a:chExt cx="10030369" cy="5625079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735" y="583619"/>
              <a:ext cx="10030369" cy="562507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962150" y="5015376"/>
              <a:ext cx="13151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100" b="1" dirty="0" smtClean="0">
                  <a:solidFill>
                    <a:schemeClr val="bg1">
                      <a:lumMod val="65000"/>
                    </a:schemeClr>
                  </a:solidFill>
                </a:rPr>
                <a:t>12345 / 23456</a:t>
              </a:r>
              <a:endParaRPr lang="ko-KR" altLang="en-US" sz="11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8312416" y="2511735"/>
              <a:ext cx="1231169" cy="143718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26706" y="3633325"/>
              <a:ext cx="11976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균열석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7020" y="2633178"/>
              <a:ext cx="961556" cy="961556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209" y="2743649"/>
              <a:ext cx="740613" cy="740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763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200749" y="581469"/>
            <a:ext cx="9960340" cy="5629379"/>
            <a:chOff x="1200749" y="581469"/>
            <a:chExt cx="9960340" cy="5629379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749" y="581469"/>
              <a:ext cx="9960340" cy="562937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962150" y="4991100"/>
              <a:ext cx="13151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100" b="1" dirty="0" smtClean="0">
                  <a:solidFill>
                    <a:schemeClr val="bg1">
                      <a:lumMod val="65000"/>
                    </a:schemeClr>
                  </a:solidFill>
                </a:rPr>
                <a:t>12345 / 23456</a:t>
              </a:r>
              <a:endParaRPr lang="ko-KR" altLang="en-US" sz="11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8280048" y="2495551"/>
              <a:ext cx="1231169" cy="143718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94338" y="3617141"/>
              <a:ext cx="11976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균열석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652" y="2616994"/>
              <a:ext cx="961556" cy="961556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41" y="2727465"/>
              <a:ext cx="740613" cy="740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500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79</Words>
  <Application>Microsoft Office PowerPoint</Application>
  <PresentationFormat>와이드스크린</PresentationFormat>
  <Paragraphs>29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1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강도희</dc:creator>
  <cp:lastModifiedBy>Joongwon</cp:lastModifiedBy>
  <cp:revision>32</cp:revision>
  <dcterms:created xsi:type="dcterms:W3CDTF">2016-02-18T05:45:22Z</dcterms:created>
  <dcterms:modified xsi:type="dcterms:W3CDTF">2016-06-30T04:04:01Z</dcterms:modified>
</cp:coreProperties>
</file>