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80" r:id="rId4"/>
    <p:sldId id="288" r:id="rId5"/>
    <p:sldId id="286" r:id="rId6"/>
    <p:sldId id="289" r:id="rId7"/>
    <p:sldId id="290" r:id="rId8"/>
    <p:sldId id="287" r:id="rId9"/>
    <p:sldId id="291" r:id="rId10"/>
    <p:sldId id="292" r:id="rId11"/>
    <p:sldId id="293" r:id="rId12"/>
    <p:sldId id="297" r:id="rId13"/>
    <p:sldId id="298" r:id="rId14"/>
    <p:sldId id="302" r:id="rId15"/>
    <p:sldId id="303" r:id="rId16"/>
    <p:sldId id="295" r:id="rId17"/>
    <p:sldId id="304" r:id="rId18"/>
    <p:sldId id="300" r:id="rId19"/>
    <p:sldId id="277" r:id="rId20"/>
    <p:sldId id="270" r:id="rId21"/>
    <p:sldId id="265" r:id="rId22"/>
    <p:sldId id="301" r:id="rId23"/>
    <p:sldId id="275" r:id="rId24"/>
    <p:sldId id="276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413"/>
    <a:srgbClr val="262322"/>
    <a:srgbClr val="532F0E"/>
    <a:srgbClr val="333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568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21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611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584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351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162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912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98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744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142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1157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2795-E9AA-4E6B-88AA-EDD5FDB24693}" type="datetimeFigureOut">
              <a:rPr lang="ko-KR" altLang="en-US" smtClean="0"/>
              <a:t>2016-09-20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E96F-FE13-48F2-9448-BD46F5AF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399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846992" y="488317"/>
            <a:ext cx="10498015" cy="5881364"/>
            <a:chOff x="846992" y="488317"/>
            <a:chExt cx="10498015" cy="5881364"/>
          </a:xfrm>
        </p:grpSpPr>
        <p:grpSp>
          <p:nvGrpSpPr>
            <p:cNvPr id="2" name="그룹 1"/>
            <p:cNvGrpSpPr/>
            <p:nvPr/>
          </p:nvGrpSpPr>
          <p:grpSpPr>
            <a:xfrm>
              <a:off x="846992" y="488317"/>
              <a:ext cx="10498015" cy="5881364"/>
              <a:chOff x="846992" y="488317"/>
              <a:chExt cx="10498015" cy="5881364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992" y="488317"/>
                <a:ext cx="10498015" cy="5881364"/>
              </a:xfrm>
              <a:prstGeom prst="rect">
                <a:avLst/>
              </a:prstGeom>
            </p:spPr>
          </p:pic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085" b="100000" l="0" r="94595">
                            <a14:backgroundMark x1="91892" y1="38136" x2="91892" y2="38136"/>
                            <a14:backgroundMark x1="89189" y1="73729" x2="89189" y2="7372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730" y="2648370"/>
                <a:ext cx="405921" cy="1294559"/>
              </a:xfrm>
              <a:prstGeom prst="rect">
                <a:avLst/>
              </a:prstGeom>
            </p:spPr>
          </p:pic>
        </p:grpSp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20" t="71506" r="30447" b="19272"/>
            <a:stretch/>
          </p:blipFill>
          <p:spPr>
            <a:xfrm>
              <a:off x="6230867" y="4693378"/>
              <a:ext cx="1924555" cy="542167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3" t="71506" r="52634" b="19272"/>
            <a:stretch/>
          </p:blipFill>
          <p:spPr>
            <a:xfrm>
              <a:off x="4125587" y="4693379"/>
              <a:ext cx="1886795" cy="542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109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838199" y="450603"/>
            <a:ext cx="10506808" cy="5956792"/>
            <a:chOff x="838199" y="450603"/>
            <a:chExt cx="10506808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"/>
            <a:stretch/>
          </p:blipFill>
          <p:spPr>
            <a:xfrm>
              <a:off x="838199" y="1871526"/>
              <a:ext cx="2996603" cy="3429000"/>
            </a:xfrm>
            <a:prstGeom prst="rect">
              <a:avLst/>
            </a:prstGeom>
          </p:spPr>
        </p:pic>
        <p:pic>
          <p:nvPicPr>
            <p:cNvPr id="29" name="그림 28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781" y="1901824"/>
              <a:ext cx="2590800" cy="3448685"/>
            </a:xfrm>
            <a:prstGeom prst="rect">
              <a:avLst/>
            </a:prstGeom>
          </p:spPr>
        </p:pic>
        <p:pic>
          <p:nvPicPr>
            <p:cNvPr id="57" name="그림 5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713" y="1901824"/>
              <a:ext cx="2590800" cy="3448685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973" y="5140175"/>
              <a:ext cx="2069841" cy="5206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9757" y="5140175"/>
              <a:ext cx="2069841" cy="5206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76179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86073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179" y="1000232"/>
              <a:ext cx="1371429" cy="3809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695811" y="1041353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파티리더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9076173" y="5769295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076173" y="5837874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시작하기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404" y="3592924"/>
              <a:ext cx="1446545" cy="3098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979074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134" y="5140175"/>
              <a:ext cx="2069841" cy="52063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428593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18856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781" y="3592924"/>
              <a:ext cx="1446545" cy="3098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654451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781" y="4890226"/>
              <a:ext cx="1446545" cy="30981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599965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066" y="5140175"/>
              <a:ext cx="2069841" cy="520635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4097525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087788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13" y="3592924"/>
              <a:ext cx="1446545" cy="30981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4323383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13" y="4890226"/>
              <a:ext cx="1446545" cy="309816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268897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533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845819" y="450603"/>
            <a:ext cx="10499188" cy="5956792"/>
            <a:chOff x="845819" y="450603"/>
            <a:chExt cx="10499188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3"/>
            <a:stretch/>
          </p:blipFill>
          <p:spPr>
            <a:xfrm>
              <a:off x="845819" y="1871526"/>
              <a:ext cx="2988983" cy="3429000"/>
            </a:xfrm>
            <a:prstGeom prst="rect">
              <a:avLst/>
            </a:prstGeom>
          </p:spPr>
        </p:pic>
        <p:pic>
          <p:nvPicPr>
            <p:cNvPr id="29" name="그림 28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781" y="1901824"/>
              <a:ext cx="2590800" cy="3448685"/>
            </a:xfrm>
            <a:prstGeom prst="rect">
              <a:avLst/>
            </a:prstGeom>
          </p:spPr>
        </p:pic>
        <p:pic>
          <p:nvPicPr>
            <p:cNvPr id="57" name="그림 5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713" y="1901824"/>
              <a:ext cx="2590800" cy="3448685"/>
            </a:xfrm>
            <a:prstGeom prst="rect">
              <a:avLst/>
            </a:prstGeom>
          </p:spPr>
        </p:pic>
        <p:pic>
          <p:nvPicPr>
            <p:cNvPr id="7" name="그림 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9404" y="1901824"/>
              <a:ext cx="2590800" cy="3448685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973" y="5140175"/>
              <a:ext cx="2069841" cy="5206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9757" y="5140175"/>
              <a:ext cx="2069841" cy="5206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753216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76179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743479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86073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179" y="1000232"/>
              <a:ext cx="1371429" cy="3809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695811" y="1041353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파티리더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9076173" y="5769295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076173" y="5837874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시작하기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404" y="3592924"/>
              <a:ext cx="1446545" cy="3098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979074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404" y="4890226"/>
              <a:ext cx="1446545" cy="30981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8924588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19333" y="2020841"/>
              <a:ext cx="9097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ko-KR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06340" y="3083080"/>
              <a:ext cx="20079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카운트다운 후 자동 입장</a:t>
              </a:r>
              <a:endParaRPr lang="ko-KR" altLang="en-US" sz="1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134" y="5140175"/>
              <a:ext cx="2069841" cy="52063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428593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18856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781" y="3592924"/>
              <a:ext cx="1446545" cy="3098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654451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781" y="4890226"/>
              <a:ext cx="1446545" cy="30981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599965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066" y="5140175"/>
              <a:ext cx="2069841" cy="520635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4097525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087788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13" y="3592924"/>
              <a:ext cx="1446545" cy="30981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4323383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13" y="4890226"/>
              <a:ext cx="1446545" cy="309816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268897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165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45819" y="450603"/>
            <a:ext cx="10499188" cy="5956792"/>
            <a:chOff x="845819" y="450603"/>
            <a:chExt cx="10499188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38" name="그림 3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781" y="1901824"/>
              <a:ext cx="2590800" cy="3448685"/>
            </a:xfrm>
            <a:prstGeom prst="rect">
              <a:avLst/>
            </a:prstGeom>
          </p:spPr>
        </p:pic>
        <p:pic>
          <p:nvPicPr>
            <p:cNvPr id="57" name="그림 5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713" y="1901824"/>
              <a:ext cx="2590800" cy="3448685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3"/>
            <a:stretch/>
          </p:blipFill>
          <p:spPr>
            <a:xfrm>
              <a:off x="845819" y="1871526"/>
              <a:ext cx="2988983" cy="342900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973" y="5140175"/>
              <a:ext cx="2069841" cy="5206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9757" y="5140175"/>
              <a:ext cx="2069841" cy="5206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76179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86073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179" y="1000232"/>
              <a:ext cx="1371429" cy="3809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695811" y="1041353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파티리더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9076173" y="5769295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076173" y="5837874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404" y="3592924"/>
              <a:ext cx="1446545" cy="3098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979074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초대중</a:t>
              </a:r>
              <a:endParaRPr lang="ko-KR" altLang="en-US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134" y="5140175"/>
              <a:ext cx="2069841" cy="520635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781" y="3592924"/>
              <a:ext cx="1446545" cy="3098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654451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접속중</a:t>
              </a:r>
              <a:endParaRPr lang="ko-KR" altLang="en-US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066" y="5140175"/>
              <a:ext cx="2069841" cy="520635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4097525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087788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13" y="3592924"/>
              <a:ext cx="1446545" cy="30981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4323383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13" y="4890226"/>
              <a:ext cx="1446545" cy="309816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268897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234" y="2940436"/>
              <a:ext cx="527514" cy="527514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296" y="2940436"/>
              <a:ext cx="527514" cy="527514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6418856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065" y="4890226"/>
              <a:ext cx="1446545" cy="309816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608249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33776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308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845819" y="450603"/>
            <a:ext cx="10499188" cy="5956792"/>
            <a:chOff x="845819" y="450603"/>
            <a:chExt cx="10499188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38" name="그림 3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781" y="1901824"/>
              <a:ext cx="2590800" cy="3448685"/>
            </a:xfrm>
            <a:prstGeom prst="rect">
              <a:avLst/>
            </a:prstGeom>
          </p:spPr>
        </p:pic>
        <p:pic>
          <p:nvPicPr>
            <p:cNvPr id="57" name="그림 5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713" y="1901824"/>
              <a:ext cx="2590800" cy="3448685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3"/>
            <a:stretch/>
          </p:blipFill>
          <p:spPr>
            <a:xfrm>
              <a:off x="845819" y="1871526"/>
              <a:ext cx="2988983" cy="342900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973" y="5140175"/>
              <a:ext cx="2069841" cy="5206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9757" y="5140175"/>
              <a:ext cx="2069841" cy="5206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76179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86073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179" y="1000232"/>
              <a:ext cx="1371429" cy="3809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695811" y="1041353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파티리더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9076173" y="5769295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076173" y="5837874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404" y="3592924"/>
              <a:ext cx="1446545" cy="3098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979074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초대중</a:t>
              </a:r>
              <a:endParaRPr lang="ko-KR" altLang="en-US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134" y="5140175"/>
              <a:ext cx="2069841" cy="520635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781" y="3592924"/>
              <a:ext cx="1446545" cy="3098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654451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접속중</a:t>
              </a:r>
              <a:endParaRPr lang="ko-KR" altLang="en-US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066" y="5140175"/>
              <a:ext cx="2069841" cy="520635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4097525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087788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13" y="3592924"/>
              <a:ext cx="1446545" cy="30981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4323383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게임중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13" y="4890226"/>
              <a:ext cx="1446545" cy="309816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268897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234" y="2940436"/>
              <a:ext cx="527514" cy="527514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296" y="2940436"/>
              <a:ext cx="527514" cy="527514"/>
            </a:xfrm>
            <a:prstGeom prst="rect">
              <a:avLst/>
            </a:prstGeom>
            <a:effectLst>
              <a:glow rad="101600">
                <a:srgbClr val="FF0000">
                  <a:alpha val="60000"/>
                </a:srgbClr>
              </a:glo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6418856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065" y="4890226"/>
              <a:ext cx="1446545" cy="309816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608249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33776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733" y="3592924"/>
              <a:ext cx="1446545" cy="309816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892403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게임중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358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845819" y="443211"/>
            <a:ext cx="10499188" cy="5964184"/>
            <a:chOff x="845819" y="443211"/>
            <a:chExt cx="10499188" cy="5964184"/>
          </a:xfrm>
        </p:grpSpPr>
        <p:grpSp>
          <p:nvGrpSpPr>
            <p:cNvPr id="10" name="그룹 9"/>
            <p:cNvGrpSpPr/>
            <p:nvPr/>
          </p:nvGrpSpPr>
          <p:grpSpPr>
            <a:xfrm>
              <a:off x="845819" y="443211"/>
              <a:ext cx="10499188" cy="5964184"/>
              <a:chOff x="845819" y="443211"/>
              <a:chExt cx="10499188" cy="5964184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845819" y="450603"/>
                <a:ext cx="10499188" cy="5956792"/>
                <a:chOff x="845819" y="450603"/>
                <a:chExt cx="10499188" cy="5956792"/>
              </a:xfrm>
            </p:grpSpPr>
            <p:pic>
              <p:nvPicPr>
                <p:cNvPr id="4" name="그림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992" y="450603"/>
                  <a:ext cx="10498015" cy="5956792"/>
                </a:xfrm>
                <a:prstGeom prst="rect">
                  <a:avLst/>
                </a:prstGeom>
              </p:spPr>
            </p:pic>
            <p:pic>
              <p:nvPicPr>
                <p:cNvPr id="5" name="그림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991" y="886610"/>
                  <a:ext cx="10498015" cy="4843630"/>
                </a:xfrm>
                <a:prstGeom prst="rect">
                  <a:avLst/>
                </a:prstGeom>
              </p:spPr>
            </p:pic>
            <p:pic>
              <p:nvPicPr>
                <p:cNvPr id="38" name="그림 37"/>
                <p:cNvPicPr/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4781" y="1901824"/>
                  <a:ext cx="2590800" cy="3448685"/>
                </a:xfrm>
                <a:prstGeom prst="rect">
                  <a:avLst/>
                </a:prstGeom>
              </p:spPr>
            </p:pic>
            <p:pic>
              <p:nvPicPr>
                <p:cNvPr id="57" name="그림 56"/>
                <p:cNvPicPr/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83713" y="1901824"/>
                  <a:ext cx="2590800" cy="3448685"/>
                </a:xfrm>
                <a:prstGeom prst="rect">
                  <a:avLst/>
                </a:prstGeom>
              </p:spPr>
            </p:pic>
            <p:pic>
              <p:nvPicPr>
                <p:cNvPr id="6" name="그림 5"/>
                <p:cNvPicPr/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23"/>
                <a:stretch/>
              </p:blipFill>
              <p:spPr>
                <a:xfrm>
                  <a:off x="845819" y="1871526"/>
                  <a:ext cx="2988983" cy="3429000"/>
                </a:xfrm>
                <a:prstGeom prst="rect">
                  <a:avLst/>
                </a:prstGeom>
              </p:spPr>
            </p:pic>
            <p:pic>
              <p:nvPicPr>
                <p:cNvPr id="11" name="그림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88973" y="5140175"/>
                  <a:ext cx="2069841" cy="520635"/>
                </a:xfrm>
                <a:prstGeom prst="rect">
                  <a:avLst/>
                </a:prstGeom>
              </p:spPr>
            </p:pic>
            <p:pic>
              <p:nvPicPr>
                <p:cNvPr id="12" name="그림 1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757" y="5140175"/>
                  <a:ext cx="2069841" cy="520635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1676179" y="5248660"/>
                  <a:ext cx="16756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200" b="1" dirty="0" err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잘생겨서피곤해요</a:t>
                  </a:r>
                  <a:endParaRPr lang="ko-KR" alt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686073" y="1381184"/>
                  <a:ext cx="167564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 smtClean="0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Lv. 50</a:t>
                  </a:r>
                </a:p>
                <a:p>
                  <a:pPr algn="ctr"/>
                  <a:r>
                    <a:rPr lang="en-US" altLang="ko-KR" b="1" dirty="0" smtClean="0">
                      <a:solidFill>
                        <a:srgbClr val="00B0F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GD Lv. 123</a:t>
                  </a:r>
                  <a:endParaRPr lang="ko-KR" altLang="en-US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23" name="그림 22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8179" y="1000232"/>
                  <a:ext cx="1371429" cy="380952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1695811" y="1041353"/>
                  <a:ext cx="16756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2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파티리더</a:t>
                  </a:r>
                  <a:endParaRPr lang="ko-KR" alt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1" name="직사각형 40"/>
                <p:cNvSpPr/>
                <p:nvPr/>
              </p:nvSpPr>
              <p:spPr>
                <a:xfrm>
                  <a:off x="846992" y="5634144"/>
                  <a:ext cx="10498015" cy="773251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25" name="그림 24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966"/>
                <a:stretch/>
              </p:blipFill>
              <p:spPr>
                <a:xfrm>
                  <a:off x="9076173" y="5769295"/>
                  <a:ext cx="1872740" cy="500474"/>
                </a:xfrm>
                <a:prstGeom prst="rect">
                  <a:avLst/>
                </a:prstGeom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9076173" y="5837874"/>
                  <a:ext cx="18727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준비완료</a:t>
                  </a:r>
                  <a:endParaRPr lang="ko-KR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31" name="그림 30"/>
                <p:cNvPicPr>
                  <a:picLocks noChangeAspect="1"/>
                </p:cNvPicPr>
                <p:nvPr/>
              </p:nvPicPr>
              <p:blipFill>
                <a:blip r:embed="rId9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61404" y="3592924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>
                  <a:off x="8979074" y="3586026"/>
                  <a:ext cx="122219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 err="1" smtClean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초대중</a:t>
                  </a:r>
                  <a:endParaRPr lang="ko-KR" altLang="en-US" sz="1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590675" y="517278"/>
                  <a:ext cx="1371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대기실</a:t>
                  </a:r>
                  <a:endParaRPr lang="ko-KR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9" name="그림 48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5085" b="100000" l="0" r="94595">
                              <a14:backgroundMark x1="91892" y1="38136" x2="91892" y2="38136"/>
                              <a14:backgroundMark x1="89189" y1="73729" x2="89189" y2="7372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730" y="2648370"/>
                  <a:ext cx="405921" cy="1294559"/>
                </a:xfrm>
                <a:prstGeom prst="rect">
                  <a:avLst/>
                </a:prstGeom>
              </p:spPr>
            </p:pic>
            <p:pic>
              <p:nvPicPr>
                <p:cNvPr id="30" name="그림 29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5134" y="5140175"/>
                  <a:ext cx="2069841" cy="520635"/>
                </a:xfrm>
                <a:prstGeom prst="rect">
                  <a:avLst/>
                </a:prstGeom>
              </p:spPr>
            </p:pic>
            <p:pic>
              <p:nvPicPr>
                <p:cNvPr id="36" name="그림 35"/>
                <p:cNvPicPr>
                  <a:picLocks noChangeAspect="1"/>
                </p:cNvPicPr>
                <p:nvPr/>
              </p:nvPicPr>
              <p:blipFill>
                <a:blip r:embed="rId9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36781" y="3592924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37" name="TextBox 36"/>
                <p:cNvSpPr txBox="1"/>
                <p:nvPr/>
              </p:nvSpPr>
              <p:spPr>
                <a:xfrm>
                  <a:off x="6654451" y="3586026"/>
                  <a:ext cx="122219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 err="1" smtClean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접속중</a:t>
                  </a:r>
                  <a:endParaRPr lang="ko-KR" altLang="en-US" sz="1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58" name="그림 5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94066" y="5140175"/>
                  <a:ext cx="2069841" cy="520635"/>
                </a:xfrm>
                <a:prstGeom prst="rect">
                  <a:avLst/>
                </a:prstGeom>
              </p:spPr>
            </p:pic>
            <p:sp>
              <p:nvSpPr>
                <p:cNvPr id="59" name="TextBox 58"/>
                <p:cNvSpPr txBox="1"/>
                <p:nvPr/>
              </p:nvSpPr>
              <p:spPr>
                <a:xfrm>
                  <a:off x="4097525" y="5248660"/>
                  <a:ext cx="16756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200" b="1" dirty="0" err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잘생겨서피곤해요</a:t>
                  </a:r>
                  <a:endParaRPr lang="ko-KR" alt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087788" y="1381184"/>
                  <a:ext cx="167564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 smtClean="0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Lv. 45</a:t>
                  </a:r>
                </a:p>
                <a:p>
                  <a:pPr algn="ctr"/>
                  <a:r>
                    <a:rPr lang="en-US" altLang="ko-KR" b="1" dirty="0" smtClean="0">
                      <a:solidFill>
                        <a:srgbClr val="00B0F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GD Lv. 0</a:t>
                  </a:r>
                  <a:endParaRPr lang="ko-KR" altLang="en-US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61" name="그림 60"/>
                <p:cNvPicPr>
                  <a:picLocks noChangeAspect="1"/>
                </p:cNvPicPr>
                <p:nvPr/>
              </p:nvPicPr>
              <p:blipFill>
                <a:blip r:embed="rId9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5713" y="3592924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62" name="TextBox 61"/>
                <p:cNvSpPr txBox="1"/>
                <p:nvPr/>
              </p:nvSpPr>
              <p:spPr>
                <a:xfrm>
                  <a:off x="4323383" y="3586026"/>
                  <a:ext cx="122219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 err="1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게임중</a:t>
                  </a:r>
                  <a:endParaRPr lang="ko-KR" altLang="en-US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63" name="그림 62"/>
                <p:cNvPicPr>
                  <a:picLocks noChangeAspect="1"/>
                </p:cNvPicPr>
                <p:nvPr/>
              </p:nvPicPr>
              <p:blipFill>
                <a:blip r:embed="rId9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5713" y="4890226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64" name="TextBox 63"/>
                <p:cNvSpPr txBox="1"/>
                <p:nvPr/>
              </p:nvSpPr>
              <p:spPr>
                <a:xfrm>
                  <a:off x="4268897" y="4883328"/>
                  <a:ext cx="127668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rgbClr val="00B0F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파티추방</a:t>
                  </a:r>
                </a:p>
              </p:txBody>
            </p:sp>
            <p:pic>
              <p:nvPicPr>
                <p:cNvPr id="34" name="그림 33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11234" y="2940436"/>
                  <a:ext cx="527514" cy="527514"/>
                </a:xfrm>
                <a:prstGeom prst="rect">
                  <a:avLst/>
                </a:prstGeom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</p:pic>
            <p:pic>
              <p:nvPicPr>
                <p:cNvPr id="35" name="그림 34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96296" y="2940436"/>
                  <a:ext cx="527514" cy="527514"/>
                </a:xfrm>
                <a:prstGeom prst="rect">
                  <a:avLst/>
                </a:prstGeom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</p:pic>
            <p:sp>
              <p:nvSpPr>
                <p:cNvPr id="39" name="TextBox 38"/>
                <p:cNvSpPr txBox="1"/>
                <p:nvPr/>
              </p:nvSpPr>
              <p:spPr>
                <a:xfrm>
                  <a:off x="6418856" y="1381184"/>
                  <a:ext cx="167564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b="1" dirty="0" smtClean="0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Lv. 45</a:t>
                  </a:r>
                </a:p>
                <a:p>
                  <a:pPr algn="ctr"/>
                  <a:r>
                    <a:rPr lang="en-US" altLang="ko-KR" b="1" dirty="0" smtClean="0">
                      <a:solidFill>
                        <a:srgbClr val="00B0F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GD Lv. 0</a:t>
                  </a:r>
                  <a:endParaRPr lang="ko-KR" altLang="en-US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0" name="그림 39"/>
                <p:cNvPicPr>
                  <a:picLocks noChangeAspect="1"/>
                </p:cNvPicPr>
                <p:nvPr/>
              </p:nvPicPr>
              <p:blipFill>
                <a:blip r:embed="rId9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5065" y="4890226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>
                  <a:off x="6608249" y="4883328"/>
                  <a:ext cx="127668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rgbClr val="00B0F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파티추방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6433776" y="5248660"/>
                  <a:ext cx="16756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200" b="1" dirty="0" err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잘생겨서피곤해요</a:t>
                  </a:r>
                  <a:endParaRPr lang="ko-KR" alt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" name="그림 43"/>
                <p:cNvPicPr>
                  <a:picLocks noChangeAspect="1"/>
                </p:cNvPicPr>
                <p:nvPr/>
              </p:nvPicPr>
              <p:blipFill>
                <a:blip r:embed="rId9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4733" y="3592924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45" name="TextBox 44"/>
                <p:cNvSpPr txBox="1"/>
                <p:nvPr/>
              </p:nvSpPr>
              <p:spPr>
                <a:xfrm>
                  <a:off x="1892403" y="3586026"/>
                  <a:ext cx="122219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 err="1" smtClean="0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게임중</a:t>
                  </a:r>
                  <a:endParaRPr lang="ko-KR" altLang="en-US" sz="1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" name="그림 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819" y="443211"/>
                <a:ext cx="4805033" cy="517465"/>
              </a:xfrm>
              <a:prstGeom prst="rect">
                <a:avLst/>
              </a:prstGeom>
            </p:spPr>
          </p:pic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100000" l="0" r="97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7394" y="3015464"/>
                <a:ext cx="295694" cy="724450"/>
              </a:xfrm>
              <a:prstGeom prst="rect">
                <a:avLst/>
              </a:prstGeom>
            </p:spPr>
          </p:pic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087" y="5931274"/>
                <a:ext cx="4770766" cy="449793"/>
              </a:xfrm>
              <a:prstGeom prst="rect">
                <a:avLst/>
              </a:prstGeom>
            </p:spPr>
          </p:pic>
          <p:sp>
            <p:nvSpPr>
              <p:cNvPr id="9" name="직사각형 8"/>
              <p:cNvSpPr/>
              <p:nvPr/>
            </p:nvSpPr>
            <p:spPr>
              <a:xfrm>
                <a:off x="845819" y="971923"/>
                <a:ext cx="4796997" cy="4932792"/>
              </a:xfrm>
              <a:prstGeom prst="rect">
                <a:avLst/>
              </a:prstGeom>
              <a:solidFill>
                <a:srgbClr val="262322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870562" y="1120988"/>
              <a:ext cx="4737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bg1"/>
                  </a:solidFill>
                </a:rPr>
                <a:t>[</a:t>
              </a:r>
              <a:r>
                <a:rPr lang="ko-KR" altLang="en-US" sz="1400" dirty="0" smtClean="0">
                  <a:solidFill>
                    <a:schemeClr val="bg1"/>
                  </a:solidFill>
                </a:rPr>
                <a:t>전체</a:t>
              </a:r>
              <a:r>
                <a:rPr lang="en-US" altLang="ko-KR" sz="1400" dirty="0" smtClean="0">
                  <a:solidFill>
                    <a:schemeClr val="bg1"/>
                  </a:solidFill>
                </a:rPr>
                <a:t>] [</a:t>
              </a:r>
              <a:r>
                <a:rPr lang="ko-KR" altLang="en-US" sz="1400" dirty="0" err="1" smtClean="0">
                  <a:solidFill>
                    <a:schemeClr val="bg1"/>
                  </a:solidFill>
                </a:rPr>
                <a:t>잘생겨서피곤해요</a:t>
              </a:r>
              <a:r>
                <a:rPr lang="en-US" altLang="ko-KR" sz="1400" dirty="0" smtClean="0">
                  <a:solidFill>
                    <a:schemeClr val="bg1"/>
                  </a:solidFill>
                </a:rPr>
                <a:t>]</a:t>
              </a:r>
              <a:r>
                <a:rPr lang="ko-KR" altLang="en-US" sz="1400" dirty="0" smtClean="0">
                  <a:solidFill>
                    <a:schemeClr val="bg1"/>
                  </a:solidFill>
                </a:rPr>
                <a:t> 초월모드 </a:t>
              </a:r>
              <a:r>
                <a:rPr lang="en-US" altLang="ko-KR" sz="1400" dirty="0" smtClean="0">
                  <a:solidFill>
                    <a:schemeClr val="bg1"/>
                  </a:solidFill>
                </a:rPr>
                <a:t>61</a:t>
              </a:r>
              <a:r>
                <a:rPr lang="ko-KR" altLang="en-US" sz="1400" dirty="0" smtClean="0">
                  <a:solidFill>
                    <a:schemeClr val="bg1"/>
                  </a:solidFill>
                </a:rPr>
                <a:t>단계 버스 타실 분 모십니다</a:t>
              </a:r>
              <a:r>
                <a:rPr lang="en-US" altLang="ko-KR" sz="1400" dirty="0" smtClean="0">
                  <a:solidFill>
                    <a:schemeClr val="bg1"/>
                  </a:solidFill>
                </a:rPr>
                <a:t>. </a:t>
              </a:r>
              <a:r>
                <a:rPr lang="en-US" altLang="ko-KR" sz="1400" b="1" dirty="0" smtClean="0">
                  <a:solidFill>
                    <a:schemeClr val="accent4"/>
                  </a:solidFill>
                </a:rPr>
                <a:t>&lt;&lt;</a:t>
              </a:r>
              <a:r>
                <a:rPr lang="ko-KR" altLang="en-US" sz="1400" b="1" dirty="0" smtClean="0">
                  <a:solidFill>
                    <a:schemeClr val="accent4"/>
                  </a:solidFill>
                </a:rPr>
                <a:t>파티 수락</a:t>
              </a:r>
              <a:r>
                <a:rPr lang="en-US" altLang="ko-KR" sz="1400" b="1" dirty="0" smtClean="0">
                  <a:solidFill>
                    <a:schemeClr val="accent4"/>
                  </a:solidFill>
                </a:rPr>
                <a:t>&gt;&gt;</a:t>
              </a:r>
              <a:r>
                <a:rPr lang="ko-KR" altLang="en-US" sz="1400" b="1" dirty="0" smtClean="0">
                  <a:solidFill>
                    <a:schemeClr val="accent4"/>
                  </a:solidFill>
                </a:rPr>
                <a:t> </a:t>
              </a:r>
              <a:endParaRPr lang="ko-KR" altLang="en-US" sz="1400" b="1" dirty="0">
                <a:solidFill>
                  <a:schemeClr val="accent4"/>
                </a:solidFill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704975" y="1312074"/>
              <a:ext cx="1238250" cy="33213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766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845819" y="443211"/>
            <a:ext cx="10436521" cy="5964300"/>
            <a:chOff x="845819" y="443211"/>
            <a:chExt cx="10436521" cy="5964300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19" y="443211"/>
              <a:ext cx="10436521" cy="5964300"/>
            </a:xfrm>
            <a:prstGeom prst="rect">
              <a:avLst/>
            </a:prstGeom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19" y="443211"/>
              <a:ext cx="4805033" cy="517465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7394" y="3015464"/>
              <a:ext cx="295694" cy="724450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087" y="5904831"/>
              <a:ext cx="4770766" cy="502680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845819" y="960676"/>
              <a:ext cx="4796997" cy="4944039"/>
            </a:xfrm>
            <a:prstGeom prst="rect">
              <a:avLst/>
            </a:prstGeom>
            <a:solidFill>
              <a:srgbClr val="26232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933575" y="6002562"/>
              <a:ext cx="2266950" cy="307218"/>
            </a:xfrm>
            <a:prstGeom prst="rect">
              <a:avLst/>
            </a:prstGeom>
            <a:solidFill>
              <a:srgbClr val="161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161413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0562" y="1120988"/>
              <a:ext cx="4737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bg1"/>
                  </a:solidFill>
                </a:rPr>
                <a:t>[</a:t>
              </a:r>
              <a:r>
                <a:rPr lang="ko-KR" altLang="en-US" sz="1400" dirty="0" smtClean="0">
                  <a:solidFill>
                    <a:schemeClr val="bg1"/>
                  </a:solidFill>
                </a:rPr>
                <a:t>전체</a:t>
              </a:r>
              <a:r>
                <a:rPr lang="en-US" altLang="ko-KR" sz="1400" dirty="0" smtClean="0">
                  <a:solidFill>
                    <a:schemeClr val="bg1"/>
                  </a:solidFill>
                </a:rPr>
                <a:t>] [</a:t>
              </a:r>
              <a:r>
                <a:rPr lang="ko-KR" altLang="en-US" sz="1400" dirty="0" err="1" smtClean="0">
                  <a:solidFill>
                    <a:schemeClr val="bg1"/>
                  </a:solidFill>
                </a:rPr>
                <a:t>잘생겨서피곤해요</a:t>
              </a:r>
              <a:r>
                <a:rPr lang="en-US" altLang="ko-KR" sz="1400" dirty="0" smtClean="0">
                  <a:solidFill>
                    <a:schemeClr val="bg1"/>
                  </a:solidFill>
                </a:rPr>
                <a:t>]</a:t>
              </a:r>
              <a:r>
                <a:rPr lang="ko-KR" altLang="en-US" sz="1400" dirty="0" smtClean="0">
                  <a:solidFill>
                    <a:schemeClr val="bg1"/>
                  </a:solidFill>
                </a:rPr>
                <a:t> 초월모드 </a:t>
              </a:r>
              <a:r>
                <a:rPr lang="en-US" altLang="ko-KR" sz="1400" dirty="0" smtClean="0">
                  <a:solidFill>
                    <a:schemeClr val="bg1"/>
                  </a:solidFill>
                </a:rPr>
                <a:t>61</a:t>
              </a:r>
              <a:r>
                <a:rPr lang="ko-KR" altLang="en-US" sz="1400" dirty="0" smtClean="0">
                  <a:solidFill>
                    <a:schemeClr val="bg1"/>
                  </a:solidFill>
                </a:rPr>
                <a:t>단계 버스 타실 분 모십니다</a:t>
              </a:r>
              <a:r>
                <a:rPr lang="en-US" altLang="ko-KR" sz="1400" dirty="0" smtClean="0">
                  <a:solidFill>
                    <a:schemeClr val="bg1"/>
                  </a:solidFill>
                </a:rPr>
                <a:t>. </a:t>
              </a:r>
              <a:r>
                <a:rPr lang="en-US" altLang="ko-KR" sz="1400" b="1" dirty="0" smtClean="0">
                  <a:solidFill>
                    <a:schemeClr val="accent4"/>
                  </a:solidFill>
                </a:rPr>
                <a:t>&lt;&lt;</a:t>
              </a:r>
              <a:r>
                <a:rPr lang="ko-KR" altLang="en-US" sz="1400" b="1" dirty="0" smtClean="0">
                  <a:solidFill>
                    <a:schemeClr val="accent4"/>
                  </a:solidFill>
                </a:rPr>
                <a:t>파티 수락</a:t>
              </a:r>
              <a:r>
                <a:rPr lang="en-US" altLang="ko-KR" sz="1400" b="1" dirty="0" smtClean="0">
                  <a:solidFill>
                    <a:schemeClr val="accent4"/>
                  </a:solidFill>
                </a:rPr>
                <a:t>&gt;&gt;</a:t>
              </a:r>
              <a:r>
                <a:rPr lang="ko-KR" altLang="en-US" sz="1400" b="1" dirty="0" smtClean="0">
                  <a:solidFill>
                    <a:schemeClr val="accent4"/>
                  </a:solidFill>
                </a:rPr>
                <a:t> </a:t>
              </a:r>
              <a:endParaRPr lang="ko-KR" altLang="en-US" sz="1400" b="1" dirty="0">
                <a:solidFill>
                  <a:schemeClr val="accent4"/>
                </a:solidFill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704975" y="1312074"/>
              <a:ext cx="1238250" cy="33213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87967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846991" y="437733"/>
            <a:ext cx="10498016" cy="5969662"/>
            <a:chOff x="846991" y="437733"/>
            <a:chExt cx="10498016" cy="5969662"/>
          </a:xfrm>
        </p:grpSpPr>
        <p:grpSp>
          <p:nvGrpSpPr>
            <p:cNvPr id="22" name="그룹 21"/>
            <p:cNvGrpSpPr/>
            <p:nvPr/>
          </p:nvGrpSpPr>
          <p:grpSpPr>
            <a:xfrm>
              <a:off x="846991" y="450603"/>
              <a:ext cx="10498016" cy="5956792"/>
              <a:chOff x="846991" y="450603"/>
              <a:chExt cx="10498016" cy="5956792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992" y="450603"/>
                <a:ext cx="10498015" cy="5956792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590675" y="517278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대기실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" name="그림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991" y="886610"/>
                <a:ext cx="10498015" cy="4843630"/>
              </a:xfrm>
              <a:prstGeom prst="rect">
                <a:avLst/>
              </a:prstGeom>
            </p:spPr>
          </p:pic>
          <p:pic>
            <p:nvPicPr>
              <p:cNvPr id="6" name="그림 5"/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0386" y="1871526"/>
                <a:ext cx="3147060" cy="3429000"/>
              </a:xfrm>
              <a:prstGeom prst="rect">
                <a:avLst/>
              </a:prstGeom>
            </p:spPr>
          </p:pic>
          <p:pic>
            <p:nvPicPr>
              <p:cNvPr id="7" name="그림 6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822" y="1901824"/>
                <a:ext cx="2590800" cy="3448685"/>
              </a:xfrm>
              <a:prstGeom prst="rect">
                <a:avLst/>
              </a:prstGeom>
            </p:spPr>
          </p:pic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797" y="5140175"/>
                <a:ext cx="2069841" cy="520635"/>
              </a:xfrm>
              <a:prstGeom prst="rect">
                <a:avLst/>
              </a:prstGeom>
            </p:spPr>
          </p:pic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1616" y="5140175"/>
                <a:ext cx="2069841" cy="520635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3435" y="5140175"/>
                <a:ext cx="2069841" cy="520635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42832" y="5140175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286634" y="5248660"/>
                <a:ext cx="1675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888822" y="5248660"/>
                <a:ext cx="1675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276897" y="1381184"/>
                <a:ext cx="16756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45</a:t>
                </a:r>
              </a:p>
              <a:p>
                <a:pPr algn="ctr"/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0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898716" y="1381184"/>
                <a:ext cx="16756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50</a:t>
                </a:r>
              </a:p>
              <a:p>
                <a:pPr algn="ctr"/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123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9002" y="1000232"/>
                <a:ext cx="1371429" cy="380952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286634" y="1041353"/>
                <a:ext cx="1675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파티리더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5" name="그룹 34"/>
              <p:cNvGrpSpPr/>
              <p:nvPr/>
            </p:nvGrpSpPr>
            <p:grpSpPr>
              <a:xfrm>
                <a:off x="3932916" y="3586026"/>
                <a:ext cx="1446545" cy="316714"/>
                <a:chOff x="5643950" y="3612602"/>
                <a:chExt cx="1446545" cy="316714"/>
              </a:xfrm>
            </p:grpSpPr>
            <p:pic>
              <p:nvPicPr>
                <p:cNvPr id="34" name="그림 33"/>
                <p:cNvPicPr>
                  <a:picLocks noChangeAspect="1"/>
                </p:cNvPicPr>
                <p:nvPr/>
              </p:nvPicPr>
              <p:blipFill>
                <a:blip r:embed="rId8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3950" y="3619500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5771456" y="3612602"/>
                  <a:ext cx="12123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준비완료</a:t>
                  </a:r>
                </a:p>
              </p:txBody>
            </p:sp>
          </p:grpSp>
          <p:grpSp>
            <p:nvGrpSpPr>
              <p:cNvPr id="36" name="그룹 35"/>
              <p:cNvGrpSpPr/>
              <p:nvPr/>
            </p:nvGrpSpPr>
            <p:grpSpPr>
              <a:xfrm>
                <a:off x="9327412" y="3586026"/>
                <a:ext cx="1446545" cy="316714"/>
                <a:chOff x="5643950" y="3612602"/>
                <a:chExt cx="1446545" cy="316714"/>
              </a:xfrm>
            </p:grpSpPr>
            <p:pic>
              <p:nvPicPr>
                <p:cNvPr id="37" name="그림 36"/>
                <p:cNvPicPr>
                  <a:picLocks noChangeAspect="1"/>
                </p:cNvPicPr>
                <p:nvPr/>
              </p:nvPicPr>
              <p:blipFill>
                <a:blip r:embed="rId8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3950" y="3619500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5771456" y="3612602"/>
                  <a:ext cx="12123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 smtClean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초대 중</a:t>
                  </a:r>
                  <a:endParaRPr lang="ko-KR" altLang="en-US" sz="1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1" name="직사각형 40"/>
              <p:cNvSpPr/>
              <p:nvPr/>
            </p:nvSpPr>
            <p:spPr>
              <a:xfrm>
                <a:off x="846992" y="5634144"/>
                <a:ext cx="10498015" cy="7732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966"/>
              <a:stretch/>
            </p:blipFill>
            <p:spPr>
              <a:xfrm>
                <a:off x="5111076" y="5722289"/>
                <a:ext cx="1872740" cy="500474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5111076" y="5790868"/>
                <a:ext cx="18727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입장하기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0" name="그룹 29"/>
              <p:cNvGrpSpPr/>
              <p:nvPr/>
            </p:nvGrpSpPr>
            <p:grpSpPr>
              <a:xfrm>
                <a:off x="6635082" y="3586026"/>
                <a:ext cx="1446545" cy="316714"/>
                <a:chOff x="5643950" y="3612602"/>
                <a:chExt cx="1446545" cy="316714"/>
              </a:xfrm>
            </p:grpSpPr>
            <p:pic>
              <p:nvPicPr>
                <p:cNvPr id="31" name="그림 30"/>
                <p:cNvPicPr>
                  <a:picLocks noChangeAspect="1"/>
                </p:cNvPicPr>
                <p:nvPr/>
              </p:nvPicPr>
              <p:blipFill>
                <a:blip r:embed="rId8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3950" y="3619500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>
                  <a:off x="5771456" y="3612602"/>
                  <a:ext cx="12123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 smtClean="0">
                      <a:solidFill>
                        <a:srgbClr val="00B0F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초대하기</a:t>
                  </a:r>
                  <a:endParaRPr lang="ko-KR" altLang="en-US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10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3995" y="2758976"/>
                <a:ext cx="527514" cy="527514"/>
              </a:xfrm>
              <a:prstGeom prst="rect">
                <a:avLst/>
              </a:prstGeom>
            </p:spPr>
          </p:pic>
        </p:grpSp>
        <p:sp>
          <p:nvSpPr>
            <p:cNvPr id="33" name="직사각형 32"/>
            <p:cNvSpPr/>
            <p:nvPr/>
          </p:nvSpPr>
          <p:spPr>
            <a:xfrm>
              <a:off x="846992" y="437733"/>
              <a:ext cx="10498015" cy="595212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3382238" y="886610"/>
              <a:ext cx="5405799" cy="42690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 초대</a:t>
              </a:r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3382238" y="1901823"/>
              <a:ext cx="5405799" cy="415922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513426" y="2003631"/>
              <a:ext cx="889958" cy="285694"/>
            </a:xfrm>
            <a:prstGeom prst="rect">
              <a:avLst/>
            </a:prstGeom>
            <a:solidFill>
              <a:schemeClr val="bg1">
                <a:lumMod val="8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친구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4581632" y="2003631"/>
              <a:ext cx="889958" cy="28569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3508684" y="1955841"/>
              <a:ext cx="4994291" cy="1097017"/>
              <a:chOff x="3715726" y="1661959"/>
              <a:chExt cx="4994291" cy="1097017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3715726" y="2060325"/>
                <a:ext cx="4994291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" name="그림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3194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5503321" y="2249898"/>
                <a:ext cx="16756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362197" y="2059403"/>
                <a:ext cx="12121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45</a:t>
                </a:r>
              </a:p>
              <a:p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0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선택하기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276867" y="1661959"/>
                <a:ext cx="14331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초대인원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명</a:t>
                </a:r>
                <a:endPara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8" name="그룹 47"/>
            <p:cNvGrpSpPr/>
            <p:nvPr/>
          </p:nvGrpSpPr>
          <p:grpSpPr>
            <a:xfrm>
              <a:off x="3508685" y="3106007"/>
              <a:ext cx="4994290" cy="699573"/>
              <a:chOff x="3715727" y="2059403"/>
              <a:chExt cx="4994290" cy="699573"/>
            </a:xfrm>
          </p:grpSpPr>
          <p:sp>
            <p:nvSpPr>
              <p:cNvPr id="49" name="직사각형 48"/>
              <p:cNvSpPr/>
              <p:nvPr/>
            </p:nvSpPr>
            <p:spPr>
              <a:xfrm>
                <a:off x="3715727" y="2060325"/>
                <a:ext cx="4994290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3194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5503321" y="2154648"/>
                <a:ext cx="16756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362197" y="2059403"/>
                <a:ext cx="12121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50</a:t>
                </a:r>
              </a:p>
              <a:p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123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 중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4" name="그룹 53"/>
            <p:cNvGrpSpPr/>
            <p:nvPr/>
          </p:nvGrpSpPr>
          <p:grpSpPr>
            <a:xfrm>
              <a:off x="3508685" y="3855180"/>
              <a:ext cx="4994290" cy="699573"/>
              <a:chOff x="3715727" y="2059403"/>
              <a:chExt cx="4994290" cy="699573"/>
            </a:xfrm>
          </p:grpSpPr>
          <p:sp>
            <p:nvSpPr>
              <p:cNvPr id="55" name="직사각형 54"/>
              <p:cNvSpPr/>
              <p:nvPr/>
            </p:nvSpPr>
            <p:spPr>
              <a:xfrm>
                <a:off x="3715727" y="2060325"/>
                <a:ext cx="4994290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6" name="그림 5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3194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5503321" y="2249898"/>
                <a:ext cx="16756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362197" y="2059403"/>
                <a:ext cx="14092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50</a:t>
                </a:r>
              </a:p>
              <a:p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2000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선택하기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0" name="그룹 59"/>
            <p:cNvGrpSpPr/>
            <p:nvPr/>
          </p:nvGrpSpPr>
          <p:grpSpPr>
            <a:xfrm>
              <a:off x="3502249" y="4607902"/>
              <a:ext cx="5000726" cy="699573"/>
              <a:chOff x="3709291" y="2059403"/>
              <a:chExt cx="5000726" cy="699573"/>
            </a:xfrm>
          </p:grpSpPr>
          <p:sp>
            <p:nvSpPr>
              <p:cNvPr id="61" name="직사각형 60"/>
              <p:cNvSpPr/>
              <p:nvPr/>
            </p:nvSpPr>
            <p:spPr>
              <a:xfrm>
                <a:off x="3709291" y="2060325"/>
                <a:ext cx="5000726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62" name="그림 6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3194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5503321" y="2154648"/>
                <a:ext cx="16756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362197" y="2059403"/>
                <a:ext cx="12121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45</a:t>
                </a:r>
              </a:p>
              <a:p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0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선택하기</a:t>
                </a:r>
              </a:p>
            </p:txBody>
          </p:sp>
        </p:grpSp>
        <p:sp>
          <p:nvSpPr>
            <p:cNvPr id="78" name="직사각형 77"/>
            <p:cNvSpPr/>
            <p:nvPr/>
          </p:nvSpPr>
          <p:spPr>
            <a:xfrm>
              <a:off x="8578602" y="2353285"/>
              <a:ext cx="157187" cy="254507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4704406" y="5481352"/>
              <a:ext cx="1458058" cy="43846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닫기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6385862" y="5481352"/>
              <a:ext cx="1458058" cy="43846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3382238" y="1322617"/>
              <a:ext cx="5405799" cy="570269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4972996" y="1454210"/>
              <a:ext cx="2439307" cy="285694"/>
            </a:xfrm>
            <a:prstGeom prst="rect">
              <a:avLst/>
            </a:prstGeom>
            <a:solidFill>
              <a:schemeClr val="bg1">
                <a:lumMod val="8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초대할 닉네임을 입력하세요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7529968" y="1454210"/>
              <a:ext cx="889958" cy="28569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검색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452908" y="1441909"/>
              <a:ext cx="1520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 초대 검색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841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846991" y="437733"/>
            <a:ext cx="10498016" cy="5969662"/>
            <a:chOff x="846991" y="437733"/>
            <a:chExt cx="10498016" cy="5969662"/>
          </a:xfrm>
        </p:grpSpPr>
        <p:grpSp>
          <p:nvGrpSpPr>
            <p:cNvPr id="22" name="그룹 21"/>
            <p:cNvGrpSpPr/>
            <p:nvPr/>
          </p:nvGrpSpPr>
          <p:grpSpPr>
            <a:xfrm>
              <a:off x="846991" y="450603"/>
              <a:ext cx="10498016" cy="5956792"/>
              <a:chOff x="846991" y="450603"/>
              <a:chExt cx="10498016" cy="5956792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992" y="450603"/>
                <a:ext cx="10498015" cy="5956792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590675" y="517278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대기실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" name="그림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991" y="886610"/>
                <a:ext cx="10498015" cy="4843630"/>
              </a:xfrm>
              <a:prstGeom prst="rect">
                <a:avLst/>
              </a:prstGeom>
            </p:spPr>
          </p:pic>
          <p:pic>
            <p:nvPicPr>
              <p:cNvPr id="6" name="그림 5"/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0386" y="1871526"/>
                <a:ext cx="3147060" cy="3429000"/>
              </a:xfrm>
              <a:prstGeom prst="rect">
                <a:avLst/>
              </a:prstGeom>
            </p:spPr>
          </p:pic>
          <p:pic>
            <p:nvPicPr>
              <p:cNvPr id="7" name="그림 6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822" y="1901824"/>
                <a:ext cx="2590800" cy="3448685"/>
              </a:xfrm>
              <a:prstGeom prst="rect">
                <a:avLst/>
              </a:prstGeom>
            </p:spPr>
          </p:pic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797" y="5140175"/>
                <a:ext cx="2069841" cy="520635"/>
              </a:xfrm>
              <a:prstGeom prst="rect">
                <a:avLst/>
              </a:prstGeom>
            </p:spPr>
          </p:pic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1616" y="5140175"/>
                <a:ext cx="2069841" cy="520635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3435" y="5140175"/>
                <a:ext cx="2069841" cy="520635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42832" y="5140175"/>
                <a:ext cx="2069841" cy="520635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286634" y="5248660"/>
                <a:ext cx="1675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888822" y="5248660"/>
                <a:ext cx="1675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276897" y="1381184"/>
                <a:ext cx="16756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45</a:t>
                </a:r>
              </a:p>
              <a:p>
                <a:pPr algn="ctr"/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0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898716" y="1381184"/>
                <a:ext cx="16756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50</a:t>
                </a:r>
              </a:p>
              <a:p>
                <a:pPr algn="ctr"/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123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9002" y="1000232"/>
                <a:ext cx="1371429" cy="380952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286634" y="1041353"/>
                <a:ext cx="1675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파티리더</a:t>
                </a:r>
                <a:endPara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5" name="그룹 34"/>
              <p:cNvGrpSpPr/>
              <p:nvPr/>
            </p:nvGrpSpPr>
            <p:grpSpPr>
              <a:xfrm>
                <a:off x="3932916" y="3586026"/>
                <a:ext cx="1446545" cy="316714"/>
                <a:chOff x="5643950" y="3612602"/>
                <a:chExt cx="1446545" cy="316714"/>
              </a:xfrm>
            </p:grpSpPr>
            <p:pic>
              <p:nvPicPr>
                <p:cNvPr id="34" name="그림 33"/>
                <p:cNvPicPr>
                  <a:picLocks noChangeAspect="1"/>
                </p:cNvPicPr>
                <p:nvPr/>
              </p:nvPicPr>
              <p:blipFill>
                <a:blip r:embed="rId8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3950" y="3619500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5771456" y="3612602"/>
                  <a:ext cx="12123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chemeClr val="accent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준비완료</a:t>
                  </a:r>
                </a:p>
              </p:txBody>
            </p:sp>
          </p:grpSp>
          <p:grpSp>
            <p:nvGrpSpPr>
              <p:cNvPr id="36" name="그룹 35"/>
              <p:cNvGrpSpPr/>
              <p:nvPr/>
            </p:nvGrpSpPr>
            <p:grpSpPr>
              <a:xfrm>
                <a:off x="9327412" y="3586026"/>
                <a:ext cx="1446545" cy="316714"/>
                <a:chOff x="5643950" y="3612602"/>
                <a:chExt cx="1446545" cy="316714"/>
              </a:xfrm>
            </p:grpSpPr>
            <p:pic>
              <p:nvPicPr>
                <p:cNvPr id="37" name="그림 36"/>
                <p:cNvPicPr>
                  <a:picLocks noChangeAspect="1"/>
                </p:cNvPicPr>
                <p:nvPr/>
              </p:nvPicPr>
              <p:blipFill>
                <a:blip r:embed="rId8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3950" y="3619500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5771456" y="3612602"/>
                  <a:ext cx="12123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 smtClean="0">
                      <a:solidFill>
                        <a:schemeClr val="accent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초대 중</a:t>
                  </a:r>
                  <a:endParaRPr lang="ko-KR" altLang="en-US" sz="1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1" name="직사각형 40"/>
              <p:cNvSpPr/>
              <p:nvPr/>
            </p:nvSpPr>
            <p:spPr>
              <a:xfrm>
                <a:off x="846992" y="5634144"/>
                <a:ext cx="10498015" cy="7732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966"/>
              <a:stretch/>
            </p:blipFill>
            <p:spPr>
              <a:xfrm>
                <a:off x="5111076" y="5722289"/>
                <a:ext cx="1872740" cy="500474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5111076" y="5790868"/>
                <a:ext cx="18727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입장하기</a:t>
                </a:r>
                <a:endParaRPr lang="ko-KR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0" name="그룹 29"/>
              <p:cNvGrpSpPr/>
              <p:nvPr/>
            </p:nvGrpSpPr>
            <p:grpSpPr>
              <a:xfrm>
                <a:off x="6635082" y="3586026"/>
                <a:ext cx="1446545" cy="316714"/>
                <a:chOff x="5643950" y="3612602"/>
                <a:chExt cx="1446545" cy="316714"/>
              </a:xfrm>
            </p:grpSpPr>
            <p:pic>
              <p:nvPicPr>
                <p:cNvPr id="31" name="그림 30"/>
                <p:cNvPicPr>
                  <a:picLocks noChangeAspect="1"/>
                </p:cNvPicPr>
                <p:nvPr/>
              </p:nvPicPr>
              <p:blipFill>
                <a:blip r:embed="rId8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3950" y="3619500"/>
                  <a:ext cx="1446545" cy="309816"/>
                </a:xfrm>
                <a:prstGeom prst="rect">
                  <a:avLst/>
                </a:prstGeom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>
                  <a:off x="5771456" y="3612602"/>
                  <a:ext cx="12123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 smtClean="0">
                      <a:solidFill>
                        <a:srgbClr val="00B0F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초대하기</a:t>
                  </a:r>
                  <a:endParaRPr lang="ko-KR" altLang="en-US" sz="14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10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3995" y="2758976"/>
                <a:ext cx="527514" cy="527514"/>
              </a:xfrm>
              <a:prstGeom prst="rect">
                <a:avLst/>
              </a:prstGeom>
            </p:spPr>
          </p:pic>
        </p:grpSp>
        <p:sp>
          <p:nvSpPr>
            <p:cNvPr id="33" name="직사각형 32"/>
            <p:cNvSpPr/>
            <p:nvPr/>
          </p:nvSpPr>
          <p:spPr>
            <a:xfrm>
              <a:off x="846992" y="437733"/>
              <a:ext cx="10498015" cy="595212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3382238" y="886610"/>
              <a:ext cx="5405799" cy="42690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 초대</a:t>
              </a:r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3382238" y="1901823"/>
              <a:ext cx="5405799" cy="415922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3513426" y="2003631"/>
              <a:ext cx="889958" cy="285694"/>
            </a:xfrm>
            <a:prstGeom prst="rect">
              <a:avLst/>
            </a:prstGeom>
            <a:solidFill>
              <a:schemeClr val="bg1">
                <a:lumMod val="8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친구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4581632" y="2003631"/>
              <a:ext cx="889958" cy="28569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길드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3508684" y="1955841"/>
              <a:ext cx="4994291" cy="1097017"/>
              <a:chOff x="3715726" y="1661959"/>
              <a:chExt cx="4994291" cy="1097017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3715726" y="2060325"/>
                <a:ext cx="4994291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" name="그림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3194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5503321" y="2249898"/>
                <a:ext cx="16756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362197" y="2059403"/>
                <a:ext cx="12121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45</a:t>
                </a:r>
              </a:p>
              <a:p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0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선택하기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276867" y="1661959"/>
                <a:ext cx="14331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초대인원</a:t>
                </a:r>
                <a:r>
                  <a:rPr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명</a:t>
                </a:r>
                <a:endPara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8" name="그룹 47"/>
            <p:cNvGrpSpPr/>
            <p:nvPr/>
          </p:nvGrpSpPr>
          <p:grpSpPr>
            <a:xfrm>
              <a:off x="3508685" y="3106007"/>
              <a:ext cx="4994290" cy="699573"/>
              <a:chOff x="3715727" y="2059403"/>
              <a:chExt cx="4994290" cy="699573"/>
            </a:xfrm>
          </p:grpSpPr>
          <p:sp>
            <p:nvSpPr>
              <p:cNvPr id="49" name="직사각형 48"/>
              <p:cNvSpPr/>
              <p:nvPr/>
            </p:nvSpPr>
            <p:spPr>
              <a:xfrm>
                <a:off x="3715727" y="2060325"/>
                <a:ext cx="4994290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3194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5503321" y="2154648"/>
                <a:ext cx="16756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362197" y="2059403"/>
                <a:ext cx="12121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50</a:t>
                </a:r>
              </a:p>
              <a:p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123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bg1">
                  <a:lumMod val="8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초대 중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4" name="그룹 53"/>
            <p:cNvGrpSpPr/>
            <p:nvPr/>
          </p:nvGrpSpPr>
          <p:grpSpPr>
            <a:xfrm>
              <a:off x="3508685" y="3855180"/>
              <a:ext cx="4994290" cy="699573"/>
              <a:chOff x="3715727" y="2059403"/>
              <a:chExt cx="4994290" cy="699573"/>
            </a:xfrm>
          </p:grpSpPr>
          <p:sp>
            <p:nvSpPr>
              <p:cNvPr id="55" name="직사각형 54"/>
              <p:cNvSpPr/>
              <p:nvPr/>
            </p:nvSpPr>
            <p:spPr>
              <a:xfrm>
                <a:off x="3715727" y="2060325"/>
                <a:ext cx="4994290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6" name="그림 5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3194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5503321" y="2249898"/>
                <a:ext cx="16756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362197" y="2059403"/>
                <a:ext cx="14092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50</a:t>
                </a:r>
              </a:p>
              <a:p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2000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선택하기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0" name="그룹 59"/>
            <p:cNvGrpSpPr/>
            <p:nvPr/>
          </p:nvGrpSpPr>
          <p:grpSpPr>
            <a:xfrm>
              <a:off x="3502249" y="4607902"/>
              <a:ext cx="5000726" cy="699573"/>
              <a:chOff x="3709291" y="2059403"/>
              <a:chExt cx="5000726" cy="699573"/>
            </a:xfrm>
          </p:grpSpPr>
          <p:sp>
            <p:nvSpPr>
              <p:cNvPr id="61" name="직사각형 60"/>
              <p:cNvSpPr/>
              <p:nvPr/>
            </p:nvSpPr>
            <p:spPr>
              <a:xfrm>
                <a:off x="3709291" y="2060325"/>
                <a:ext cx="5000726" cy="698651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62" name="그림 6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3194" y="2130320"/>
                <a:ext cx="577831" cy="5778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5503321" y="2154648"/>
                <a:ext cx="16756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잘생겨서피곤해요</a:t>
                </a:r>
                <a:endPara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ko-KR" altLang="en-US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구렛나루는남겨줘</a:t>
                </a:r>
                <a:endPara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362197" y="2059403"/>
                <a:ext cx="12121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 smtClean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Lv. 45</a:t>
                </a:r>
              </a:p>
              <a:p>
                <a:r>
                  <a:rPr lang="en-US" altLang="ko-KR" b="1" dirty="0" smtClean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GD Lv. 0</a:t>
                </a:r>
                <a:endParaRPr lang="ko-KR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7366944" y="2190894"/>
                <a:ext cx="1216006" cy="42578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  <a:alpha val="7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선택하기</a:t>
                </a:r>
              </a:p>
            </p:txBody>
          </p:sp>
        </p:grpSp>
        <p:sp>
          <p:nvSpPr>
            <p:cNvPr id="78" name="직사각형 77"/>
            <p:cNvSpPr/>
            <p:nvPr/>
          </p:nvSpPr>
          <p:spPr>
            <a:xfrm>
              <a:off x="8578602" y="2353285"/>
              <a:ext cx="157187" cy="254507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4704406" y="5481352"/>
              <a:ext cx="1458058" cy="43846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닫기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6385862" y="5481352"/>
              <a:ext cx="1458058" cy="43846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3382238" y="1322617"/>
              <a:ext cx="5405799" cy="570269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4972996" y="1454210"/>
              <a:ext cx="2439307" cy="285694"/>
            </a:xfrm>
            <a:prstGeom prst="rect">
              <a:avLst/>
            </a:prstGeom>
            <a:solidFill>
              <a:schemeClr val="bg1">
                <a:lumMod val="8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초대할 닉네임을 입력하세요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7529968" y="1454210"/>
              <a:ext cx="889958" cy="28569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검색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452908" y="1441909"/>
              <a:ext cx="1520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 초대 검색</a:t>
              </a:r>
              <a:endPara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9" name="직사각형 68"/>
          <p:cNvSpPr/>
          <p:nvPr/>
        </p:nvSpPr>
        <p:spPr>
          <a:xfrm>
            <a:off x="885091" y="437733"/>
            <a:ext cx="10498015" cy="5952124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3441781" y="2077374"/>
            <a:ext cx="5405799" cy="2549598"/>
            <a:chOff x="3441781" y="2077374"/>
            <a:chExt cx="5405799" cy="2549598"/>
          </a:xfrm>
        </p:grpSpPr>
        <p:sp>
          <p:nvSpPr>
            <p:cNvPr id="70" name="직사각형 69"/>
            <p:cNvSpPr/>
            <p:nvPr/>
          </p:nvSpPr>
          <p:spPr>
            <a:xfrm>
              <a:off x="3441781" y="2077374"/>
              <a:ext cx="5405799" cy="42690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 초대</a:t>
              </a:r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3441781" y="2497067"/>
              <a:ext cx="5405799" cy="2129905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 </a:t>
              </a:r>
              <a:r>
                <a:rPr lang="ko-KR" altLang="en-US" sz="2000" b="1" dirty="0" err="1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피곤해요</a:t>
              </a:r>
              <a:r>
                <a:rPr lang="ko-KR" altLang="en-US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님께</a:t>
              </a:r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 초대 메시지를 보내시겠습니까</a:t>
              </a:r>
              <a:r>
                <a:rPr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  <a:p>
              <a:pPr algn="ctr"/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6338616" y="3916480"/>
              <a:ext cx="1496057" cy="42690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 초대</a:t>
              </a:r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4308703" y="3916480"/>
              <a:ext cx="1496057" cy="42690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취소</a:t>
              </a:r>
              <a:endPara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103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854730" y="468142"/>
            <a:ext cx="10459366" cy="5921714"/>
            <a:chOff x="854730" y="468142"/>
            <a:chExt cx="10459366" cy="5921714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03" y="468142"/>
              <a:ext cx="10436193" cy="5921714"/>
            </a:xfrm>
            <a:prstGeom prst="rect">
              <a:avLst/>
            </a:prstGeom>
          </p:spPr>
        </p:pic>
        <p:sp>
          <p:nvSpPr>
            <p:cNvPr id="3" name="모서리가 둥근 사각형 설명선 2"/>
            <p:cNvSpPr/>
            <p:nvPr/>
          </p:nvSpPr>
          <p:spPr>
            <a:xfrm>
              <a:off x="4218528" y="2538808"/>
              <a:ext cx="1596718" cy="556855"/>
            </a:xfrm>
            <a:prstGeom prst="wedgeRoundRectCallout">
              <a:avLst>
                <a:gd name="adj1" fmla="val -23127"/>
                <a:gd name="adj2" fmla="val 70710"/>
                <a:gd name="adj3" fmla="val 1666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err="1" smtClean="0">
                  <a:solidFill>
                    <a:schemeClr val="tx1"/>
                  </a:solidFill>
                </a:rPr>
                <a:t>힐</a:t>
              </a:r>
              <a:r>
                <a:rPr lang="ko-KR" altLang="en-US" sz="1200" dirty="0" smtClean="0">
                  <a:solidFill>
                    <a:schemeClr val="tx1"/>
                  </a:solidFill>
                </a:rPr>
                <a:t> 좀 부탁해요</a:t>
              </a:r>
              <a:r>
                <a:rPr lang="en-US" altLang="ko-KR" sz="1200" dirty="0" smtClean="0">
                  <a:solidFill>
                    <a:schemeClr val="tx1"/>
                  </a:solidFill>
                </a:rPr>
                <a:t>…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35996" y="621270"/>
              <a:ext cx="4489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No.136    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버스 태워 </a:t>
              </a:r>
              <a:r>
                <a:rPr lang="ko-KR" alt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주실분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구함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060" y="569783"/>
              <a:ext cx="434936" cy="434936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7598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77903" y="468141"/>
            <a:ext cx="10436193" cy="5921715"/>
            <a:chOff x="877903" y="468141"/>
            <a:chExt cx="10436193" cy="5921715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03" y="468142"/>
              <a:ext cx="10436193" cy="5921714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877903" y="468141"/>
              <a:ext cx="10436193" cy="592171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707982" y="1991589"/>
              <a:ext cx="5011071" cy="2943750"/>
              <a:chOff x="2951829" y="1203085"/>
              <a:chExt cx="6308131" cy="3982821"/>
            </a:xfrm>
          </p:grpSpPr>
          <p:sp>
            <p:nvSpPr>
              <p:cNvPr id="6" name="직사각형 5"/>
              <p:cNvSpPr/>
              <p:nvPr/>
            </p:nvSpPr>
            <p:spPr>
              <a:xfrm>
                <a:off x="2951829" y="1780674"/>
                <a:ext cx="6304770" cy="3405232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954956" y="2117560"/>
                <a:ext cx="6294922" cy="499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dirty="0" err="1" smtClean="0">
                    <a:solidFill>
                      <a:schemeClr val="bg1"/>
                    </a:solidFill>
                  </a:rPr>
                  <a:t>젬</a:t>
                </a:r>
                <a:r>
                  <a:rPr lang="ko-KR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ko-KR" dirty="0" smtClean="0">
                    <a:solidFill>
                      <a:schemeClr val="bg1"/>
                    </a:solidFill>
                  </a:rPr>
                  <a:t>10</a:t>
                </a:r>
                <a:r>
                  <a:rPr lang="ko-KR" altLang="en-US" dirty="0" smtClean="0">
                    <a:solidFill>
                      <a:schemeClr val="bg1"/>
                    </a:solidFill>
                  </a:rPr>
                  <a:t>개를 사용하여 부활하겠습니까</a:t>
                </a:r>
                <a:r>
                  <a:rPr lang="en-US" altLang="ko-KR" dirty="0" smtClean="0">
                    <a:solidFill>
                      <a:schemeClr val="bg1"/>
                    </a:solidFill>
                  </a:rPr>
                  <a:t>?</a:t>
                </a:r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3266274" y="4466122"/>
                <a:ext cx="2728680" cy="593052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b="1" dirty="0" smtClean="0">
                    <a:solidFill>
                      <a:schemeClr val="tx1"/>
                    </a:solidFill>
                  </a:rPr>
                  <a:t>그만하기</a:t>
                </a:r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6192334" y="4466122"/>
                <a:ext cx="2728680" cy="593052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b="1" dirty="0" smtClean="0">
                    <a:solidFill>
                      <a:schemeClr val="tx1"/>
                    </a:solidFill>
                  </a:rPr>
                  <a:t>              부활하기</a:t>
                </a:r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4796" y="4533178"/>
                <a:ext cx="526931" cy="45894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689556" y="4666394"/>
                <a:ext cx="6063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</a:t>
                </a:r>
                <a:endParaRPr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4472158" y="3094485"/>
                <a:ext cx="3260517" cy="59305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b="1" dirty="0" smtClean="0">
                    <a:solidFill>
                      <a:schemeClr val="tx1"/>
                    </a:solidFill>
                  </a:rPr>
                  <a:t>보유중인 </a:t>
                </a:r>
                <a:r>
                  <a:rPr lang="ko-KR" altLang="en-US" b="1" dirty="0" err="1" smtClean="0">
                    <a:solidFill>
                      <a:schemeClr val="tx1"/>
                    </a:solidFill>
                  </a:rPr>
                  <a:t>젬</a:t>
                </a:r>
                <a:r>
                  <a:rPr lang="ko-KR" altLang="en-US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ko-KR" b="1" dirty="0" smtClean="0">
                    <a:solidFill>
                      <a:schemeClr val="tx1"/>
                    </a:solidFill>
                  </a:rPr>
                  <a:t>:</a:t>
                </a:r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58261" y="3159337"/>
                <a:ext cx="1174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100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2955190" y="1203085"/>
                <a:ext cx="6304770" cy="577589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부활</a:t>
                </a:r>
                <a:endPara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6102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46992" y="489388"/>
            <a:ext cx="10498015" cy="5879220"/>
            <a:chOff x="846992" y="489388"/>
            <a:chExt cx="10498015" cy="5879220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89388"/>
              <a:ext cx="10498015" cy="5879220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051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77903" y="494997"/>
            <a:ext cx="10436193" cy="5868003"/>
            <a:chOff x="877903" y="494997"/>
            <a:chExt cx="10436193" cy="5868003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03" y="494997"/>
              <a:ext cx="10436193" cy="586800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107180" y="4054328"/>
              <a:ext cx="1676400" cy="369332"/>
            </a:xfrm>
            <a:prstGeom prst="rect">
              <a:avLst/>
            </a:prstGeom>
            <a:solidFill>
              <a:srgbClr val="532F0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그만하기</a:t>
              </a:r>
              <a:endParaRPr lang="ko-KR" alt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564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846992" y="464238"/>
            <a:ext cx="10498015" cy="5929522"/>
            <a:chOff x="846992" y="464238"/>
            <a:chExt cx="10498015" cy="592952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64238"/>
              <a:ext cx="10498015" cy="592952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62511" y="1888878"/>
              <a:ext cx="2466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기여도 </a:t>
              </a:r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위 보상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 flipV="1">
              <a:off x="5076825" y="1888878"/>
              <a:ext cx="1974850" cy="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V="1">
              <a:off x="5076825" y="2258209"/>
              <a:ext cx="1974850" cy="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3850458" y="2387764"/>
              <a:ext cx="4491080" cy="2045056"/>
            </a:xfrm>
            <a:prstGeom prst="rect">
              <a:avLst/>
            </a:prstGeom>
            <a:gradFill flip="none" rotWithShape="1">
              <a:gsLst>
                <a:gs pos="18000">
                  <a:schemeClr val="tx1"/>
                </a:gs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0"/>
                  </a:schemeClr>
                </a:gs>
                <a:gs pos="84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53020" y="3910724"/>
              <a:ext cx="19268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전설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룬스톤</a:t>
              </a:r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소환권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61666" y="4741293"/>
              <a:ext cx="9097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endParaRPr lang="ko-KR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03316" y="5808288"/>
              <a:ext cx="30264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카운트다운 후 자동으로  대기실 이동</a:t>
              </a:r>
              <a:endParaRPr lang="ko-KR" altLang="en-US" sz="1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729" y="2761388"/>
              <a:ext cx="1025115" cy="1025115"/>
            </a:xfrm>
            <a:prstGeom prst="rect">
              <a:avLst/>
            </a:prstGeom>
          </p:spPr>
        </p:pic>
        <p:grpSp>
          <p:nvGrpSpPr>
            <p:cNvPr id="20" name="그룹 19"/>
            <p:cNvGrpSpPr/>
            <p:nvPr/>
          </p:nvGrpSpPr>
          <p:grpSpPr>
            <a:xfrm>
              <a:off x="5038709" y="2832064"/>
              <a:ext cx="559153" cy="883762"/>
              <a:chOff x="8011270" y="1803602"/>
              <a:chExt cx="2147315" cy="3250794"/>
            </a:xfrm>
          </p:grpSpPr>
          <p:pic>
            <p:nvPicPr>
              <p:cNvPr id="2" name="그림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5252" y="1803602"/>
                <a:ext cx="2133333" cy="3250794"/>
              </a:xfrm>
              <a:prstGeom prst="rect">
                <a:avLst/>
              </a:prstGeom>
            </p:spPr>
          </p:pic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1270" y="1878715"/>
                <a:ext cx="2133334" cy="3113716"/>
              </a:xfrm>
              <a:prstGeom prst="rect">
                <a:avLst/>
              </a:prstGeom>
            </p:spPr>
          </p:pic>
        </p:grp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215" y="2761388"/>
              <a:ext cx="1025115" cy="1025115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387" y="2882650"/>
              <a:ext cx="726610" cy="7431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892327" y="3910724"/>
              <a:ext cx="19268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추가 경험치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00419" y="3499904"/>
              <a:ext cx="19268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+ 1,234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424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846992" y="464238"/>
            <a:ext cx="10498015" cy="5929522"/>
            <a:chOff x="846992" y="464238"/>
            <a:chExt cx="10498015" cy="592952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64238"/>
              <a:ext cx="10498015" cy="592952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62511" y="1888878"/>
              <a:ext cx="2466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기여도 </a:t>
              </a:r>
              <a:r>
                <a:rPr lang="en-US" altLang="ko-K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위 보상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 flipV="1">
              <a:off x="5076825" y="1888878"/>
              <a:ext cx="1974850" cy="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V="1">
              <a:off x="5076825" y="2258209"/>
              <a:ext cx="1974850" cy="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3850458" y="2387764"/>
              <a:ext cx="4491080" cy="2045056"/>
            </a:xfrm>
            <a:prstGeom prst="rect">
              <a:avLst/>
            </a:prstGeom>
            <a:gradFill flip="none" rotWithShape="1">
              <a:gsLst>
                <a:gs pos="18000">
                  <a:schemeClr val="tx1"/>
                </a:gs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0"/>
                  </a:schemeClr>
                </a:gs>
                <a:gs pos="84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61666" y="4741293"/>
              <a:ext cx="9097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endParaRPr lang="ko-KR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03316" y="5808288"/>
              <a:ext cx="30264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카운트다운 후 자동으로  대기실 이동</a:t>
              </a:r>
              <a:endParaRPr lang="ko-KR" altLang="en-US" sz="1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605" y="2761388"/>
              <a:ext cx="1025115" cy="1025115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777" y="2882650"/>
              <a:ext cx="726610" cy="7431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65717" y="3910724"/>
              <a:ext cx="19268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추가 경험치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73809" y="3499904"/>
              <a:ext cx="19268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+ 1,234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2302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46992" y="437732"/>
            <a:ext cx="10498015" cy="5969663"/>
            <a:chOff x="846992" y="437732"/>
            <a:chExt cx="10498015" cy="5969663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70209"/>
              <a:ext cx="10498015" cy="591758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846992" y="437732"/>
              <a:ext cx="10498015" cy="596966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62511" y="2174628"/>
              <a:ext cx="2466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 초대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0" name="직선 연결선 29"/>
            <p:cNvCxnSpPr/>
            <p:nvPr/>
          </p:nvCxnSpPr>
          <p:spPr>
            <a:xfrm flipV="1">
              <a:off x="5076825" y="2174628"/>
              <a:ext cx="1974850" cy="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flipV="1">
              <a:off x="5076825" y="2543959"/>
              <a:ext cx="1974850" cy="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직사각형 31"/>
            <p:cNvSpPr/>
            <p:nvPr/>
          </p:nvSpPr>
          <p:spPr>
            <a:xfrm>
              <a:off x="4335780" y="2807970"/>
              <a:ext cx="3611880" cy="11353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dirty="0"/>
                <a:t>잘생겨서 피곤해요 님이 </a:t>
              </a:r>
              <a:endParaRPr lang="en-US" altLang="ko-KR" sz="1400" dirty="0"/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 err="1" smtClean="0">
                  <a:solidFill>
                    <a:schemeClr val="accent4"/>
                  </a:solidFill>
                </a:rPr>
                <a:t>균열던전</a:t>
              </a:r>
              <a:r>
                <a:rPr lang="ko-KR" altLang="en-US" sz="1400" dirty="0">
                  <a:solidFill>
                    <a:schemeClr val="accent4"/>
                  </a:solidFill>
                </a:rPr>
                <a:t> 고행 </a:t>
              </a:r>
              <a:r>
                <a:rPr lang="en-US" altLang="ko-KR" sz="1400" dirty="0" smtClean="0">
                  <a:solidFill>
                    <a:schemeClr val="accent4"/>
                  </a:solidFill>
                </a:rPr>
                <a:t>Ⅱ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 smtClean="0"/>
                <a:t>파티 초대 </a:t>
              </a:r>
              <a:r>
                <a:rPr lang="ko-KR" altLang="en-US" sz="1400" dirty="0" err="1" smtClean="0"/>
                <a:t>메세지를</a:t>
              </a:r>
              <a:r>
                <a:rPr lang="ko-KR" altLang="en-US" sz="1400" dirty="0" smtClean="0"/>
                <a:t> </a:t>
              </a:r>
              <a:r>
                <a:rPr lang="ko-KR" altLang="en-US" sz="1400" dirty="0"/>
                <a:t>보냈습니다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4543454" y="4163895"/>
              <a:ext cx="1344871" cy="50047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543454" y="4232474"/>
              <a:ext cx="1344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" name="그림 3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6248429" y="4163895"/>
              <a:ext cx="1344871" cy="50047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248429" y="4232474"/>
              <a:ext cx="1344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수락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733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846992" y="437732"/>
            <a:ext cx="10498015" cy="5969663"/>
            <a:chOff x="846992" y="437732"/>
            <a:chExt cx="10498015" cy="5969663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64238"/>
              <a:ext cx="10498015" cy="5929522"/>
            </a:xfrm>
            <a:prstGeom prst="rect">
              <a:avLst/>
            </a:prstGeom>
          </p:spPr>
        </p:pic>
        <p:sp>
          <p:nvSpPr>
            <p:cNvPr id="26" name="직사각형 25"/>
            <p:cNvSpPr/>
            <p:nvPr/>
          </p:nvSpPr>
          <p:spPr>
            <a:xfrm>
              <a:off x="846992" y="437732"/>
              <a:ext cx="10498015" cy="596966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62511" y="2174628"/>
              <a:ext cx="2466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 초대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8" name="직선 연결선 27"/>
            <p:cNvCxnSpPr/>
            <p:nvPr/>
          </p:nvCxnSpPr>
          <p:spPr>
            <a:xfrm flipV="1">
              <a:off x="5076825" y="2174628"/>
              <a:ext cx="1974850" cy="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 flipV="1">
              <a:off x="5076825" y="2543959"/>
              <a:ext cx="1974850" cy="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직사각형 29"/>
            <p:cNvSpPr/>
            <p:nvPr/>
          </p:nvSpPr>
          <p:spPr>
            <a:xfrm>
              <a:off x="4335780" y="2807970"/>
              <a:ext cx="3611880" cy="11353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dirty="0" smtClean="0"/>
                <a:t>잘생겨서 피곤해요 님이 </a:t>
              </a:r>
              <a:endParaRPr lang="en-US" altLang="ko-KR" sz="1400" dirty="0" smtClean="0"/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 err="1" smtClean="0">
                  <a:solidFill>
                    <a:schemeClr val="accent4"/>
                  </a:solidFill>
                </a:rPr>
                <a:t>초월던전</a:t>
              </a:r>
              <a:r>
                <a:rPr lang="ko-KR" altLang="en-US" sz="1400" dirty="0" smtClean="0">
                  <a:solidFill>
                    <a:schemeClr val="accent4"/>
                  </a:solidFill>
                </a:rPr>
                <a:t> </a:t>
              </a:r>
              <a:r>
                <a:rPr lang="en-US" altLang="ko-KR" sz="1400" dirty="0">
                  <a:solidFill>
                    <a:schemeClr val="accent4"/>
                  </a:solidFill>
                </a:rPr>
                <a:t>116</a:t>
              </a:r>
              <a:r>
                <a:rPr lang="ko-KR" altLang="en-US" sz="1400" dirty="0">
                  <a:solidFill>
                    <a:schemeClr val="accent4"/>
                  </a:solidFill>
                </a:rPr>
                <a:t>단계</a:t>
              </a:r>
              <a:r>
                <a:rPr lang="en-US" altLang="ko-KR" sz="1400" dirty="0">
                  <a:solidFill>
                    <a:schemeClr val="accent4"/>
                  </a:solidFill>
                </a:rPr>
                <a:t>(</a:t>
              </a:r>
              <a:r>
                <a:rPr lang="ko-KR" altLang="en-US" sz="1400" dirty="0">
                  <a:solidFill>
                    <a:schemeClr val="accent4"/>
                  </a:solidFill>
                </a:rPr>
                <a:t>고행 </a:t>
              </a:r>
              <a:r>
                <a:rPr lang="en-US" altLang="ko-KR" sz="1400" dirty="0" err="1">
                  <a:solidFill>
                    <a:schemeClr val="accent4"/>
                  </a:solidFill>
                </a:rPr>
                <a:t>ⅩⅣ</a:t>
              </a:r>
              <a:r>
                <a:rPr lang="en-US" altLang="ko-KR" sz="1400" dirty="0" smtClean="0">
                  <a:solidFill>
                    <a:schemeClr val="accent4"/>
                  </a:solidFill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 smtClean="0"/>
                <a:t>파티 초대 </a:t>
              </a:r>
              <a:r>
                <a:rPr lang="ko-KR" altLang="en-US" sz="1400" dirty="0" err="1" smtClean="0"/>
                <a:t>메세지를</a:t>
              </a:r>
              <a:r>
                <a:rPr lang="ko-KR" altLang="en-US" sz="1400" dirty="0" smtClean="0"/>
                <a:t> 보냈습니다</a:t>
              </a:r>
              <a:r>
                <a:rPr lang="en-US" altLang="ko-KR" sz="1400" dirty="0" smtClean="0"/>
                <a:t>.</a:t>
              </a:r>
              <a:endParaRPr lang="ko-KR" altLang="en-US" sz="1400" dirty="0"/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4543454" y="4163895"/>
              <a:ext cx="1344871" cy="50047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543454" y="4232474"/>
              <a:ext cx="1344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거절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6248429" y="4163895"/>
              <a:ext cx="1344871" cy="5004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248429" y="4232474"/>
              <a:ext cx="1344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수락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483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46991" y="450603"/>
            <a:ext cx="10498016" cy="5956792"/>
            <a:chOff x="846991" y="450603"/>
            <a:chExt cx="10498016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278" y="1871526"/>
              <a:ext cx="3147060" cy="342900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508" y="5140175"/>
              <a:ext cx="2069841" cy="5206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358" y="5140175"/>
              <a:ext cx="2069841" cy="5206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805714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15608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714" y="1000232"/>
              <a:ext cx="1371429" cy="3809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825346" y="1041353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파티리더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9076173" y="5769295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076173" y="5837874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시작하기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005" y="3592924"/>
              <a:ext cx="1446545" cy="3098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907675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  <a:endParaRPr lang="ko-KR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4209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46991" y="450603"/>
            <a:ext cx="10498016" cy="5956792"/>
            <a:chOff x="846991" y="450603"/>
            <a:chExt cx="10498016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278" y="1871526"/>
              <a:ext cx="3147060" cy="3429000"/>
            </a:xfrm>
            <a:prstGeom prst="rect">
              <a:avLst/>
            </a:prstGeom>
          </p:spPr>
        </p:pic>
        <p:pic>
          <p:nvPicPr>
            <p:cNvPr id="7" name="그림 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005" y="1901824"/>
              <a:ext cx="2590800" cy="3448685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508" y="5140175"/>
              <a:ext cx="2069841" cy="5206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358" y="5140175"/>
              <a:ext cx="2069841" cy="5206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681817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05714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72080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15608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714" y="1000232"/>
              <a:ext cx="1371429" cy="3809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825346" y="1041353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파티리더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9076173" y="5769295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076173" y="5837874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시작하기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005" y="3592924"/>
              <a:ext cx="1446545" cy="3098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907675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005" y="4890226"/>
              <a:ext cx="1446545" cy="30981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853189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19333" y="2020841"/>
              <a:ext cx="9097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ko-KR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06340" y="3083080"/>
              <a:ext cx="20079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카운트다운 후 자동 입장</a:t>
              </a:r>
              <a:endParaRPr lang="ko-KR" altLang="en-US" sz="1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568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46991" y="450603"/>
            <a:ext cx="10498016" cy="5956792"/>
            <a:chOff x="846991" y="450603"/>
            <a:chExt cx="10498016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743" y="1871526"/>
              <a:ext cx="3147060" cy="342900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973" y="5140175"/>
              <a:ext cx="2069841" cy="5206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953" y="5140175"/>
              <a:ext cx="2069841" cy="5206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887179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97073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179" y="1000232"/>
              <a:ext cx="1371429" cy="3809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906811" y="1041353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파티리더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9076173" y="5769295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076173" y="5837874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시작하기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600" y="3592924"/>
              <a:ext cx="1446545" cy="3098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503270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614" y="5140175"/>
              <a:ext cx="2069841" cy="520635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261" y="3592924"/>
              <a:ext cx="1446545" cy="3098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333931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  <a:endParaRPr lang="ko-KR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265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46991" y="450603"/>
            <a:ext cx="10498016" cy="5956792"/>
            <a:chOff x="846991" y="450603"/>
            <a:chExt cx="10498016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29" name="그림 2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261" y="1901824"/>
              <a:ext cx="2590800" cy="3448685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743" y="1871526"/>
              <a:ext cx="3147060" cy="342900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973" y="5140175"/>
              <a:ext cx="2069841" cy="5206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953" y="5140175"/>
              <a:ext cx="2069841" cy="5206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887179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97073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179" y="1000232"/>
              <a:ext cx="1371429" cy="3809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906811" y="1041353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파티리더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9076173" y="5769295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076173" y="5837874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시작하기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600" y="3592924"/>
              <a:ext cx="1446545" cy="3098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503270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  <a:endParaRPr lang="ko-KR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614" y="5140175"/>
              <a:ext cx="2069841" cy="52063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108073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98336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261" y="3592924"/>
              <a:ext cx="1446545" cy="3098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333931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261" y="4890226"/>
              <a:ext cx="1446545" cy="30981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279445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435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46991" y="450603"/>
            <a:ext cx="10498016" cy="5956792"/>
            <a:chOff x="846991" y="450603"/>
            <a:chExt cx="10498016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29" name="그림 2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261" y="1901824"/>
              <a:ext cx="2590800" cy="3448685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743" y="1871526"/>
              <a:ext cx="3147060" cy="3429000"/>
            </a:xfrm>
            <a:prstGeom prst="rect">
              <a:avLst/>
            </a:prstGeom>
          </p:spPr>
        </p:pic>
        <p:pic>
          <p:nvPicPr>
            <p:cNvPr id="7" name="그림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3600" y="1901824"/>
              <a:ext cx="2590800" cy="3448685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973" y="5140175"/>
              <a:ext cx="2069841" cy="5206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953" y="5140175"/>
              <a:ext cx="2069841" cy="5206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277412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87179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67675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97073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179" y="1000232"/>
              <a:ext cx="1371429" cy="3809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906811" y="1041353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파티리더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9076173" y="5769295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076173" y="5837874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시작하기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600" y="3592924"/>
              <a:ext cx="1446545" cy="3098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503270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600" y="4890226"/>
              <a:ext cx="1446545" cy="30981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8448784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19333" y="2020841"/>
              <a:ext cx="9097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ko-KR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06340" y="3083080"/>
              <a:ext cx="20079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카운트다운 후 자동 입장</a:t>
              </a:r>
              <a:endParaRPr lang="ko-KR" altLang="en-US" sz="1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614" y="5140175"/>
              <a:ext cx="2069841" cy="52063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108073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98336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261" y="3592924"/>
              <a:ext cx="1446545" cy="3098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333931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261" y="4890226"/>
              <a:ext cx="1446545" cy="30981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279445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2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45819" y="450603"/>
            <a:ext cx="10499188" cy="5956792"/>
            <a:chOff x="845819" y="450603"/>
            <a:chExt cx="10499188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3"/>
            <a:stretch/>
          </p:blipFill>
          <p:spPr>
            <a:xfrm>
              <a:off x="845819" y="1871526"/>
              <a:ext cx="2988983" cy="342900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973" y="5140175"/>
              <a:ext cx="2069841" cy="5206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9757" y="5140175"/>
              <a:ext cx="2069841" cy="5206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76179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86073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179" y="1000232"/>
              <a:ext cx="1371429" cy="3809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695811" y="1041353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파티리더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9076173" y="5769295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076173" y="5837874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시작하기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404" y="3592924"/>
              <a:ext cx="1446545" cy="3098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979074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134" y="5140175"/>
              <a:ext cx="2069841" cy="520635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781" y="3592924"/>
              <a:ext cx="1446545" cy="3098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654451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066" y="5140175"/>
              <a:ext cx="2069841" cy="520635"/>
            </a:xfrm>
            <a:prstGeom prst="rect">
              <a:avLst/>
            </a:prstGeom>
          </p:spPr>
        </p:pic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13" y="3592924"/>
              <a:ext cx="1446545" cy="30981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4323383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746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830579" y="450603"/>
            <a:ext cx="10514428" cy="5956792"/>
            <a:chOff x="830579" y="450603"/>
            <a:chExt cx="10514428" cy="595679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2" y="450603"/>
              <a:ext cx="10498015" cy="595679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91" y="886610"/>
              <a:ext cx="10498015" cy="4843630"/>
            </a:xfrm>
            <a:prstGeom prst="rect">
              <a:avLst/>
            </a:prstGeom>
          </p:spPr>
        </p:pic>
        <p:pic>
          <p:nvPicPr>
            <p:cNvPr id="57" name="그림 5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713" y="1901824"/>
              <a:ext cx="2590800" cy="3448685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9"/>
            <a:stretch/>
          </p:blipFill>
          <p:spPr>
            <a:xfrm>
              <a:off x="830579" y="1871526"/>
              <a:ext cx="3004223" cy="342900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973" y="5140175"/>
              <a:ext cx="2069841" cy="5206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9757" y="5140175"/>
              <a:ext cx="2069841" cy="5206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76179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86073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50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123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179" y="1000232"/>
              <a:ext cx="1371429" cy="38095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695811" y="1041353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파티리더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846992" y="5634144"/>
              <a:ext cx="10498015" cy="7732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6"/>
            <a:stretch/>
          </p:blipFill>
          <p:spPr>
            <a:xfrm>
              <a:off x="9076173" y="5769295"/>
              <a:ext cx="1872740" cy="5004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076173" y="5837874"/>
              <a:ext cx="1872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시작하기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404" y="3592924"/>
              <a:ext cx="1446545" cy="3098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979074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90675" y="51727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대기실</a:t>
              </a:r>
              <a:endPara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85" b="100000" l="0" r="94595">
                          <a14:backgroundMark x1="91892" y1="38136" x2="91892" y2="38136"/>
                          <a14:backgroundMark x1="89189" y1="73729" x2="89189" y2="73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30" y="2648370"/>
              <a:ext cx="405921" cy="1294559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134" y="5140175"/>
              <a:ext cx="2069841" cy="520635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781" y="3592924"/>
              <a:ext cx="1446545" cy="3098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654451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초대하기</a:t>
              </a: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066" y="5140175"/>
              <a:ext cx="2069841" cy="520635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4097525" y="5248660"/>
              <a:ext cx="1675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잘생겨서피곤해요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087788" y="1381184"/>
              <a:ext cx="1675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 45</a:t>
              </a:r>
            </a:p>
            <a:p>
              <a:pPr algn="ctr"/>
              <a:r>
                <a:rPr lang="en-US" altLang="ko-KR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 Lv. 0</a:t>
              </a:r>
              <a:endParaRPr lang="ko-KR" alt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13" y="3592924"/>
              <a:ext cx="1446545" cy="30981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4323383" y="3586026"/>
              <a:ext cx="1222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준비완료</a:t>
              </a:r>
              <a:endParaRPr lang="ko-KR" alt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13" y="4890226"/>
              <a:ext cx="1446545" cy="309816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268897" y="4883328"/>
              <a:ext cx="1276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파티추방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830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1112</TotalTime>
  <Words>616</Words>
  <Application>Microsoft Office PowerPoint</Application>
  <PresentationFormat>와이드스크린</PresentationFormat>
  <Paragraphs>291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9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Joongwon</dc:creator>
  <cp:lastModifiedBy>Joongwon</cp:lastModifiedBy>
  <cp:revision>67</cp:revision>
  <dcterms:created xsi:type="dcterms:W3CDTF">2016-06-07T08:25:46Z</dcterms:created>
  <dcterms:modified xsi:type="dcterms:W3CDTF">2016-09-20T09:31:59Z</dcterms:modified>
</cp:coreProperties>
</file>