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D40"/>
    <a:srgbClr val="0D0D0D"/>
    <a:srgbClr val="7F6000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272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8287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22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92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419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544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282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527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318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010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878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36E18-E75E-4B92-A0B0-8EBEBF85CCC8}" type="datetimeFigureOut">
              <a:rPr lang="ko-KR" altLang="en-US" smtClean="0"/>
              <a:t>2016-12-08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02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13" y="1917755"/>
            <a:ext cx="4435066" cy="246469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693019" y="385010"/>
            <a:ext cx="10876548" cy="1116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/>
              <a:t>Act 9 </a:t>
            </a:r>
            <a:r>
              <a:rPr lang="ko-KR" altLang="en-US" sz="1200" dirty="0"/>
              <a:t>배경 컨셉트 설정</a:t>
            </a:r>
            <a:endParaRPr lang="en-US" altLang="ko-KR" sz="1200" dirty="0"/>
          </a:p>
          <a:p>
            <a:r>
              <a:rPr lang="en-US" altLang="ko-KR" sz="1200" dirty="0"/>
              <a:t> - </a:t>
            </a:r>
            <a:r>
              <a:rPr lang="ko-KR" altLang="en-US" sz="1200" dirty="0" err="1"/>
              <a:t>루퍼오버</a:t>
            </a:r>
            <a:r>
              <a:rPr lang="ko-KR" altLang="en-US" sz="1200" dirty="0"/>
              <a:t> 문명 사회</a:t>
            </a:r>
            <a:r>
              <a:rPr lang="en-US" altLang="ko-KR" sz="1200" dirty="0"/>
              <a:t>: </a:t>
            </a:r>
            <a:r>
              <a:rPr lang="ko-KR" altLang="en-US" sz="1200" dirty="0"/>
              <a:t>기계화 사회</a:t>
            </a:r>
            <a:r>
              <a:rPr lang="en-US" altLang="ko-KR" sz="1200" dirty="0"/>
              <a:t>, </a:t>
            </a:r>
            <a:r>
              <a:rPr lang="ko-KR" altLang="en-US" sz="1200" dirty="0"/>
              <a:t>연금술 발달</a:t>
            </a:r>
            <a:r>
              <a:rPr lang="en-US" altLang="ko-KR" sz="1200" dirty="0"/>
              <a:t>.</a:t>
            </a:r>
          </a:p>
          <a:p>
            <a:r>
              <a:rPr lang="en-US" altLang="ko-KR" sz="1200" dirty="0"/>
              <a:t> - </a:t>
            </a:r>
            <a:r>
              <a:rPr lang="ko-KR" altLang="en-US" sz="1200" dirty="0" err="1"/>
              <a:t>블랙스톤</a:t>
            </a:r>
            <a:r>
              <a:rPr lang="ko-KR" altLang="en-US" sz="1200" dirty="0"/>
              <a:t> 광물질 개발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파오룬</a:t>
            </a:r>
            <a:r>
              <a:rPr lang="ko-KR" altLang="en-US" sz="1200" dirty="0"/>
              <a:t> 통치로 </a:t>
            </a:r>
            <a:r>
              <a:rPr lang="ko-KR" altLang="en-US" sz="1200" dirty="0" err="1"/>
              <a:t>보이드와</a:t>
            </a:r>
            <a:r>
              <a:rPr lang="ko-KR" altLang="en-US" sz="1200" dirty="0"/>
              <a:t> 결탁하여 </a:t>
            </a:r>
            <a:r>
              <a:rPr lang="ko-KR" altLang="en-US" sz="1200" dirty="0" err="1"/>
              <a:t>파라노이드</a:t>
            </a:r>
            <a:r>
              <a:rPr lang="en-US" altLang="ko-KR" sz="1200" dirty="0"/>
              <a:t>(</a:t>
            </a:r>
            <a:r>
              <a:rPr lang="ko-KR" altLang="en-US" sz="1200" dirty="0"/>
              <a:t>인간기계화 사단</a:t>
            </a:r>
            <a:r>
              <a:rPr lang="en-US" altLang="ko-KR" sz="1200" dirty="0"/>
              <a:t>)</a:t>
            </a:r>
            <a:r>
              <a:rPr lang="ko-KR" altLang="en-US" sz="1200" dirty="0"/>
              <a:t>을 양성</a:t>
            </a:r>
            <a:r>
              <a:rPr lang="en-US" altLang="ko-KR" sz="1200" dirty="0"/>
              <a:t>.</a:t>
            </a:r>
          </a:p>
          <a:p>
            <a:r>
              <a:rPr lang="en-US" altLang="ko-KR" sz="1200" dirty="0"/>
              <a:t> - </a:t>
            </a:r>
            <a:r>
              <a:rPr lang="ko-KR" altLang="en-US" sz="1200" dirty="0"/>
              <a:t>신체와 기계의 조화를 통해 한 단계 진보한 인류의 형태를 이끌어낸 도시문명 사회</a:t>
            </a:r>
            <a:r>
              <a:rPr lang="en-US" altLang="ko-KR" sz="1200" dirty="0"/>
              <a:t>.</a:t>
            </a:r>
          </a:p>
          <a:p>
            <a:r>
              <a:rPr lang="en-US" altLang="ko-KR" sz="1200" dirty="0"/>
              <a:t> - </a:t>
            </a:r>
            <a:r>
              <a:rPr lang="ko-KR" altLang="en-US" sz="1200" dirty="0"/>
              <a:t>주요인물</a:t>
            </a:r>
            <a:r>
              <a:rPr lang="en-US" altLang="ko-KR" sz="1200" dirty="0"/>
              <a:t>: </a:t>
            </a:r>
            <a:r>
              <a:rPr lang="ko-KR" altLang="en-US" sz="1200" dirty="0"/>
              <a:t>아테나 </a:t>
            </a:r>
            <a:r>
              <a:rPr lang="en-US" altLang="ko-KR" sz="1200" dirty="0"/>
              <a:t>(</a:t>
            </a:r>
            <a:r>
              <a:rPr lang="ko-KR" altLang="en-US" sz="1200" dirty="0"/>
              <a:t>신규 캐릭터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693019" y="1917755"/>
            <a:ext cx="5185610" cy="2489422"/>
          </a:xfrm>
          <a:prstGeom prst="rect">
            <a:avLst/>
          </a:prstGeom>
        </p:spPr>
      </p:pic>
      <p:sp>
        <p:nvSpPr>
          <p:cNvPr id="12" name="말풍선: 사각형 11"/>
          <p:cNvSpPr/>
          <p:nvPr/>
        </p:nvSpPr>
        <p:spPr>
          <a:xfrm>
            <a:off x="667752" y="4462346"/>
            <a:ext cx="2396690" cy="672635"/>
          </a:xfrm>
          <a:prstGeom prst="wedgeRectCallout">
            <a:avLst>
              <a:gd name="adj1" fmla="val 48978"/>
              <a:gd name="adj2" fmla="val -93269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tx1"/>
                </a:solidFill>
              </a:rPr>
              <a:t>루퍼오버</a:t>
            </a:r>
            <a:r>
              <a:rPr lang="ko-KR" altLang="en-US" sz="1100" dirty="0">
                <a:solidFill>
                  <a:schemeClr val="tx1"/>
                </a:solidFill>
              </a:rPr>
              <a:t> 중심 도시</a:t>
            </a:r>
            <a:endParaRPr lang="en-US" altLang="ko-KR" sz="1100" dirty="0">
              <a:solidFill>
                <a:schemeClr val="tx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건축물에 사용된 </a:t>
            </a:r>
            <a:endParaRPr lang="en-US" altLang="ko-KR" sz="1100" dirty="0">
              <a:solidFill>
                <a:schemeClr val="tx1"/>
              </a:solidFill>
            </a:endParaRPr>
          </a:p>
          <a:p>
            <a:pPr algn="ctr"/>
            <a:r>
              <a:rPr lang="ko-KR" altLang="en-US" sz="1100" dirty="0" err="1">
                <a:solidFill>
                  <a:schemeClr val="tx1"/>
                </a:solidFill>
              </a:rPr>
              <a:t>블랙스톤</a:t>
            </a:r>
            <a:r>
              <a:rPr lang="ko-KR" altLang="en-US" sz="1100" dirty="0">
                <a:solidFill>
                  <a:schemeClr val="tx1"/>
                </a:solidFill>
              </a:rPr>
              <a:t> 가공 강판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빛나는 흑색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3" name="말풍선: 사각형 12"/>
          <p:cNvSpPr/>
          <p:nvPr/>
        </p:nvSpPr>
        <p:spPr>
          <a:xfrm>
            <a:off x="9336506" y="4462347"/>
            <a:ext cx="2396690" cy="672635"/>
          </a:xfrm>
          <a:prstGeom prst="wedgeRectCallout">
            <a:avLst>
              <a:gd name="adj1" fmla="val -50620"/>
              <a:gd name="adj2" fmla="val -110441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tx1"/>
                </a:solidFill>
              </a:rPr>
              <a:t>루퍼오버</a:t>
            </a:r>
            <a:r>
              <a:rPr lang="ko-KR" altLang="en-US" sz="1100" dirty="0">
                <a:solidFill>
                  <a:schemeClr val="tx1"/>
                </a:solidFill>
              </a:rPr>
              <a:t> 도시 외곽</a:t>
            </a:r>
            <a:endParaRPr lang="en-US" altLang="ko-KR" sz="1100" dirty="0">
              <a:solidFill>
                <a:schemeClr val="tx1"/>
              </a:solidFill>
            </a:endParaRPr>
          </a:p>
          <a:p>
            <a:pPr algn="ctr"/>
            <a:r>
              <a:rPr lang="ko-KR" altLang="en-US" sz="1100" dirty="0" err="1">
                <a:solidFill>
                  <a:schemeClr val="tx1"/>
                </a:solidFill>
              </a:rPr>
              <a:t>파르판</a:t>
            </a:r>
            <a:r>
              <a:rPr lang="ko-KR" altLang="en-US" sz="1100" dirty="0">
                <a:solidFill>
                  <a:schemeClr val="tx1"/>
                </a:solidFill>
              </a:rPr>
              <a:t> 채광지역 인근 마을</a:t>
            </a:r>
            <a:endParaRPr lang="en-US" altLang="ko-KR" sz="1100" dirty="0">
              <a:solidFill>
                <a:schemeClr val="tx1"/>
              </a:solidFill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3396" b="2466"/>
          <a:stretch/>
        </p:blipFill>
        <p:spPr>
          <a:xfrm>
            <a:off x="4429326" y="4553884"/>
            <a:ext cx="3856320" cy="1999652"/>
          </a:xfrm>
          <a:prstGeom prst="rect">
            <a:avLst/>
          </a:prstGeom>
        </p:spPr>
      </p:pic>
      <p:sp>
        <p:nvSpPr>
          <p:cNvPr id="15" name="말풍선: 사각형 14"/>
          <p:cNvSpPr/>
          <p:nvPr/>
        </p:nvSpPr>
        <p:spPr>
          <a:xfrm>
            <a:off x="8452185" y="5781008"/>
            <a:ext cx="2396690" cy="672635"/>
          </a:xfrm>
          <a:prstGeom prst="wedgeRectCallout">
            <a:avLst>
              <a:gd name="adj1" fmla="val -72307"/>
              <a:gd name="adj2" fmla="val -78960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tx1"/>
                </a:solidFill>
              </a:rPr>
              <a:t>루퍼오버</a:t>
            </a:r>
            <a:r>
              <a:rPr lang="ko-KR" altLang="en-US" sz="1100" dirty="0">
                <a:solidFill>
                  <a:schemeClr val="tx1"/>
                </a:solidFill>
              </a:rPr>
              <a:t> 외곽</a:t>
            </a:r>
            <a:endParaRPr lang="en-US" altLang="ko-KR" sz="1100" dirty="0">
              <a:solidFill>
                <a:schemeClr val="tx1"/>
              </a:solidFill>
            </a:endParaRPr>
          </a:p>
          <a:p>
            <a:pPr algn="ctr"/>
            <a:r>
              <a:rPr lang="ko-KR" altLang="en-US" sz="1100" dirty="0" err="1">
                <a:solidFill>
                  <a:schemeClr val="tx1"/>
                </a:solidFill>
              </a:rPr>
              <a:t>파르판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 err="1">
                <a:solidFill>
                  <a:schemeClr val="tx1"/>
                </a:solidFill>
              </a:rPr>
              <a:t>블랙스톤</a:t>
            </a:r>
            <a:r>
              <a:rPr lang="ko-KR" altLang="en-US" sz="1100" dirty="0">
                <a:solidFill>
                  <a:schemeClr val="tx1"/>
                </a:solidFill>
              </a:rPr>
              <a:t> 채광지역</a:t>
            </a:r>
          </a:p>
        </p:txBody>
      </p:sp>
    </p:spTree>
    <p:extLst>
      <p:ext uri="{BB962C8B-B14F-4D97-AF65-F5344CB8AC3E}">
        <p14:creationId xmlns:p14="http://schemas.microsoft.com/office/powerpoint/2010/main" val="79546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0" name="직사각형 29"/>
          <p:cNvSpPr/>
          <p:nvPr/>
        </p:nvSpPr>
        <p:spPr>
          <a:xfrm>
            <a:off x="2629726" y="1896607"/>
            <a:ext cx="7005161" cy="4244741"/>
          </a:xfrm>
          <a:prstGeom prst="rect">
            <a:avLst/>
          </a:prstGeom>
          <a:blipFill dpi="0" rotWithShape="1">
            <a:blip r:embed="rId2"/>
            <a:srcRect/>
            <a:tile tx="0" ty="0" sx="20000" sy="2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93019" y="385010"/>
            <a:ext cx="10876548" cy="1116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/>
              <a:t>Act 9 </a:t>
            </a:r>
            <a:r>
              <a:rPr lang="ko-KR" altLang="en-US" sz="1200" dirty="0"/>
              <a:t>배경 컨셉트 설정</a:t>
            </a:r>
            <a:endParaRPr lang="en-US" altLang="ko-KR" sz="1200" dirty="0"/>
          </a:p>
          <a:p>
            <a:r>
              <a:rPr lang="en-US" altLang="ko-KR" sz="1200" dirty="0"/>
              <a:t> - </a:t>
            </a:r>
            <a:r>
              <a:rPr lang="ko-KR" altLang="en-US" sz="1200" dirty="0" err="1"/>
              <a:t>루퍼오버</a:t>
            </a:r>
            <a:r>
              <a:rPr lang="ko-KR" altLang="en-US" sz="1200" dirty="0"/>
              <a:t> 중심 시가지</a:t>
            </a:r>
            <a:endParaRPr lang="en-US" altLang="ko-KR" sz="1200" dirty="0"/>
          </a:p>
          <a:p>
            <a:r>
              <a:rPr lang="en-US" altLang="ko-KR" sz="1200" dirty="0"/>
              <a:t> - Top View </a:t>
            </a:r>
            <a:r>
              <a:rPr lang="ko-KR" altLang="en-US" sz="1200" dirty="0"/>
              <a:t>구성</a:t>
            </a:r>
          </a:p>
        </p:txBody>
      </p:sp>
      <p:sp>
        <p:nvSpPr>
          <p:cNvPr id="2" name="타원 1"/>
          <p:cNvSpPr/>
          <p:nvPr/>
        </p:nvSpPr>
        <p:spPr>
          <a:xfrm>
            <a:off x="4586199" y="4509641"/>
            <a:ext cx="933652" cy="8783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 flipH="1">
            <a:off x="4503839" y="2113690"/>
            <a:ext cx="1130939" cy="245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십자형 5"/>
          <p:cNvSpPr/>
          <p:nvPr/>
        </p:nvSpPr>
        <p:spPr>
          <a:xfrm flipH="1">
            <a:off x="4503839" y="2359165"/>
            <a:ext cx="1130939" cy="1130939"/>
          </a:xfrm>
          <a:prstGeom prst="plus">
            <a:avLst>
              <a:gd name="adj" fmla="val 3314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 flipH="1">
            <a:off x="4503839" y="3490104"/>
            <a:ext cx="1130939" cy="245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 rot="16200000" flipV="1">
            <a:off x="3570154" y="2801896"/>
            <a:ext cx="1621896" cy="24547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rot="5400000" flipH="1">
            <a:off x="7618391" y="2801897"/>
            <a:ext cx="1130939" cy="2454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십자형 13"/>
          <p:cNvSpPr/>
          <p:nvPr/>
        </p:nvSpPr>
        <p:spPr>
          <a:xfrm rot="5400000" flipH="1">
            <a:off x="6930184" y="2359165"/>
            <a:ext cx="1130939" cy="1130939"/>
          </a:xfrm>
          <a:prstGeom prst="plus">
            <a:avLst>
              <a:gd name="adj" fmla="val 3314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5400000" flipH="1">
            <a:off x="6241977" y="2801897"/>
            <a:ext cx="1130939" cy="2454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 flipV="1">
            <a:off x="6684706" y="2113690"/>
            <a:ext cx="1621896" cy="2454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 rot="16200000" flipH="1">
            <a:off x="5247828" y="2493398"/>
            <a:ext cx="1004899" cy="245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 flipH="1">
            <a:off x="6934219" y="4111578"/>
            <a:ext cx="1130939" cy="245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10800000" flipV="1">
            <a:off x="5584224" y="3492351"/>
            <a:ext cx="2722374" cy="2454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 rot="5400000" flipH="1">
            <a:off x="4643660" y="3991970"/>
            <a:ext cx="818731" cy="3059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 rot="5400000" flipH="1">
            <a:off x="5718708" y="4144944"/>
            <a:ext cx="1064206" cy="245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 rot="10800000" flipH="1">
            <a:off x="6271290" y="4554310"/>
            <a:ext cx="1130939" cy="245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 rot="10800000" flipH="1">
            <a:off x="7543024" y="4554310"/>
            <a:ext cx="1130939" cy="245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말풍선: 사각형 25"/>
          <p:cNvSpPr/>
          <p:nvPr/>
        </p:nvSpPr>
        <p:spPr>
          <a:xfrm>
            <a:off x="3185405" y="5837062"/>
            <a:ext cx="1864855" cy="352641"/>
          </a:xfrm>
          <a:prstGeom prst="wedgeRectCallout">
            <a:avLst>
              <a:gd name="adj1" fmla="val 46397"/>
              <a:gd name="adj2" fmla="val -235202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err="1">
                <a:solidFill>
                  <a:schemeClr val="tx1"/>
                </a:solidFill>
              </a:rPr>
              <a:t>루퍼오버</a:t>
            </a:r>
            <a:r>
              <a:rPr lang="ko-KR" altLang="en-US" sz="1100" dirty="0">
                <a:solidFill>
                  <a:schemeClr val="tx1"/>
                </a:solidFill>
              </a:rPr>
              <a:t> 총무국</a:t>
            </a:r>
          </a:p>
        </p:txBody>
      </p:sp>
      <p:sp>
        <p:nvSpPr>
          <p:cNvPr id="27" name="말풍선: 사각형 26"/>
          <p:cNvSpPr/>
          <p:nvPr/>
        </p:nvSpPr>
        <p:spPr>
          <a:xfrm>
            <a:off x="2272819" y="2046798"/>
            <a:ext cx="1825173" cy="379257"/>
          </a:xfrm>
          <a:prstGeom prst="wedgeRectCallout">
            <a:avLst>
              <a:gd name="adj1" fmla="val 62933"/>
              <a:gd name="adj2" fmla="val 133904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tx1"/>
                </a:solidFill>
              </a:rPr>
              <a:t>루퍼오버</a:t>
            </a:r>
            <a:r>
              <a:rPr lang="ko-KR" altLang="en-US" sz="1100" dirty="0">
                <a:solidFill>
                  <a:schemeClr val="tx1"/>
                </a:solidFill>
              </a:rPr>
              <a:t> 연구소</a:t>
            </a:r>
          </a:p>
        </p:txBody>
      </p:sp>
      <p:sp>
        <p:nvSpPr>
          <p:cNvPr id="28" name="말풍선: 사각형 27"/>
          <p:cNvSpPr/>
          <p:nvPr/>
        </p:nvSpPr>
        <p:spPr>
          <a:xfrm>
            <a:off x="8720270" y="2113686"/>
            <a:ext cx="1825173" cy="379257"/>
          </a:xfrm>
          <a:prstGeom prst="wedgeRectCallout">
            <a:avLst>
              <a:gd name="adj1" fmla="val -79455"/>
              <a:gd name="adj2" fmla="val 90760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tx1"/>
                </a:solidFill>
              </a:rPr>
              <a:t>파라노이드</a:t>
            </a:r>
            <a:r>
              <a:rPr lang="ko-KR" altLang="en-US" sz="1100" dirty="0">
                <a:solidFill>
                  <a:schemeClr val="tx1"/>
                </a:solidFill>
              </a:rPr>
              <a:t> 부대시설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0" y="2492943"/>
            <a:ext cx="2631492" cy="1404012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521207" y="4975348"/>
            <a:ext cx="2591026" cy="124385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38" y="4903192"/>
            <a:ext cx="2618224" cy="163322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71" y="2616136"/>
            <a:ext cx="2806324" cy="175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3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4" name="직사각형 23"/>
          <p:cNvSpPr/>
          <p:nvPr/>
        </p:nvSpPr>
        <p:spPr>
          <a:xfrm>
            <a:off x="2629726" y="1896607"/>
            <a:ext cx="7005161" cy="4244741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0" sx="20000" sy="2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93019" y="385010"/>
            <a:ext cx="10876548" cy="1116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/>
              <a:t>Act 9 </a:t>
            </a:r>
            <a:r>
              <a:rPr lang="ko-KR" altLang="en-US" sz="1200" dirty="0"/>
              <a:t>배경 컨셉트 설정</a:t>
            </a:r>
            <a:endParaRPr lang="en-US" altLang="ko-KR" sz="1200" dirty="0"/>
          </a:p>
          <a:p>
            <a:r>
              <a:rPr lang="en-US" altLang="ko-KR" sz="1200" dirty="0"/>
              <a:t> - </a:t>
            </a:r>
            <a:r>
              <a:rPr lang="ko-KR" altLang="en-US" sz="1200" dirty="0" err="1"/>
              <a:t>파르판</a:t>
            </a:r>
            <a:r>
              <a:rPr lang="ko-KR" altLang="en-US" sz="1200" dirty="0"/>
              <a:t> 채광지역 마을</a:t>
            </a:r>
            <a:endParaRPr lang="en-US" altLang="ko-KR" sz="1200" dirty="0"/>
          </a:p>
          <a:p>
            <a:r>
              <a:rPr lang="en-US" altLang="ko-KR" sz="1200" dirty="0"/>
              <a:t> - Top View </a:t>
            </a:r>
            <a:r>
              <a:rPr lang="ko-KR" altLang="en-US" sz="1200" dirty="0"/>
              <a:t>구성</a:t>
            </a:r>
          </a:p>
        </p:txBody>
      </p:sp>
      <p:sp>
        <p:nvSpPr>
          <p:cNvPr id="6" name="타원 5"/>
          <p:cNvSpPr/>
          <p:nvPr/>
        </p:nvSpPr>
        <p:spPr>
          <a:xfrm>
            <a:off x="2831601" y="3882171"/>
            <a:ext cx="933652" cy="87832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십자형 6"/>
          <p:cNvSpPr/>
          <p:nvPr/>
        </p:nvSpPr>
        <p:spPr>
          <a:xfrm rot="5400000" flipH="1">
            <a:off x="4493816" y="2426609"/>
            <a:ext cx="1130939" cy="1224835"/>
          </a:xfrm>
          <a:prstGeom prst="plus">
            <a:avLst>
              <a:gd name="adj" fmla="val 3314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 rot="10800000" flipV="1">
            <a:off x="4446870" y="3142090"/>
            <a:ext cx="397061" cy="20930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 rot="10800000" flipH="1">
            <a:off x="3658952" y="4167739"/>
            <a:ext cx="818731" cy="3059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rot="10800000" flipV="1">
            <a:off x="5685018" y="3879418"/>
            <a:ext cx="848590" cy="7984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 flipV="1">
            <a:off x="5671705" y="4843888"/>
            <a:ext cx="848590" cy="768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 flipV="1">
            <a:off x="5661294" y="2849756"/>
            <a:ext cx="848590" cy="768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십자형 15"/>
          <p:cNvSpPr/>
          <p:nvPr/>
        </p:nvSpPr>
        <p:spPr>
          <a:xfrm rot="5400000" flipH="1">
            <a:off x="4493816" y="4805773"/>
            <a:ext cx="1130939" cy="1224835"/>
          </a:xfrm>
          <a:prstGeom prst="plus">
            <a:avLst>
              <a:gd name="adj" fmla="val 3314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 rot="10800000" flipV="1">
            <a:off x="5881854" y="3142090"/>
            <a:ext cx="397061" cy="20930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 rot="5400000" flipV="1">
            <a:off x="6610319" y="3966122"/>
            <a:ext cx="397061" cy="6661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자유형: 도형 1"/>
          <p:cNvSpPr/>
          <p:nvPr/>
        </p:nvSpPr>
        <p:spPr>
          <a:xfrm>
            <a:off x="7103256" y="2261937"/>
            <a:ext cx="2464067" cy="3724977"/>
          </a:xfrm>
          <a:custGeom>
            <a:avLst/>
            <a:gdLst>
              <a:gd name="connsiteX0" fmla="*/ 1848051 w 2464067"/>
              <a:gd name="connsiteY0" fmla="*/ 105878 h 3724977"/>
              <a:gd name="connsiteX1" fmla="*/ 1799924 w 2464067"/>
              <a:gd name="connsiteY1" fmla="*/ 115503 h 3724977"/>
              <a:gd name="connsiteX2" fmla="*/ 1761423 w 2464067"/>
              <a:gd name="connsiteY2" fmla="*/ 125128 h 3724977"/>
              <a:gd name="connsiteX3" fmla="*/ 1665171 w 2464067"/>
              <a:gd name="connsiteY3" fmla="*/ 134754 h 3724977"/>
              <a:gd name="connsiteX4" fmla="*/ 1347537 w 2464067"/>
              <a:gd name="connsiteY4" fmla="*/ 125128 h 3724977"/>
              <a:gd name="connsiteX5" fmla="*/ 1280160 w 2464067"/>
              <a:gd name="connsiteY5" fmla="*/ 105878 h 3724977"/>
              <a:gd name="connsiteX6" fmla="*/ 1193533 w 2464067"/>
              <a:gd name="connsiteY6" fmla="*/ 77002 h 3724977"/>
              <a:gd name="connsiteX7" fmla="*/ 1126156 w 2464067"/>
              <a:gd name="connsiteY7" fmla="*/ 48126 h 3724977"/>
              <a:gd name="connsiteX8" fmla="*/ 1049154 w 2464067"/>
              <a:gd name="connsiteY8" fmla="*/ 38501 h 3724977"/>
              <a:gd name="connsiteX9" fmla="*/ 991402 w 2464067"/>
              <a:gd name="connsiteY9" fmla="*/ 28876 h 3724977"/>
              <a:gd name="connsiteX10" fmla="*/ 895149 w 2464067"/>
              <a:gd name="connsiteY10" fmla="*/ 9625 h 3724977"/>
              <a:gd name="connsiteX11" fmla="*/ 770021 w 2464067"/>
              <a:gd name="connsiteY11" fmla="*/ 0 h 3724977"/>
              <a:gd name="connsiteX12" fmla="*/ 519764 w 2464067"/>
              <a:gd name="connsiteY12" fmla="*/ 9625 h 3724977"/>
              <a:gd name="connsiteX13" fmla="*/ 490888 w 2464067"/>
              <a:gd name="connsiteY13" fmla="*/ 19250 h 3724977"/>
              <a:gd name="connsiteX14" fmla="*/ 433137 w 2464067"/>
              <a:gd name="connsiteY14" fmla="*/ 57751 h 3724977"/>
              <a:gd name="connsiteX15" fmla="*/ 375385 w 2464067"/>
              <a:gd name="connsiteY15" fmla="*/ 144379 h 3724977"/>
              <a:gd name="connsiteX16" fmla="*/ 356135 w 2464067"/>
              <a:gd name="connsiteY16" fmla="*/ 173255 h 3724977"/>
              <a:gd name="connsiteX17" fmla="*/ 336884 w 2464067"/>
              <a:gd name="connsiteY17" fmla="*/ 202130 h 3724977"/>
              <a:gd name="connsiteX18" fmla="*/ 317634 w 2464067"/>
              <a:gd name="connsiteY18" fmla="*/ 269507 h 3724977"/>
              <a:gd name="connsiteX19" fmla="*/ 308008 w 2464067"/>
              <a:gd name="connsiteY19" fmla="*/ 298383 h 3724977"/>
              <a:gd name="connsiteX20" fmla="*/ 298383 w 2464067"/>
              <a:gd name="connsiteY20" fmla="*/ 779646 h 3724977"/>
              <a:gd name="connsiteX21" fmla="*/ 269507 w 2464067"/>
              <a:gd name="connsiteY21" fmla="*/ 885524 h 3724977"/>
              <a:gd name="connsiteX22" fmla="*/ 250257 w 2464067"/>
              <a:gd name="connsiteY22" fmla="*/ 962526 h 3724977"/>
              <a:gd name="connsiteX23" fmla="*/ 240632 w 2464067"/>
              <a:gd name="connsiteY23" fmla="*/ 991402 h 3724977"/>
              <a:gd name="connsiteX24" fmla="*/ 231006 w 2464067"/>
              <a:gd name="connsiteY24" fmla="*/ 1049154 h 3724977"/>
              <a:gd name="connsiteX25" fmla="*/ 211756 w 2464067"/>
              <a:gd name="connsiteY25" fmla="*/ 1222408 h 3724977"/>
              <a:gd name="connsiteX26" fmla="*/ 221381 w 2464067"/>
              <a:gd name="connsiteY26" fmla="*/ 1357162 h 3724977"/>
              <a:gd name="connsiteX27" fmla="*/ 231006 w 2464067"/>
              <a:gd name="connsiteY27" fmla="*/ 1395663 h 3724977"/>
              <a:gd name="connsiteX28" fmla="*/ 240632 w 2464067"/>
              <a:gd name="connsiteY28" fmla="*/ 1453415 h 3724977"/>
              <a:gd name="connsiteX29" fmla="*/ 250257 w 2464067"/>
              <a:gd name="connsiteY29" fmla="*/ 1482290 h 3724977"/>
              <a:gd name="connsiteX30" fmla="*/ 269507 w 2464067"/>
              <a:gd name="connsiteY30" fmla="*/ 1559292 h 3724977"/>
              <a:gd name="connsiteX31" fmla="*/ 259882 w 2464067"/>
              <a:gd name="connsiteY31" fmla="*/ 1665170 h 3724977"/>
              <a:gd name="connsiteX32" fmla="*/ 240632 w 2464067"/>
              <a:gd name="connsiteY32" fmla="*/ 1732547 h 3724977"/>
              <a:gd name="connsiteX33" fmla="*/ 231006 w 2464067"/>
              <a:gd name="connsiteY33" fmla="*/ 1771048 h 3724977"/>
              <a:gd name="connsiteX34" fmla="*/ 221381 w 2464067"/>
              <a:gd name="connsiteY34" fmla="*/ 1799924 h 3724977"/>
              <a:gd name="connsiteX35" fmla="*/ 163629 w 2464067"/>
              <a:gd name="connsiteY35" fmla="*/ 1819175 h 3724977"/>
              <a:gd name="connsiteX36" fmla="*/ 57752 w 2464067"/>
              <a:gd name="connsiteY36" fmla="*/ 1838425 h 3724977"/>
              <a:gd name="connsiteX37" fmla="*/ 28876 w 2464067"/>
              <a:gd name="connsiteY37" fmla="*/ 1848050 h 3724977"/>
              <a:gd name="connsiteX38" fmla="*/ 0 w 2464067"/>
              <a:gd name="connsiteY38" fmla="*/ 1905802 h 3724977"/>
              <a:gd name="connsiteX39" fmla="*/ 9625 w 2464067"/>
              <a:gd name="connsiteY39" fmla="*/ 2002055 h 3724977"/>
              <a:gd name="connsiteX40" fmla="*/ 28876 w 2464067"/>
              <a:gd name="connsiteY40" fmla="*/ 2117558 h 3724977"/>
              <a:gd name="connsiteX41" fmla="*/ 38501 w 2464067"/>
              <a:gd name="connsiteY41" fmla="*/ 2281187 h 3724977"/>
              <a:gd name="connsiteX42" fmla="*/ 163629 w 2464067"/>
              <a:gd name="connsiteY42" fmla="*/ 2290812 h 3724977"/>
              <a:gd name="connsiteX43" fmla="*/ 182880 w 2464067"/>
              <a:gd name="connsiteY43" fmla="*/ 2319688 h 3724977"/>
              <a:gd name="connsiteX44" fmla="*/ 211756 w 2464067"/>
              <a:gd name="connsiteY44" fmla="*/ 2348564 h 3724977"/>
              <a:gd name="connsiteX45" fmla="*/ 259882 w 2464067"/>
              <a:gd name="connsiteY45" fmla="*/ 2435191 h 3724977"/>
              <a:gd name="connsiteX46" fmla="*/ 279133 w 2464067"/>
              <a:gd name="connsiteY46" fmla="*/ 2464067 h 3724977"/>
              <a:gd name="connsiteX47" fmla="*/ 288758 w 2464067"/>
              <a:gd name="connsiteY47" fmla="*/ 2512194 h 3724977"/>
              <a:gd name="connsiteX48" fmla="*/ 269507 w 2464067"/>
              <a:gd name="connsiteY48" fmla="*/ 3214838 h 3724977"/>
              <a:gd name="connsiteX49" fmla="*/ 279133 w 2464067"/>
              <a:gd name="connsiteY49" fmla="*/ 3397718 h 3724977"/>
              <a:gd name="connsiteX50" fmla="*/ 298383 w 2464067"/>
              <a:gd name="connsiteY50" fmla="*/ 3474720 h 3724977"/>
              <a:gd name="connsiteX51" fmla="*/ 308008 w 2464067"/>
              <a:gd name="connsiteY51" fmla="*/ 3542097 h 3724977"/>
              <a:gd name="connsiteX52" fmla="*/ 356135 w 2464067"/>
              <a:gd name="connsiteY52" fmla="*/ 3590223 h 3724977"/>
              <a:gd name="connsiteX53" fmla="*/ 404261 w 2464067"/>
              <a:gd name="connsiteY53" fmla="*/ 3628724 h 3724977"/>
              <a:gd name="connsiteX54" fmla="*/ 539015 w 2464067"/>
              <a:gd name="connsiteY54" fmla="*/ 3696101 h 3724977"/>
              <a:gd name="connsiteX55" fmla="*/ 596766 w 2464067"/>
              <a:gd name="connsiteY55" fmla="*/ 3715351 h 3724977"/>
              <a:gd name="connsiteX56" fmla="*/ 625642 w 2464067"/>
              <a:gd name="connsiteY56" fmla="*/ 3724977 h 3724977"/>
              <a:gd name="connsiteX57" fmla="*/ 933651 w 2464067"/>
              <a:gd name="connsiteY57" fmla="*/ 3715351 h 3724977"/>
              <a:gd name="connsiteX58" fmla="*/ 1068404 w 2464067"/>
              <a:gd name="connsiteY58" fmla="*/ 3696101 h 3724977"/>
              <a:gd name="connsiteX59" fmla="*/ 1116531 w 2464067"/>
              <a:gd name="connsiteY59" fmla="*/ 3676850 h 3724977"/>
              <a:gd name="connsiteX60" fmla="*/ 1155032 w 2464067"/>
              <a:gd name="connsiteY60" fmla="*/ 3667225 h 3724977"/>
              <a:gd name="connsiteX61" fmla="*/ 1193533 w 2464067"/>
              <a:gd name="connsiteY61" fmla="*/ 3647975 h 3724977"/>
              <a:gd name="connsiteX62" fmla="*/ 1251284 w 2464067"/>
              <a:gd name="connsiteY62" fmla="*/ 3628724 h 3724977"/>
              <a:gd name="connsiteX63" fmla="*/ 1309036 w 2464067"/>
              <a:gd name="connsiteY63" fmla="*/ 3609474 h 3724977"/>
              <a:gd name="connsiteX64" fmla="*/ 1337912 w 2464067"/>
              <a:gd name="connsiteY64" fmla="*/ 3599848 h 3724977"/>
              <a:gd name="connsiteX65" fmla="*/ 1395663 w 2464067"/>
              <a:gd name="connsiteY65" fmla="*/ 3561347 h 3724977"/>
              <a:gd name="connsiteX66" fmla="*/ 1463040 w 2464067"/>
              <a:gd name="connsiteY66" fmla="*/ 3503596 h 3724977"/>
              <a:gd name="connsiteX67" fmla="*/ 1491916 w 2464067"/>
              <a:gd name="connsiteY67" fmla="*/ 3474720 h 3724977"/>
              <a:gd name="connsiteX68" fmla="*/ 1578543 w 2464067"/>
              <a:gd name="connsiteY68" fmla="*/ 3416968 h 3724977"/>
              <a:gd name="connsiteX69" fmla="*/ 1607419 w 2464067"/>
              <a:gd name="connsiteY69" fmla="*/ 3397718 h 3724977"/>
              <a:gd name="connsiteX70" fmla="*/ 1655545 w 2464067"/>
              <a:gd name="connsiteY70" fmla="*/ 3339966 h 3724977"/>
              <a:gd name="connsiteX71" fmla="*/ 1713297 w 2464067"/>
              <a:gd name="connsiteY71" fmla="*/ 3262964 h 3724977"/>
              <a:gd name="connsiteX72" fmla="*/ 1771048 w 2464067"/>
              <a:gd name="connsiteY72" fmla="*/ 3195587 h 3724977"/>
              <a:gd name="connsiteX73" fmla="*/ 1809549 w 2464067"/>
              <a:gd name="connsiteY73" fmla="*/ 3137836 h 3724977"/>
              <a:gd name="connsiteX74" fmla="*/ 1876926 w 2464067"/>
              <a:gd name="connsiteY74" fmla="*/ 3060834 h 3724977"/>
              <a:gd name="connsiteX75" fmla="*/ 1886552 w 2464067"/>
              <a:gd name="connsiteY75" fmla="*/ 3031958 h 3724977"/>
              <a:gd name="connsiteX76" fmla="*/ 1973179 w 2464067"/>
              <a:gd name="connsiteY76" fmla="*/ 2964581 h 3724977"/>
              <a:gd name="connsiteX77" fmla="*/ 2002055 w 2464067"/>
              <a:gd name="connsiteY77" fmla="*/ 2945330 h 3724977"/>
              <a:gd name="connsiteX78" fmla="*/ 2079057 w 2464067"/>
              <a:gd name="connsiteY78" fmla="*/ 2926080 h 3724977"/>
              <a:gd name="connsiteX79" fmla="*/ 2136808 w 2464067"/>
              <a:gd name="connsiteY79" fmla="*/ 2887579 h 3724977"/>
              <a:gd name="connsiteX80" fmla="*/ 2184935 w 2464067"/>
              <a:gd name="connsiteY80" fmla="*/ 2839452 h 3724977"/>
              <a:gd name="connsiteX81" fmla="*/ 2252312 w 2464067"/>
              <a:gd name="connsiteY81" fmla="*/ 2762450 h 3724977"/>
              <a:gd name="connsiteX82" fmla="*/ 2290813 w 2464067"/>
              <a:gd name="connsiteY82" fmla="*/ 2704699 h 3724977"/>
              <a:gd name="connsiteX83" fmla="*/ 2300438 w 2464067"/>
              <a:gd name="connsiteY83" fmla="*/ 2675823 h 3724977"/>
              <a:gd name="connsiteX84" fmla="*/ 2338939 w 2464067"/>
              <a:gd name="connsiteY84" fmla="*/ 2618071 h 3724977"/>
              <a:gd name="connsiteX85" fmla="*/ 2358189 w 2464067"/>
              <a:gd name="connsiteY85" fmla="*/ 2579570 h 3724977"/>
              <a:gd name="connsiteX86" fmla="*/ 2377440 w 2464067"/>
              <a:gd name="connsiteY86" fmla="*/ 2521819 h 3724977"/>
              <a:gd name="connsiteX87" fmla="*/ 2367815 w 2464067"/>
              <a:gd name="connsiteY87" fmla="*/ 2406316 h 3724977"/>
              <a:gd name="connsiteX88" fmla="*/ 2358189 w 2464067"/>
              <a:gd name="connsiteY88" fmla="*/ 2367815 h 3724977"/>
              <a:gd name="connsiteX89" fmla="*/ 2348564 w 2464067"/>
              <a:gd name="connsiteY89" fmla="*/ 2319688 h 3724977"/>
              <a:gd name="connsiteX90" fmla="*/ 2338939 w 2464067"/>
              <a:gd name="connsiteY90" fmla="*/ 2290812 h 3724977"/>
              <a:gd name="connsiteX91" fmla="*/ 2329314 w 2464067"/>
              <a:gd name="connsiteY91" fmla="*/ 2252311 h 3724977"/>
              <a:gd name="connsiteX92" fmla="*/ 2319688 w 2464067"/>
              <a:gd name="connsiteY92" fmla="*/ 2223436 h 3724977"/>
              <a:gd name="connsiteX93" fmla="*/ 2310063 w 2464067"/>
              <a:gd name="connsiteY93" fmla="*/ 2175309 h 3724977"/>
              <a:gd name="connsiteX94" fmla="*/ 2319688 w 2464067"/>
              <a:gd name="connsiteY94" fmla="*/ 1992429 h 3724977"/>
              <a:gd name="connsiteX95" fmla="*/ 2329314 w 2464067"/>
              <a:gd name="connsiteY95" fmla="*/ 1925052 h 3724977"/>
              <a:gd name="connsiteX96" fmla="*/ 2348564 w 2464067"/>
              <a:gd name="connsiteY96" fmla="*/ 1867301 h 3724977"/>
              <a:gd name="connsiteX97" fmla="*/ 2338939 w 2464067"/>
              <a:gd name="connsiteY97" fmla="*/ 1665170 h 3724977"/>
              <a:gd name="connsiteX98" fmla="*/ 2319688 w 2464067"/>
              <a:gd name="connsiteY98" fmla="*/ 1617044 h 3724977"/>
              <a:gd name="connsiteX99" fmla="*/ 2310063 w 2464067"/>
              <a:gd name="connsiteY99" fmla="*/ 1578543 h 3724977"/>
              <a:gd name="connsiteX100" fmla="*/ 2290813 w 2464067"/>
              <a:gd name="connsiteY100" fmla="*/ 1530417 h 3724977"/>
              <a:gd name="connsiteX101" fmla="*/ 2281187 w 2464067"/>
              <a:gd name="connsiteY101" fmla="*/ 1501541 h 3724977"/>
              <a:gd name="connsiteX102" fmla="*/ 2242686 w 2464067"/>
              <a:gd name="connsiteY102" fmla="*/ 1424539 h 3724977"/>
              <a:gd name="connsiteX103" fmla="*/ 2233061 w 2464067"/>
              <a:gd name="connsiteY103" fmla="*/ 1395663 h 3724977"/>
              <a:gd name="connsiteX104" fmla="*/ 2194560 w 2464067"/>
              <a:gd name="connsiteY104" fmla="*/ 1328286 h 3724977"/>
              <a:gd name="connsiteX105" fmla="*/ 2165684 w 2464067"/>
              <a:gd name="connsiteY105" fmla="*/ 1241659 h 3724977"/>
              <a:gd name="connsiteX106" fmla="*/ 2156059 w 2464067"/>
              <a:gd name="connsiteY106" fmla="*/ 1212783 h 3724977"/>
              <a:gd name="connsiteX107" fmla="*/ 2146434 w 2464067"/>
              <a:gd name="connsiteY107" fmla="*/ 1183907 h 3724977"/>
              <a:gd name="connsiteX108" fmla="*/ 2127183 w 2464067"/>
              <a:gd name="connsiteY108" fmla="*/ 1106905 h 3724977"/>
              <a:gd name="connsiteX109" fmla="*/ 2117558 w 2464067"/>
              <a:gd name="connsiteY109" fmla="*/ 1058779 h 3724977"/>
              <a:gd name="connsiteX110" fmla="*/ 2098307 w 2464067"/>
              <a:gd name="connsiteY110" fmla="*/ 1029903 h 3724977"/>
              <a:gd name="connsiteX111" fmla="*/ 2088682 w 2464067"/>
              <a:gd name="connsiteY111" fmla="*/ 981777 h 3724977"/>
              <a:gd name="connsiteX112" fmla="*/ 2079057 w 2464067"/>
              <a:gd name="connsiteY112" fmla="*/ 914400 h 3724977"/>
              <a:gd name="connsiteX113" fmla="*/ 2069432 w 2464067"/>
              <a:gd name="connsiteY113" fmla="*/ 875899 h 3724977"/>
              <a:gd name="connsiteX114" fmla="*/ 2050181 w 2464067"/>
              <a:gd name="connsiteY114" fmla="*/ 770021 h 3724977"/>
              <a:gd name="connsiteX115" fmla="*/ 2059806 w 2464067"/>
              <a:gd name="connsiteY115" fmla="*/ 693019 h 3724977"/>
              <a:gd name="connsiteX116" fmla="*/ 2107933 w 2464067"/>
              <a:gd name="connsiteY116" fmla="*/ 644892 h 3724977"/>
              <a:gd name="connsiteX117" fmla="*/ 2136808 w 2464067"/>
              <a:gd name="connsiteY117" fmla="*/ 635267 h 3724977"/>
              <a:gd name="connsiteX118" fmla="*/ 2310063 w 2464067"/>
              <a:gd name="connsiteY118" fmla="*/ 644892 h 3724977"/>
              <a:gd name="connsiteX119" fmla="*/ 2377440 w 2464067"/>
              <a:gd name="connsiteY119" fmla="*/ 635267 h 3724977"/>
              <a:gd name="connsiteX120" fmla="*/ 2396691 w 2464067"/>
              <a:gd name="connsiteY120" fmla="*/ 577516 h 3724977"/>
              <a:gd name="connsiteX121" fmla="*/ 2415941 w 2464067"/>
              <a:gd name="connsiteY121" fmla="*/ 548640 h 3724977"/>
              <a:gd name="connsiteX122" fmla="*/ 2425566 w 2464067"/>
              <a:gd name="connsiteY122" fmla="*/ 510139 h 3724977"/>
              <a:gd name="connsiteX123" fmla="*/ 2435192 w 2464067"/>
              <a:gd name="connsiteY123" fmla="*/ 462012 h 3724977"/>
              <a:gd name="connsiteX124" fmla="*/ 2444817 w 2464067"/>
              <a:gd name="connsiteY124" fmla="*/ 433137 h 3724977"/>
              <a:gd name="connsiteX125" fmla="*/ 2464067 w 2464067"/>
              <a:gd name="connsiteY125" fmla="*/ 336884 h 3724977"/>
              <a:gd name="connsiteX126" fmla="*/ 2454442 w 2464067"/>
              <a:gd name="connsiteY126" fmla="*/ 192505 h 3724977"/>
              <a:gd name="connsiteX127" fmla="*/ 2444817 w 2464067"/>
              <a:gd name="connsiteY127" fmla="*/ 163629 h 3724977"/>
              <a:gd name="connsiteX128" fmla="*/ 2387065 w 2464067"/>
              <a:gd name="connsiteY128" fmla="*/ 125128 h 3724977"/>
              <a:gd name="connsiteX129" fmla="*/ 2213811 w 2464067"/>
              <a:gd name="connsiteY129" fmla="*/ 67377 h 3724977"/>
              <a:gd name="connsiteX130" fmla="*/ 2156059 w 2464067"/>
              <a:gd name="connsiteY130" fmla="*/ 48126 h 3724977"/>
              <a:gd name="connsiteX131" fmla="*/ 2127183 w 2464067"/>
              <a:gd name="connsiteY131" fmla="*/ 38501 h 3724977"/>
              <a:gd name="connsiteX132" fmla="*/ 1963554 w 2464067"/>
              <a:gd name="connsiteY132" fmla="*/ 48126 h 372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464067" h="3724977">
                <a:moveTo>
                  <a:pt x="1848051" y="105878"/>
                </a:moveTo>
                <a:cubicBezTo>
                  <a:pt x="1832009" y="109086"/>
                  <a:pt x="1815894" y="111954"/>
                  <a:pt x="1799924" y="115503"/>
                </a:cubicBezTo>
                <a:cubicBezTo>
                  <a:pt x="1787010" y="118373"/>
                  <a:pt x="1774519" y="123257"/>
                  <a:pt x="1761423" y="125128"/>
                </a:cubicBezTo>
                <a:cubicBezTo>
                  <a:pt x="1729503" y="129688"/>
                  <a:pt x="1697255" y="131545"/>
                  <a:pt x="1665171" y="134754"/>
                </a:cubicBezTo>
                <a:cubicBezTo>
                  <a:pt x="1559293" y="131545"/>
                  <a:pt x="1453309" y="130846"/>
                  <a:pt x="1347537" y="125128"/>
                </a:cubicBezTo>
                <a:cubicBezTo>
                  <a:pt x="1328983" y="124125"/>
                  <a:pt x="1298737" y="111186"/>
                  <a:pt x="1280160" y="105878"/>
                </a:cubicBezTo>
                <a:cubicBezTo>
                  <a:pt x="1225421" y="90238"/>
                  <a:pt x="1253257" y="103546"/>
                  <a:pt x="1193533" y="77002"/>
                </a:cubicBezTo>
                <a:cubicBezTo>
                  <a:pt x="1170555" y="66789"/>
                  <a:pt x="1151251" y="52689"/>
                  <a:pt x="1126156" y="48126"/>
                </a:cubicBezTo>
                <a:cubicBezTo>
                  <a:pt x="1100706" y="43499"/>
                  <a:pt x="1074761" y="42159"/>
                  <a:pt x="1049154" y="38501"/>
                </a:cubicBezTo>
                <a:cubicBezTo>
                  <a:pt x="1029834" y="35741"/>
                  <a:pt x="1010539" y="32704"/>
                  <a:pt x="991402" y="28876"/>
                </a:cubicBezTo>
                <a:cubicBezTo>
                  <a:pt x="934749" y="17545"/>
                  <a:pt x="964796" y="16956"/>
                  <a:pt x="895149" y="9625"/>
                </a:cubicBezTo>
                <a:cubicBezTo>
                  <a:pt x="853546" y="5246"/>
                  <a:pt x="811730" y="3208"/>
                  <a:pt x="770021" y="0"/>
                </a:cubicBezTo>
                <a:cubicBezTo>
                  <a:pt x="686602" y="3208"/>
                  <a:pt x="603047" y="3882"/>
                  <a:pt x="519764" y="9625"/>
                </a:cubicBezTo>
                <a:cubicBezTo>
                  <a:pt x="509642" y="10323"/>
                  <a:pt x="499757" y="14323"/>
                  <a:pt x="490888" y="19250"/>
                </a:cubicBezTo>
                <a:cubicBezTo>
                  <a:pt x="470663" y="30486"/>
                  <a:pt x="433137" y="57751"/>
                  <a:pt x="433137" y="57751"/>
                </a:cubicBezTo>
                <a:lnTo>
                  <a:pt x="375385" y="144379"/>
                </a:lnTo>
                <a:lnTo>
                  <a:pt x="356135" y="173255"/>
                </a:lnTo>
                <a:lnTo>
                  <a:pt x="336884" y="202130"/>
                </a:lnTo>
                <a:cubicBezTo>
                  <a:pt x="313800" y="271385"/>
                  <a:pt x="341814" y="184878"/>
                  <a:pt x="317634" y="269507"/>
                </a:cubicBezTo>
                <a:cubicBezTo>
                  <a:pt x="314847" y="279263"/>
                  <a:pt x="311217" y="288758"/>
                  <a:pt x="308008" y="298383"/>
                </a:cubicBezTo>
                <a:cubicBezTo>
                  <a:pt x="304800" y="458804"/>
                  <a:pt x="304214" y="619299"/>
                  <a:pt x="298383" y="779646"/>
                </a:cubicBezTo>
                <a:cubicBezTo>
                  <a:pt x="296966" y="818613"/>
                  <a:pt x="278814" y="848293"/>
                  <a:pt x="269507" y="885524"/>
                </a:cubicBezTo>
                <a:cubicBezTo>
                  <a:pt x="263090" y="911191"/>
                  <a:pt x="258623" y="937426"/>
                  <a:pt x="250257" y="962526"/>
                </a:cubicBezTo>
                <a:cubicBezTo>
                  <a:pt x="247049" y="972151"/>
                  <a:pt x="242833" y="981498"/>
                  <a:pt x="240632" y="991402"/>
                </a:cubicBezTo>
                <a:cubicBezTo>
                  <a:pt x="236398" y="1010453"/>
                  <a:pt x="233974" y="1029865"/>
                  <a:pt x="231006" y="1049154"/>
                </a:cubicBezTo>
                <a:cubicBezTo>
                  <a:pt x="217996" y="1133714"/>
                  <a:pt x="220893" y="1121894"/>
                  <a:pt x="211756" y="1222408"/>
                </a:cubicBezTo>
                <a:cubicBezTo>
                  <a:pt x="214964" y="1267326"/>
                  <a:pt x="216408" y="1312405"/>
                  <a:pt x="221381" y="1357162"/>
                </a:cubicBezTo>
                <a:cubicBezTo>
                  <a:pt x="222842" y="1370310"/>
                  <a:pt x="228412" y="1382691"/>
                  <a:pt x="231006" y="1395663"/>
                </a:cubicBezTo>
                <a:cubicBezTo>
                  <a:pt x="234834" y="1414800"/>
                  <a:pt x="236398" y="1434364"/>
                  <a:pt x="240632" y="1453415"/>
                </a:cubicBezTo>
                <a:cubicBezTo>
                  <a:pt x="242833" y="1463319"/>
                  <a:pt x="247796" y="1472447"/>
                  <a:pt x="250257" y="1482290"/>
                </a:cubicBezTo>
                <a:lnTo>
                  <a:pt x="269507" y="1559292"/>
                </a:lnTo>
                <a:cubicBezTo>
                  <a:pt x="266299" y="1594585"/>
                  <a:pt x="264566" y="1630043"/>
                  <a:pt x="259882" y="1665170"/>
                </a:cubicBezTo>
                <a:cubicBezTo>
                  <a:pt x="256121" y="1693375"/>
                  <a:pt x="248055" y="1706567"/>
                  <a:pt x="240632" y="1732547"/>
                </a:cubicBezTo>
                <a:cubicBezTo>
                  <a:pt x="236998" y="1745267"/>
                  <a:pt x="234640" y="1758328"/>
                  <a:pt x="231006" y="1771048"/>
                </a:cubicBezTo>
                <a:cubicBezTo>
                  <a:pt x="228219" y="1780804"/>
                  <a:pt x="229637" y="1794027"/>
                  <a:pt x="221381" y="1799924"/>
                </a:cubicBezTo>
                <a:cubicBezTo>
                  <a:pt x="204869" y="1811719"/>
                  <a:pt x="182880" y="1812758"/>
                  <a:pt x="163629" y="1819175"/>
                </a:cubicBezTo>
                <a:cubicBezTo>
                  <a:pt x="110215" y="1836980"/>
                  <a:pt x="144819" y="1827542"/>
                  <a:pt x="57752" y="1838425"/>
                </a:cubicBezTo>
                <a:cubicBezTo>
                  <a:pt x="48127" y="1841633"/>
                  <a:pt x="36799" y="1841712"/>
                  <a:pt x="28876" y="1848050"/>
                </a:cubicBezTo>
                <a:cubicBezTo>
                  <a:pt x="11912" y="1861621"/>
                  <a:pt x="6341" y="1886779"/>
                  <a:pt x="0" y="1905802"/>
                </a:cubicBezTo>
                <a:cubicBezTo>
                  <a:pt x="3208" y="1937886"/>
                  <a:pt x="5857" y="1970032"/>
                  <a:pt x="9625" y="2002055"/>
                </a:cubicBezTo>
                <a:cubicBezTo>
                  <a:pt x="16446" y="2060030"/>
                  <a:pt x="18493" y="2065643"/>
                  <a:pt x="28876" y="2117558"/>
                </a:cubicBezTo>
                <a:cubicBezTo>
                  <a:pt x="32084" y="2172101"/>
                  <a:pt x="4957" y="2238059"/>
                  <a:pt x="38501" y="2281187"/>
                </a:cubicBezTo>
                <a:cubicBezTo>
                  <a:pt x="64184" y="2314208"/>
                  <a:pt x="123209" y="2280033"/>
                  <a:pt x="163629" y="2290812"/>
                </a:cubicBezTo>
                <a:cubicBezTo>
                  <a:pt x="174807" y="2293793"/>
                  <a:pt x="175474" y="2310801"/>
                  <a:pt x="182880" y="2319688"/>
                </a:cubicBezTo>
                <a:cubicBezTo>
                  <a:pt x="191594" y="2330145"/>
                  <a:pt x="202131" y="2338939"/>
                  <a:pt x="211756" y="2348564"/>
                </a:cubicBezTo>
                <a:cubicBezTo>
                  <a:pt x="228697" y="2399389"/>
                  <a:pt x="215753" y="2368998"/>
                  <a:pt x="259882" y="2435191"/>
                </a:cubicBezTo>
                <a:lnTo>
                  <a:pt x="279133" y="2464067"/>
                </a:lnTo>
                <a:cubicBezTo>
                  <a:pt x="282341" y="2480109"/>
                  <a:pt x="288758" y="2495834"/>
                  <a:pt x="288758" y="2512194"/>
                </a:cubicBezTo>
                <a:cubicBezTo>
                  <a:pt x="288758" y="3133745"/>
                  <a:pt x="321188" y="2956451"/>
                  <a:pt x="269507" y="3214838"/>
                </a:cubicBezTo>
                <a:cubicBezTo>
                  <a:pt x="272716" y="3275798"/>
                  <a:pt x="272392" y="3337047"/>
                  <a:pt x="279133" y="3397718"/>
                </a:cubicBezTo>
                <a:cubicBezTo>
                  <a:pt x="282055" y="3424013"/>
                  <a:pt x="294641" y="3448529"/>
                  <a:pt x="298383" y="3474720"/>
                </a:cubicBezTo>
                <a:cubicBezTo>
                  <a:pt x="301591" y="3497179"/>
                  <a:pt x="301489" y="3520367"/>
                  <a:pt x="308008" y="3542097"/>
                </a:cubicBezTo>
                <a:cubicBezTo>
                  <a:pt x="316029" y="3568832"/>
                  <a:pt x="335282" y="3576321"/>
                  <a:pt x="356135" y="3590223"/>
                </a:cubicBezTo>
                <a:cubicBezTo>
                  <a:pt x="390706" y="3642081"/>
                  <a:pt x="355909" y="3602688"/>
                  <a:pt x="404261" y="3628724"/>
                </a:cubicBezTo>
                <a:cubicBezTo>
                  <a:pt x="583986" y="3725499"/>
                  <a:pt x="438714" y="3666011"/>
                  <a:pt x="539015" y="3696101"/>
                </a:cubicBezTo>
                <a:cubicBezTo>
                  <a:pt x="558451" y="3701932"/>
                  <a:pt x="577516" y="3708934"/>
                  <a:pt x="596766" y="3715351"/>
                </a:cubicBezTo>
                <a:lnTo>
                  <a:pt x="625642" y="3724977"/>
                </a:lnTo>
                <a:lnTo>
                  <a:pt x="933651" y="3715351"/>
                </a:lnTo>
                <a:cubicBezTo>
                  <a:pt x="973394" y="3713458"/>
                  <a:pt x="1027206" y="3709834"/>
                  <a:pt x="1068404" y="3696101"/>
                </a:cubicBezTo>
                <a:cubicBezTo>
                  <a:pt x="1084795" y="3690637"/>
                  <a:pt x="1100140" y="3682314"/>
                  <a:pt x="1116531" y="3676850"/>
                </a:cubicBezTo>
                <a:cubicBezTo>
                  <a:pt x="1129081" y="3672667"/>
                  <a:pt x="1142646" y="3671870"/>
                  <a:pt x="1155032" y="3667225"/>
                </a:cubicBezTo>
                <a:cubicBezTo>
                  <a:pt x="1168467" y="3662187"/>
                  <a:pt x="1180211" y="3653304"/>
                  <a:pt x="1193533" y="3647975"/>
                </a:cubicBezTo>
                <a:cubicBezTo>
                  <a:pt x="1212373" y="3640439"/>
                  <a:pt x="1232034" y="3635141"/>
                  <a:pt x="1251284" y="3628724"/>
                </a:cubicBezTo>
                <a:lnTo>
                  <a:pt x="1309036" y="3609474"/>
                </a:lnTo>
                <a:cubicBezTo>
                  <a:pt x="1318661" y="3606265"/>
                  <a:pt x="1329470" y="3605476"/>
                  <a:pt x="1337912" y="3599848"/>
                </a:cubicBezTo>
                <a:cubicBezTo>
                  <a:pt x="1357162" y="3587014"/>
                  <a:pt x="1379303" y="3577707"/>
                  <a:pt x="1395663" y="3561347"/>
                </a:cubicBezTo>
                <a:cubicBezTo>
                  <a:pt x="1467315" y="3489695"/>
                  <a:pt x="1376606" y="3577682"/>
                  <a:pt x="1463040" y="3503596"/>
                </a:cubicBezTo>
                <a:cubicBezTo>
                  <a:pt x="1473375" y="3494737"/>
                  <a:pt x="1481581" y="3483579"/>
                  <a:pt x="1491916" y="3474720"/>
                </a:cubicBezTo>
                <a:cubicBezTo>
                  <a:pt x="1526419" y="3445146"/>
                  <a:pt x="1538777" y="3441822"/>
                  <a:pt x="1578543" y="3416968"/>
                </a:cubicBezTo>
                <a:cubicBezTo>
                  <a:pt x="1588353" y="3410837"/>
                  <a:pt x="1597794" y="3404135"/>
                  <a:pt x="1607419" y="3397718"/>
                </a:cubicBezTo>
                <a:cubicBezTo>
                  <a:pt x="1659406" y="3319735"/>
                  <a:pt x="1588852" y="3421479"/>
                  <a:pt x="1655545" y="3339966"/>
                </a:cubicBezTo>
                <a:cubicBezTo>
                  <a:pt x="1675862" y="3315134"/>
                  <a:pt x="1690610" y="3285651"/>
                  <a:pt x="1713297" y="3262964"/>
                </a:cubicBezTo>
                <a:cubicBezTo>
                  <a:pt x="1753516" y="3222745"/>
                  <a:pt x="1734006" y="3244978"/>
                  <a:pt x="1771048" y="3195587"/>
                </a:cubicBezTo>
                <a:cubicBezTo>
                  <a:pt x="1789458" y="3140362"/>
                  <a:pt x="1767491" y="3191910"/>
                  <a:pt x="1809549" y="3137836"/>
                </a:cubicBezTo>
                <a:cubicBezTo>
                  <a:pt x="1870015" y="3060094"/>
                  <a:pt x="1821027" y="3098100"/>
                  <a:pt x="1876926" y="3060834"/>
                </a:cubicBezTo>
                <a:cubicBezTo>
                  <a:pt x="1880135" y="3051209"/>
                  <a:pt x="1880924" y="3040400"/>
                  <a:pt x="1886552" y="3031958"/>
                </a:cubicBezTo>
                <a:cubicBezTo>
                  <a:pt x="1904648" y="3004814"/>
                  <a:pt x="1950229" y="2979881"/>
                  <a:pt x="1973179" y="2964581"/>
                </a:cubicBezTo>
                <a:cubicBezTo>
                  <a:pt x="1982804" y="2958164"/>
                  <a:pt x="1990711" y="2947599"/>
                  <a:pt x="2002055" y="2945330"/>
                </a:cubicBezTo>
                <a:cubicBezTo>
                  <a:pt x="2060130" y="2933715"/>
                  <a:pt x="2034661" y="2940878"/>
                  <a:pt x="2079057" y="2926080"/>
                </a:cubicBezTo>
                <a:cubicBezTo>
                  <a:pt x="2098307" y="2913246"/>
                  <a:pt x="2123974" y="2906829"/>
                  <a:pt x="2136808" y="2887579"/>
                </a:cubicBezTo>
                <a:cubicBezTo>
                  <a:pt x="2162476" y="2849078"/>
                  <a:pt x="2146434" y="2865120"/>
                  <a:pt x="2184935" y="2839452"/>
                </a:cubicBezTo>
                <a:cubicBezTo>
                  <a:pt x="2229853" y="2772076"/>
                  <a:pt x="2204186" y="2794535"/>
                  <a:pt x="2252312" y="2762450"/>
                </a:cubicBezTo>
                <a:cubicBezTo>
                  <a:pt x="2275198" y="2693791"/>
                  <a:pt x="2242746" y="2776800"/>
                  <a:pt x="2290813" y="2704699"/>
                </a:cubicBezTo>
                <a:cubicBezTo>
                  <a:pt x="2296441" y="2696257"/>
                  <a:pt x="2295511" y="2684692"/>
                  <a:pt x="2300438" y="2675823"/>
                </a:cubicBezTo>
                <a:cubicBezTo>
                  <a:pt x="2311674" y="2655598"/>
                  <a:pt x="2328592" y="2638765"/>
                  <a:pt x="2338939" y="2618071"/>
                </a:cubicBezTo>
                <a:cubicBezTo>
                  <a:pt x="2345356" y="2605237"/>
                  <a:pt x="2352860" y="2592892"/>
                  <a:pt x="2358189" y="2579570"/>
                </a:cubicBezTo>
                <a:cubicBezTo>
                  <a:pt x="2365725" y="2560730"/>
                  <a:pt x="2377440" y="2521819"/>
                  <a:pt x="2377440" y="2521819"/>
                </a:cubicBezTo>
                <a:cubicBezTo>
                  <a:pt x="2374232" y="2483318"/>
                  <a:pt x="2372607" y="2444652"/>
                  <a:pt x="2367815" y="2406316"/>
                </a:cubicBezTo>
                <a:cubicBezTo>
                  <a:pt x="2366174" y="2393189"/>
                  <a:pt x="2361059" y="2380729"/>
                  <a:pt x="2358189" y="2367815"/>
                </a:cubicBezTo>
                <a:cubicBezTo>
                  <a:pt x="2354640" y="2351845"/>
                  <a:pt x="2352532" y="2335560"/>
                  <a:pt x="2348564" y="2319688"/>
                </a:cubicBezTo>
                <a:cubicBezTo>
                  <a:pt x="2346103" y="2309845"/>
                  <a:pt x="2341726" y="2300568"/>
                  <a:pt x="2338939" y="2290812"/>
                </a:cubicBezTo>
                <a:cubicBezTo>
                  <a:pt x="2335305" y="2278092"/>
                  <a:pt x="2332948" y="2265031"/>
                  <a:pt x="2329314" y="2252311"/>
                </a:cubicBezTo>
                <a:cubicBezTo>
                  <a:pt x="2326527" y="2242556"/>
                  <a:pt x="2322149" y="2233279"/>
                  <a:pt x="2319688" y="2223436"/>
                </a:cubicBezTo>
                <a:cubicBezTo>
                  <a:pt x="2315720" y="2207564"/>
                  <a:pt x="2313271" y="2191351"/>
                  <a:pt x="2310063" y="2175309"/>
                </a:cubicBezTo>
                <a:cubicBezTo>
                  <a:pt x="2313271" y="2114349"/>
                  <a:pt x="2315006" y="2053294"/>
                  <a:pt x="2319688" y="1992429"/>
                </a:cubicBezTo>
                <a:cubicBezTo>
                  <a:pt x="2321428" y="1969809"/>
                  <a:pt x="2324213" y="1947158"/>
                  <a:pt x="2329314" y="1925052"/>
                </a:cubicBezTo>
                <a:cubicBezTo>
                  <a:pt x="2333877" y="1905280"/>
                  <a:pt x="2348564" y="1867301"/>
                  <a:pt x="2348564" y="1867301"/>
                </a:cubicBezTo>
                <a:cubicBezTo>
                  <a:pt x="2345356" y="1799924"/>
                  <a:pt x="2346671" y="1732179"/>
                  <a:pt x="2338939" y="1665170"/>
                </a:cubicBezTo>
                <a:cubicBezTo>
                  <a:pt x="2336959" y="1648006"/>
                  <a:pt x="2325152" y="1633435"/>
                  <a:pt x="2319688" y="1617044"/>
                </a:cubicBezTo>
                <a:cubicBezTo>
                  <a:pt x="2315505" y="1604494"/>
                  <a:pt x="2314246" y="1591093"/>
                  <a:pt x="2310063" y="1578543"/>
                </a:cubicBezTo>
                <a:cubicBezTo>
                  <a:pt x="2304599" y="1562152"/>
                  <a:pt x="2296880" y="1546595"/>
                  <a:pt x="2290813" y="1530417"/>
                </a:cubicBezTo>
                <a:cubicBezTo>
                  <a:pt x="2287250" y="1520917"/>
                  <a:pt x="2285386" y="1510778"/>
                  <a:pt x="2281187" y="1501541"/>
                </a:cubicBezTo>
                <a:cubicBezTo>
                  <a:pt x="2269312" y="1475416"/>
                  <a:pt x="2251760" y="1451763"/>
                  <a:pt x="2242686" y="1424539"/>
                </a:cubicBezTo>
                <a:cubicBezTo>
                  <a:pt x="2239478" y="1414914"/>
                  <a:pt x="2237058" y="1404989"/>
                  <a:pt x="2233061" y="1395663"/>
                </a:cubicBezTo>
                <a:cubicBezTo>
                  <a:pt x="2218406" y="1361468"/>
                  <a:pt x="2213894" y="1357287"/>
                  <a:pt x="2194560" y="1328286"/>
                </a:cubicBezTo>
                <a:lnTo>
                  <a:pt x="2165684" y="1241659"/>
                </a:lnTo>
                <a:lnTo>
                  <a:pt x="2156059" y="1212783"/>
                </a:lnTo>
                <a:cubicBezTo>
                  <a:pt x="2152851" y="1203158"/>
                  <a:pt x="2148895" y="1193750"/>
                  <a:pt x="2146434" y="1183907"/>
                </a:cubicBezTo>
                <a:cubicBezTo>
                  <a:pt x="2140017" y="1158240"/>
                  <a:pt x="2132372" y="1132849"/>
                  <a:pt x="2127183" y="1106905"/>
                </a:cubicBezTo>
                <a:cubicBezTo>
                  <a:pt x="2123975" y="1090863"/>
                  <a:pt x="2123302" y="1074097"/>
                  <a:pt x="2117558" y="1058779"/>
                </a:cubicBezTo>
                <a:cubicBezTo>
                  <a:pt x="2113496" y="1047947"/>
                  <a:pt x="2104724" y="1039528"/>
                  <a:pt x="2098307" y="1029903"/>
                </a:cubicBezTo>
                <a:cubicBezTo>
                  <a:pt x="2095099" y="1013861"/>
                  <a:pt x="2091371" y="997914"/>
                  <a:pt x="2088682" y="981777"/>
                </a:cubicBezTo>
                <a:cubicBezTo>
                  <a:pt x="2084952" y="959399"/>
                  <a:pt x="2083115" y="936721"/>
                  <a:pt x="2079057" y="914400"/>
                </a:cubicBezTo>
                <a:cubicBezTo>
                  <a:pt x="2076691" y="901385"/>
                  <a:pt x="2072302" y="888813"/>
                  <a:pt x="2069432" y="875899"/>
                </a:cubicBezTo>
                <a:cubicBezTo>
                  <a:pt x="2060460" y="835527"/>
                  <a:pt x="2057149" y="811830"/>
                  <a:pt x="2050181" y="770021"/>
                </a:cubicBezTo>
                <a:cubicBezTo>
                  <a:pt x="2053389" y="744354"/>
                  <a:pt x="2053000" y="717975"/>
                  <a:pt x="2059806" y="693019"/>
                </a:cubicBezTo>
                <a:cubicBezTo>
                  <a:pt x="2065885" y="670729"/>
                  <a:pt x="2089021" y="654348"/>
                  <a:pt x="2107933" y="644892"/>
                </a:cubicBezTo>
                <a:cubicBezTo>
                  <a:pt x="2117008" y="640355"/>
                  <a:pt x="2127183" y="638475"/>
                  <a:pt x="2136808" y="635267"/>
                </a:cubicBezTo>
                <a:cubicBezTo>
                  <a:pt x="2194560" y="638475"/>
                  <a:pt x="2252222" y="644892"/>
                  <a:pt x="2310063" y="644892"/>
                </a:cubicBezTo>
                <a:cubicBezTo>
                  <a:pt x="2332750" y="644892"/>
                  <a:pt x="2359532" y="649195"/>
                  <a:pt x="2377440" y="635267"/>
                </a:cubicBezTo>
                <a:cubicBezTo>
                  <a:pt x="2393457" y="622809"/>
                  <a:pt x="2385435" y="594400"/>
                  <a:pt x="2396691" y="577516"/>
                </a:cubicBezTo>
                <a:lnTo>
                  <a:pt x="2415941" y="548640"/>
                </a:lnTo>
                <a:cubicBezTo>
                  <a:pt x="2419149" y="535806"/>
                  <a:pt x="2422696" y="523053"/>
                  <a:pt x="2425566" y="510139"/>
                </a:cubicBezTo>
                <a:cubicBezTo>
                  <a:pt x="2429115" y="494169"/>
                  <a:pt x="2431224" y="477884"/>
                  <a:pt x="2435192" y="462012"/>
                </a:cubicBezTo>
                <a:cubicBezTo>
                  <a:pt x="2437653" y="452169"/>
                  <a:pt x="2442536" y="443023"/>
                  <a:pt x="2444817" y="433137"/>
                </a:cubicBezTo>
                <a:cubicBezTo>
                  <a:pt x="2452174" y="401255"/>
                  <a:pt x="2464067" y="336884"/>
                  <a:pt x="2464067" y="336884"/>
                </a:cubicBezTo>
                <a:cubicBezTo>
                  <a:pt x="2460859" y="288758"/>
                  <a:pt x="2459768" y="240443"/>
                  <a:pt x="2454442" y="192505"/>
                </a:cubicBezTo>
                <a:cubicBezTo>
                  <a:pt x="2453322" y="182421"/>
                  <a:pt x="2451991" y="170803"/>
                  <a:pt x="2444817" y="163629"/>
                </a:cubicBezTo>
                <a:cubicBezTo>
                  <a:pt x="2428457" y="147269"/>
                  <a:pt x="2409014" y="132444"/>
                  <a:pt x="2387065" y="125128"/>
                </a:cubicBezTo>
                <a:lnTo>
                  <a:pt x="2213811" y="67377"/>
                </a:lnTo>
                <a:lnTo>
                  <a:pt x="2156059" y="48126"/>
                </a:lnTo>
                <a:lnTo>
                  <a:pt x="2127183" y="38501"/>
                </a:lnTo>
                <a:lnTo>
                  <a:pt x="1963554" y="48126"/>
                </a:lnTo>
              </a:path>
            </a:pathLst>
          </a:custGeom>
          <a:solidFill>
            <a:srgbClr val="7F600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자유형: 도형 2"/>
          <p:cNvSpPr/>
          <p:nvPr/>
        </p:nvSpPr>
        <p:spPr>
          <a:xfrm>
            <a:off x="7831631" y="2714324"/>
            <a:ext cx="1196866" cy="1453415"/>
          </a:xfrm>
          <a:custGeom>
            <a:avLst/>
            <a:gdLst>
              <a:gd name="connsiteX0" fmla="*/ 561598 w 1196866"/>
              <a:gd name="connsiteY0" fmla="*/ 48127 h 1453415"/>
              <a:gd name="connsiteX1" fmla="*/ 388344 w 1196866"/>
              <a:gd name="connsiteY1" fmla="*/ 38501 h 1453415"/>
              <a:gd name="connsiteX2" fmla="*/ 330592 w 1196866"/>
              <a:gd name="connsiteY2" fmla="*/ 48127 h 1453415"/>
              <a:gd name="connsiteX3" fmla="*/ 263215 w 1196866"/>
              <a:gd name="connsiteY3" fmla="*/ 67377 h 1453415"/>
              <a:gd name="connsiteX4" fmla="*/ 234340 w 1196866"/>
              <a:gd name="connsiteY4" fmla="*/ 86628 h 1453415"/>
              <a:gd name="connsiteX5" fmla="*/ 195838 w 1196866"/>
              <a:gd name="connsiteY5" fmla="*/ 144379 h 1453415"/>
              <a:gd name="connsiteX6" fmla="*/ 176588 w 1196866"/>
              <a:gd name="connsiteY6" fmla="*/ 202131 h 1453415"/>
              <a:gd name="connsiteX7" fmla="*/ 166963 w 1196866"/>
              <a:gd name="connsiteY7" fmla="*/ 327259 h 1453415"/>
              <a:gd name="connsiteX8" fmla="*/ 138087 w 1196866"/>
              <a:gd name="connsiteY8" fmla="*/ 336884 h 1453415"/>
              <a:gd name="connsiteX9" fmla="*/ 109211 w 1196866"/>
              <a:gd name="connsiteY9" fmla="*/ 356135 h 1453415"/>
              <a:gd name="connsiteX10" fmla="*/ 51460 w 1196866"/>
              <a:gd name="connsiteY10" fmla="*/ 394636 h 1453415"/>
              <a:gd name="connsiteX11" fmla="*/ 12958 w 1196866"/>
              <a:gd name="connsiteY11" fmla="*/ 452388 h 1453415"/>
              <a:gd name="connsiteX12" fmla="*/ 12958 w 1196866"/>
              <a:gd name="connsiteY12" fmla="*/ 587141 h 1453415"/>
              <a:gd name="connsiteX13" fmla="*/ 22584 w 1196866"/>
              <a:gd name="connsiteY13" fmla="*/ 616017 h 1453415"/>
              <a:gd name="connsiteX14" fmla="*/ 61085 w 1196866"/>
              <a:gd name="connsiteY14" fmla="*/ 673769 h 1453415"/>
              <a:gd name="connsiteX15" fmla="*/ 51460 w 1196866"/>
              <a:gd name="connsiteY15" fmla="*/ 827773 h 1453415"/>
              <a:gd name="connsiteX16" fmla="*/ 32209 w 1196866"/>
              <a:gd name="connsiteY16" fmla="*/ 1058779 h 1453415"/>
              <a:gd name="connsiteX17" fmla="*/ 51460 w 1196866"/>
              <a:gd name="connsiteY17" fmla="*/ 1193533 h 1453415"/>
              <a:gd name="connsiteX18" fmla="*/ 89961 w 1196866"/>
              <a:gd name="connsiteY18" fmla="*/ 1251284 h 1453415"/>
              <a:gd name="connsiteX19" fmla="*/ 109211 w 1196866"/>
              <a:gd name="connsiteY19" fmla="*/ 1280160 h 1453415"/>
              <a:gd name="connsiteX20" fmla="*/ 118836 w 1196866"/>
              <a:gd name="connsiteY20" fmla="*/ 1309036 h 1453415"/>
              <a:gd name="connsiteX21" fmla="*/ 128462 w 1196866"/>
              <a:gd name="connsiteY21" fmla="*/ 1376413 h 1453415"/>
              <a:gd name="connsiteX22" fmla="*/ 147712 w 1196866"/>
              <a:gd name="connsiteY22" fmla="*/ 1405289 h 1453415"/>
              <a:gd name="connsiteX23" fmla="*/ 234340 w 1196866"/>
              <a:gd name="connsiteY23" fmla="*/ 1453415 h 1453415"/>
              <a:gd name="connsiteX24" fmla="*/ 340217 w 1196866"/>
              <a:gd name="connsiteY24" fmla="*/ 1424539 h 1453415"/>
              <a:gd name="connsiteX25" fmla="*/ 378718 w 1196866"/>
              <a:gd name="connsiteY25" fmla="*/ 1366788 h 1453415"/>
              <a:gd name="connsiteX26" fmla="*/ 397969 w 1196866"/>
              <a:gd name="connsiteY26" fmla="*/ 1337912 h 1453415"/>
              <a:gd name="connsiteX27" fmla="*/ 417220 w 1196866"/>
              <a:gd name="connsiteY27" fmla="*/ 1309036 h 1453415"/>
              <a:gd name="connsiteX28" fmla="*/ 474971 w 1196866"/>
              <a:gd name="connsiteY28" fmla="*/ 1280160 h 1453415"/>
              <a:gd name="connsiteX29" fmla="*/ 523097 w 1196866"/>
              <a:gd name="connsiteY29" fmla="*/ 1318661 h 1453415"/>
              <a:gd name="connsiteX30" fmla="*/ 628975 w 1196866"/>
              <a:gd name="connsiteY30" fmla="*/ 1366788 h 1453415"/>
              <a:gd name="connsiteX31" fmla="*/ 763729 w 1196866"/>
              <a:gd name="connsiteY31" fmla="*/ 1357162 h 1453415"/>
              <a:gd name="connsiteX32" fmla="*/ 802230 w 1196866"/>
              <a:gd name="connsiteY32" fmla="*/ 1347537 h 1453415"/>
              <a:gd name="connsiteX33" fmla="*/ 859982 w 1196866"/>
              <a:gd name="connsiteY33" fmla="*/ 1328287 h 1453415"/>
              <a:gd name="connsiteX34" fmla="*/ 908108 w 1196866"/>
              <a:gd name="connsiteY34" fmla="*/ 1289785 h 1453415"/>
              <a:gd name="connsiteX35" fmla="*/ 994735 w 1196866"/>
              <a:gd name="connsiteY35" fmla="*/ 1241659 h 1453415"/>
              <a:gd name="connsiteX36" fmla="*/ 1033236 w 1196866"/>
              <a:gd name="connsiteY36" fmla="*/ 1183908 h 1453415"/>
              <a:gd name="connsiteX37" fmla="*/ 1042862 w 1196866"/>
              <a:gd name="connsiteY37" fmla="*/ 1155032 h 1453415"/>
              <a:gd name="connsiteX38" fmla="*/ 1023611 w 1196866"/>
              <a:gd name="connsiteY38" fmla="*/ 914400 h 1453415"/>
              <a:gd name="connsiteX39" fmla="*/ 1013986 w 1196866"/>
              <a:gd name="connsiteY39" fmla="*/ 885524 h 1453415"/>
              <a:gd name="connsiteX40" fmla="*/ 1004361 w 1196866"/>
              <a:gd name="connsiteY40" fmla="*/ 818148 h 1453415"/>
              <a:gd name="connsiteX41" fmla="*/ 994735 w 1196866"/>
              <a:gd name="connsiteY41" fmla="*/ 721895 h 1453415"/>
              <a:gd name="connsiteX42" fmla="*/ 975485 w 1196866"/>
              <a:gd name="connsiteY42" fmla="*/ 693019 h 1453415"/>
              <a:gd name="connsiteX43" fmla="*/ 946609 w 1196866"/>
              <a:gd name="connsiteY43" fmla="*/ 635268 h 1453415"/>
              <a:gd name="connsiteX44" fmla="*/ 917733 w 1196866"/>
              <a:gd name="connsiteY44" fmla="*/ 577516 h 1453415"/>
              <a:gd name="connsiteX45" fmla="*/ 888857 w 1196866"/>
              <a:gd name="connsiteY45" fmla="*/ 519764 h 1453415"/>
              <a:gd name="connsiteX46" fmla="*/ 869607 w 1196866"/>
              <a:gd name="connsiteY46" fmla="*/ 462013 h 1453415"/>
              <a:gd name="connsiteX47" fmla="*/ 879232 w 1196866"/>
              <a:gd name="connsiteY47" fmla="*/ 365760 h 1453415"/>
              <a:gd name="connsiteX48" fmla="*/ 927358 w 1196866"/>
              <a:gd name="connsiteY48" fmla="*/ 327259 h 1453415"/>
              <a:gd name="connsiteX49" fmla="*/ 1129489 w 1196866"/>
              <a:gd name="connsiteY49" fmla="*/ 317634 h 1453415"/>
              <a:gd name="connsiteX50" fmla="*/ 1158365 w 1196866"/>
              <a:gd name="connsiteY50" fmla="*/ 308009 h 1453415"/>
              <a:gd name="connsiteX51" fmla="*/ 1177615 w 1196866"/>
              <a:gd name="connsiteY51" fmla="*/ 250257 h 1453415"/>
              <a:gd name="connsiteX52" fmla="*/ 1196866 w 1196866"/>
              <a:gd name="connsiteY52" fmla="*/ 211756 h 1453415"/>
              <a:gd name="connsiteX53" fmla="*/ 1187241 w 1196866"/>
              <a:gd name="connsiteY53" fmla="*/ 96253 h 1453415"/>
              <a:gd name="connsiteX54" fmla="*/ 1167990 w 1196866"/>
              <a:gd name="connsiteY54" fmla="*/ 67377 h 1453415"/>
              <a:gd name="connsiteX55" fmla="*/ 1110238 w 1196866"/>
              <a:gd name="connsiteY55" fmla="*/ 57752 h 1453415"/>
              <a:gd name="connsiteX56" fmla="*/ 840731 w 1196866"/>
              <a:gd name="connsiteY56" fmla="*/ 28876 h 1453415"/>
              <a:gd name="connsiteX57" fmla="*/ 811855 w 1196866"/>
              <a:gd name="connsiteY57" fmla="*/ 19251 h 1453415"/>
              <a:gd name="connsiteX58" fmla="*/ 763729 w 1196866"/>
              <a:gd name="connsiteY58" fmla="*/ 0 h 1453415"/>
              <a:gd name="connsiteX59" fmla="*/ 628975 w 1196866"/>
              <a:gd name="connsiteY59" fmla="*/ 9625 h 1453415"/>
              <a:gd name="connsiteX60" fmla="*/ 571224 w 1196866"/>
              <a:gd name="connsiteY60" fmla="*/ 28876 h 1453415"/>
              <a:gd name="connsiteX61" fmla="*/ 532723 w 1196866"/>
              <a:gd name="connsiteY61" fmla="*/ 38501 h 1453415"/>
              <a:gd name="connsiteX62" fmla="*/ 503847 w 1196866"/>
              <a:gd name="connsiteY62" fmla="*/ 57752 h 145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96866" h="1453415">
                <a:moveTo>
                  <a:pt x="561598" y="48127"/>
                </a:moveTo>
                <a:cubicBezTo>
                  <a:pt x="503847" y="44918"/>
                  <a:pt x="446184" y="38501"/>
                  <a:pt x="388344" y="38501"/>
                </a:cubicBezTo>
                <a:cubicBezTo>
                  <a:pt x="368828" y="38501"/>
                  <a:pt x="349729" y="44299"/>
                  <a:pt x="330592" y="48127"/>
                </a:cubicBezTo>
                <a:cubicBezTo>
                  <a:pt x="300375" y="54170"/>
                  <a:pt x="290738" y="58203"/>
                  <a:pt x="263215" y="67377"/>
                </a:cubicBezTo>
                <a:cubicBezTo>
                  <a:pt x="253590" y="73794"/>
                  <a:pt x="241958" y="77922"/>
                  <a:pt x="234340" y="86628"/>
                </a:cubicBezTo>
                <a:cubicBezTo>
                  <a:pt x="219105" y="104040"/>
                  <a:pt x="195838" y="144379"/>
                  <a:pt x="195838" y="144379"/>
                </a:cubicBezTo>
                <a:cubicBezTo>
                  <a:pt x="189421" y="163630"/>
                  <a:pt x="178144" y="181899"/>
                  <a:pt x="176588" y="202131"/>
                </a:cubicBezTo>
                <a:cubicBezTo>
                  <a:pt x="173380" y="243840"/>
                  <a:pt x="178455" y="287036"/>
                  <a:pt x="166963" y="327259"/>
                </a:cubicBezTo>
                <a:cubicBezTo>
                  <a:pt x="164176" y="337015"/>
                  <a:pt x="147712" y="333676"/>
                  <a:pt x="138087" y="336884"/>
                </a:cubicBezTo>
                <a:cubicBezTo>
                  <a:pt x="128462" y="343301"/>
                  <a:pt x="119558" y="350962"/>
                  <a:pt x="109211" y="356135"/>
                </a:cubicBezTo>
                <a:cubicBezTo>
                  <a:pt x="68326" y="376577"/>
                  <a:pt x="86295" y="349848"/>
                  <a:pt x="51460" y="394636"/>
                </a:cubicBezTo>
                <a:cubicBezTo>
                  <a:pt x="37256" y="412899"/>
                  <a:pt x="12958" y="452388"/>
                  <a:pt x="12958" y="452388"/>
                </a:cubicBezTo>
                <a:cubicBezTo>
                  <a:pt x="-6666" y="511260"/>
                  <a:pt x="-1803" y="483813"/>
                  <a:pt x="12958" y="587141"/>
                </a:cubicBezTo>
                <a:cubicBezTo>
                  <a:pt x="14393" y="597185"/>
                  <a:pt x="17657" y="607148"/>
                  <a:pt x="22584" y="616017"/>
                </a:cubicBezTo>
                <a:cubicBezTo>
                  <a:pt x="33820" y="636242"/>
                  <a:pt x="61085" y="673769"/>
                  <a:pt x="61085" y="673769"/>
                </a:cubicBezTo>
                <a:cubicBezTo>
                  <a:pt x="57877" y="725104"/>
                  <a:pt x="54394" y="776422"/>
                  <a:pt x="51460" y="827773"/>
                </a:cubicBezTo>
                <a:cubicBezTo>
                  <a:pt x="39717" y="1033278"/>
                  <a:pt x="54143" y="949109"/>
                  <a:pt x="32209" y="1058779"/>
                </a:cubicBezTo>
                <a:cubicBezTo>
                  <a:pt x="33263" y="1070374"/>
                  <a:pt x="33344" y="1160924"/>
                  <a:pt x="51460" y="1193533"/>
                </a:cubicBezTo>
                <a:cubicBezTo>
                  <a:pt x="62696" y="1213757"/>
                  <a:pt x="77127" y="1232034"/>
                  <a:pt x="89961" y="1251284"/>
                </a:cubicBezTo>
                <a:cubicBezTo>
                  <a:pt x="96378" y="1260909"/>
                  <a:pt x="105553" y="1269186"/>
                  <a:pt x="109211" y="1280160"/>
                </a:cubicBezTo>
                <a:lnTo>
                  <a:pt x="118836" y="1309036"/>
                </a:lnTo>
                <a:cubicBezTo>
                  <a:pt x="122045" y="1331495"/>
                  <a:pt x="121943" y="1354683"/>
                  <a:pt x="128462" y="1376413"/>
                </a:cubicBezTo>
                <a:cubicBezTo>
                  <a:pt x="131786" y="1387493"/>
                  <a:pt x="139006" y="1397671"/>
                  <a:pt x="147712" y="1405289"/>
                </a:cubicBezTo>
                <a:cubicBezTo>
                  <a:pt x="188446" y="1440932"/>
                  <a:pt x="194680" y="1440195"/>
                  <a:pt x="234340" y="1453415"/>
                </a:cubicBezTo>
                <a:cubicBezTo>
                  <a:pt x="270102" y="1448945"/>
                  <a:pt x="313396" y="1455192"/>
                  <a:pt x="340217" y="1424539"/>
                </a:cubicBezTo>
                <a:cubicBezTo>
                  <a:pt x="355452" y="1407127"/>
                  <a:pt x="365884" y="1386038"/>
                  <a:pt x="378718" y="1366788"/>
                </a:cubicBezTo>
                <a:lnTo>
                  <a:pt x="397969" y="1337912"/>
                </a:lnTo>
                <a:cubicBezTo>
                  <a:pt x="404386" y="1328287"/>
                  <a:pt x="407595" y="1315453"/>
                  <a:pt x="417220" y="1309036"/>
                </a:cubicBezTo>
                <a:cubicBezTo>
                  <a:pt x="454537" y="1284157"/>
                  <a:pt x="435121" y="1293443"/>
                  <a:pt x="474971" y="1280160"/>
                </a:cubicBezTo>
                <a:cubicBezTo>
                  <a:pt x="571326" y="1304248"/>
                  <a:pt x="472466" y="1268030"/>
                  <a:pt x="523097" y="1318661"/>
                </a:cubicBezTo>
                <a:cubicBezTo>
                  <a:pt x="564725" y="1360289"/>
                  <a:pt x="579189" y="1356830"/>
                  <a:pt x="628975" y="1366788"/>
                </a:cubicBezTo>
                <a:cubicBezTo>
                  <a:pt x="673893" y="1363579"/>
                  <a:pt x="718972" y="1362135"/>
                  <a:pt x="763729" y="1357162"/>
                </a:cubicBezTo>
                <a:cubicBezTo>
                  <a:pt x="776877" y="1355701"/>
                  <a:pt x="789559" y="1351338"/>
                  <a:pt x="802230" y="1347537"/>
                </a:cubicBezTo>
                <a:cubicBezTo>
                  <a:pt x="821666" y="1341706"/>
                  <a:pt x="859982" y="1328287"/>
                  <a:pt x="859982" y="1328287"/>
                </a:cubicBezTo>
                <a:cubicBezTo>
                  <a:pt x="895549" y="1274934"/>
                  <a:pt x="858882" y="1317133"/>
                  <a:pt x="908108" y="1289785"/>
                </a:cubicBezTo>
                <a:cubicBezTo>
                  <a:pt x="1007395" y="1234625"/>
                  <a:pt x="929399" y="1263438"/>
                  <a:pt x="994735" y="1241659"/>
                </a:cubicBezTo>
                <a:cubicBezTo>
                  <a:pt x="1017624" y="1172998"/>
                  <a:pt x="985169" y="1256008"/>
                  <a:pt x="1033236" y="1183908"/>
                </a:cubicBezTo>
                <a:cubicBezTo>
                  <a:pt x="1038864" y="1175466"/>
                  <a:pt x="1039653" y="1164657"/>
                  <a:pt x="1042862" y="1155032"/>
                </a:cubicBezTo>
                <a:cubicBezTo>
                  <a:pt x="1038962" y="1084838"/>
                  <a:pt x="1038676" y="989728"/>
                  <a:pt x="1023611" y="914400"/>
                </a:cubicBezTo>
                <a:cubicBezTo>
                  <a:pt x="1021621" y="904451"/>
                  <a:pt x="1017194" y="895149"/>
                  <a:pt x="1013986" y="885524"/>
                </a:cubicBezTo>
                <a:cubicBezTo>
                  <a:pt x="1010778" y="863065"/>
                  <a:pt x="1007012" y="840679"/>
                  <a:pt x="1004361" y="818148"/>
                </a:cubicBezTo>
                <a:cubicBezTo>
                  <a:pt x="1000593" y="786124"/>
                  <a:pt x="1001985" y="753314"/>
                  <a:pt x="994735" y="721895"/>
                </a:cubicBezTo>
                <a:cubicBezTo>
                  <a:pt x="992134" y="710623"/>
                  <a:pt x="980658" y="703366"/>
                  <a:pt x="975485" y="693019"/>
                </a:cubicBezTo>
                <a:cubicBezTo>
                  <a:pt x="935643" y="613332"/>
                  <a:pt x="1001770" y="718005"/>
                  <a:pt x="946609" y="635268"/>
                </a:cubicBezTo>
                <a:cubicBezTo>
                  <a:pt x="922416" y="562688"/>
                  <a:pt x="955051" y="652152"/>
                  <a:pt x="917733" y="577516"/>
                </a:cubicBezTo>
                <a:cubicBezTo>
                  <a:pt x="877882" y="497815"/>
                  <a:pt x="944028" y="602519"/>
                  <a:pt x="888857" y="519764"/>
                </a:cubicBezTo>
                <a:cubicBezTo>
                  <a:pt x="882440" y="500514"/>
                  <a:pt x="867588" y="482204"/>
                  <a:pt x="869607" y="462013"/>
                </a:cubicBezTo>
                <a:cubicBezTo>
                  <a:pt x="872815" y="429929"/>
                  <a:pt x="871982" y="397179"/>
                  <a:pt x="879232" y="365760"/>
                </a:cubicBezTo>
                <a:cubicBezTo>
                  <a:pt x="884852" y="341407"/>
                  <a:pt x="904399" y="329172"/>
                  <a:pt x="927358" y="327259"/>
                </a:cubicBezTo>
                <a:cubicBezTo>
                  <a:pt x="994578" y="321657"/>
                  <a:pt x="1062112" y="320842"/>
                  <a:pt x="1129489" y="317634"/>
                </a:cubicBezTo>
                <a:cubicBezTo>
                  <a:pt x="1139114" y="314426"/>
                  <a:pt x="1152468" y="316265"/>
                  <a:pt x="1158365" y="308009"/>
                </a:cubicBezTo>
                <a:cubicBezTo>
                  <a:pt x="1170159" y="291497"/>
                  <a:pt x="1168540" y="268407"/>
                  <a:pt x="1177615" y="250257"/>
                </a:cubicBezTo>
                <a:lnTo>
                  <a:pt x="1196866" y="211756"/>
                </a:lnTo>
                <a:cubicBezTo>
                  <a:pt x="1193658" y="173255"/>
                  <a:pt x="1194818" y="134137"/>
                  <a:pt x="1187241" y="96253"/>
                </a:cubicBezTo>
                <a:cubicBezTo>
                  <a:pt x="1184972" y="84909"/>
                  <a:pt x="1178337" y="72550"/>
                  <a:pt x="1167990" y="67377"/>
                </a:cubicBezTo>
                <a:cubicBezTo>
                  <a:pt x="1150534" y="58649"/>
                  <a:pt x="1129489" y="60960"/>
                  <a:pt x="1110238" y="57752"/>
                </a:cubicBezTo>
                <a:cubicBezTo>
                  <a:pt x="999330" y="2296"/>
                  <a:pt x="1104739" y="48432"/>
                  <a:pt x="840731" y="28876"/>
                </a:cubicBezTo>
                <a:cubicBezTo>
                  <a:pt x="830613" y="28127"/>
                  <a:pt x="821355" y="22814"/>
                  <a:pt x="811855" y="19251"/>
                </a:cubicBezTo>
                <a:cubicBezTo>
                  <a:pt x="795677" y="13184"/>
                  <a:pt x="779771" y="6417"/>
                  <a:pt x="763729" y="0"/>
                </a:cubicBezTo>
                <a:cubicBezTo>
                  <a:pt x="718811" y="3208"/>
                  <a:pt x="673509" y="2945"/>
                  <a:pt x="628975" y="9625"/>
                </a:cubicBezTo>
                <a:cubicBezTo>
                  <a:pt x="608908" y="12635"/>
                  <a:pt x="590910" y="23955"/>
                  <a:pt x="571224" y="28876"/>
                </a:cubicBezTo>
                <a:lnTo>
                  <a:pt x="532723" y="38501"/>
                </a:lnTo>
                <a:lnTo>
                  <a:pt x="503847" y="57752"/>
                </a:lnTo>
              </a:path>
            </a:pathLst>
          </a:custGeom>
          <a:blipFill>
            <a:blip r:embed="rId4"/>
            <a:tile tx="0" ty="0" sx="100000" sy="100000" flip="none" algn="tl"/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자유형: 도형 18"/>
          <p:cNvSpPr/>
          <p:nvPr/>
        </p:nvSpPr>
        <p:spPr>
          <a:xfrm rot="9900000">
            <a:off x="7713912" y="4387201"/>
            <a:ext cx="1001028" cy="1232034"/>
          </a:xfrm>
          <a:custGeom>
            <a:avLst/>
            <a:gdLst>
              <a:gd name="connsiteX0" fmla="*/ 259882 w 1001028"/>
              <a:gd name="connsiteY0" fmla="*/ 288758 h 1232034"/>
              <a:gd name="connsiteX1" fmla="*/ 144379 w 1001028"/>
              <a:gd name="connsiteY1" fmla="*/ 298383 h 1232034"/>
              <a:gd name="connsiteX2" fmla="*/ 154004 w 1001028"/>
              <a:gd name="connsiteY2" fmla="*/ 356135 h 1232034"/>
              <a:gd name="connsiteX3" fmla="*/ 173255 w 1001028"/>
              <a:gd name="connsiteY3" fmla="*/ 413887 h 1232034"/>
              <a:gd name="connsiteX4" fmla="*/ 134754 w 1001028"/>
              <a:gd name="connsiteY4" fmla="*/ 452388 h 1232034"/>
              <a:gd name="connsiteX5" fmla="*/ 77002 w 1001028"/>
              <a:gd name="connsiteY5" fmla="*/ 490889 h 1232034"/>
              <a:gd name="connsiteX6" fmla="*/ 57752 w 1001028"/>
              <a:gd name="connsiteY6" fmla="*/ 519764 h 1232034"/>
              <a:gd name="connsiteX7" fmla="*/ 38501 w 1001028"/>
              <a:gd name="connsiteY7" fmla="*/ 721895 h 1232034"/>
              <a:gd name="connsiteX8" fmla="*/ 0 w 1001028"/>
              <a:gd name="connsiteY8" fmla="*/ 808522 h 1232034"/>
              <a:gd name="connsiteX9" fmla="*/ 9626 w 1001028"/>
              <a:gd name="connsiteY9" fmla="*/ 924025 h 1232034"/>
              <a:gd name="connsiteX10" fmla="*/ 96253 w 1001028"/>
              <a:gd name="connsiteY10" fmla="*/ 991402 h 1232034"/>
              <a:gd name="connsiteX11" fmla="*/ 182880 w 1001028"/>
              <a:gd name="connsiteY11" fmla="*/ 1049154 h 1232034"/>
              <a:gd name="connsiteX12" fmla="*/ 211756 w 1001028"/>
              <a:gd name="connsiteY12" fmla="*/ 1068404 h 1232034"/>
              <a:gd name="connsiteX13" fmla="*/ 240632 w 1001028"/>
              <a:gd name="connsiteY13" fmla="*/ 1078030 h 1232034"/>
              <a:gd name="connsiteX14" fmla="*/ 298383 w 1001028"/>
              <a:gd name="connsiteY14" fmla="*/ 1116531 h 1232034"/>
              <a:gd name="connsiteX15" fmla="*/ 327259 w 1001028"/>
              <a:gd name="connsiteY15" fmla="*/ 1135781 h 1232034"/>
              <a:gd name="connsiteX16" fmla="*/ 356135 w 1001028"/>
              <a:gd name="connsiteY16" fmla="*/ 1145407 h 1232034"/>
              <a:gd name="connsiteX17" fmla="*/ 375386 w 1001028"/>
              <a:gd name="connsiteY17" fmla="*/ 1174282 h 1232034"/>
              <a:gd name="connsiteX18" fmla="*/ 433137 w 1001028"/>
              <a:gd name="connsiteY18" fmla="*/ 1222409 h 1232034"/>
              <a:gd name="connsiteX19" fmla="*/ 462013 w 1001028"/>
              <a:gd name="connsiteY19" fmla="*/ 1232034 h 1232034"/>
              <a:gd name="connsiteX20" fmla="*/ 577516 w 1001028"/>
              <a:gd name="connsiteY20" fmla="*/ 1222409 h 1232034"/>
              <a:gd name="connsiteX21" fmla="*/ 635268 w 1001028"/>
              <a:gd name="connsiteY21" fmla="*/ 1203158 h 1232034"/>
              <a:gd name="connsiteX22" fmla="*/ 664143 w 1001028"/>
              <a:gd name="connsiteY22" fmla="*/ 1193533 h 1232034"/>
              <a:gd name="connsiteX23" fmla="*/ 721895 w 1001028"/>
              <a:gd name="connsiteY23" fmla="*/ 1155032 h 1232034"/>
              <a:gd name="connsiteX24" fmla="*/ 750771 w 1001028"/>
              <a:gd name="connsiteY24" fmla="*/ 1135781 h 1232034"/>
              <a:gd name="connsiteX25" fmla="*/ 789272 w 1001028"/>
              <a:gd name="connsiteY25" fmla="*/ 1087655 h 1232034"/>
              <a:gd name="connsiteX26" fmla="*/ 827773 w 1001028"/>
              <a:gd name="connsiteY26" fmla="*/ 1039529 h 1232034"/>
              <a:gd name="connsiteX27" fmla="*/ 837398 w 1001028"/>
              <a:gd name="connsiteY27" fmla="*/ 1010653 h 1232034"/>
              <a:gd name="connsiteX28" fmla="*/ 885524 w 1001028"/>
              <a:gd name="connsiteY28" fmla="*/ 962527 h 1232034"/>
              <a:gd name="connsiteX29" fmla="*/ 904775 w 1001028"/>
              <a:gd name="connsiteY29" fmla="*/ 904775 h 1232034"/>
              <a:gd name="connsiteX30" fmla="*/ 904775 w 1001028"/>
              <a:gd name="connsiteY30" fmla="*/ 741145 h 1232034"/>
              <a:gd name="connsiteX31" fmla="*/ 885524 w 1001028"/>
              <a:gd name="connsiteY31" fmla="*/ 683394 h 1232034"/>
              <a:gd name="connsiteX32" fmla="*/ 866274 w 1001028"/>
              <a:gd name="connsiteY32" fmla="*/ 616017 h 1232034"/>
              <a:gd name="connsiteX33" fmla="*/ 866274 w 1001028"/>
              <a:gd name="connsiteY33" fmla="*/ 327259 h 1232034"/>
              <a:gd name="connsiteX34" fmla="*/ 885524 w 1001028"/>
              <a:gd name="connsiteY34" fmla="*/ 298383 h 1232034"/>
              <a:gd name="connsiteX35" fmla="*/ 895150 w 1001028"/>
              <a:gd name="connsiteY35" fmla="*/ 269508 h 1232034"/>
              <a:gd name="connsiteX36" fmla="*/ 924026 w 1001028"/>
              <a:gd name="connsiteY36" fmla="*/ 250257 h 1232034"/>
              <a:gd name="connsiteX37" fmla="*/ 972152 w 1001028"/>
              <a:gd name="connsiteY37" fmla="*/ 202131 h 1232034"/>
              <a:gd name="connsiteX38" fmla="*/ 1001028 w 1001028"/>
              <a:gd name="connsiteY38" fmla="*/ 144379 h 1232034"/>
              <a:gd name="connsiteX39" fmla="*/ 991402 w 1001028"/>
              <a:gd name="connsiteY39" fmla="*/ 57752 h 1232034"/>
              <a:gd name="connsiteX40" fmla="*/ 962527 w 1001028"/>
              <a:gd name="connsiteY40" fmla="*/ 38501 h 1232034"/>
              <a:gd name="connsiteX41" fmla="*/ 866274 w 1001028"/>
              <a:gd name="connsiteY41" fmla="*/ 9625 h 1232034"/>
              <a:gd name="connsiteX42" fmla="*/ 837398 w 1001028"/>
              <a:gd name="connsiteY42" fmla="*/ 0 h 1232034"/>
              <a:gd name="connsiteX43" fmla="*/ 712270 w 1001028"/>
              <a:gd name="connsiteY43" fmla="*/ 9625 h 1232034"/>
              <a:gd name="connsiteX44" fmla="*/ 654518 w 1001028"/>
              <a:gd name="connsiteY44" fmla="*/ 28876 h 1232034"/>
              <a:gd name="connsiteX45" fmla="*/ 625642 w 1001028"/>
              <a:gd name="connsiteY45" fmla="*/ 38501 h 1232034"/>
              <a:gd name="connsiteX46" fmla="*/ 558266 w 1001028"/>
              <a:gd name="connsiteY46" fmla="*/ 105878 h 1232034"/>
              <a:gd name="connsiteX47" fmla="*/ 519764 w 1001028"/>
              <a:gd name="connsiteY47" fmla="*/ 163630 h 1232034"/>
              <a:gd name="connsiteX48" fmla="*/ 510139 w 1001028"/>
              <a:gd name="connsiteY48" fmla="*/ 192505 h 1232034"/>
              <a:gd name="connsiteX49" fmla="*/ 433137 w 1001028"/>
              <a:gd name="connsiteY49" fmla="*/ 259882 h 1232034"/>
              <a:gd name="connsiteX50" fmla="*/ 375386 w 1001028"/>
              <a:gd name="connsiteY50" fmla="*/ 279133 h 1232034"/>
              <a:gd name="connsiteX51" fmla="*/ 346510 w 1001028"/>
              <a:gd name="connsiteY51" fmla="*/ 288758 h 1232034"/>
              <a:gd name="connsiteX52" fmla="*/ 298383 w 1001028"/>
              <a:gd name="connsiteY52" fmla="*/ 327259 h 1232034"/>
              <a:gd name="connsiteX53" fmla="*/ 259882 w 1001028"/>
              <a:gd name="connsiteY53" fmla="*/ 288758 h 12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01028" h="1232034">
                <a:moveTo>
                  <a:pt x="259882" y="288758"/>
                </a:moveTo>
                <a:cubicBezTo>
                  <a:pt x="234215" y="283945"/>
                  <a:pt x="176973" y="277641"/>
                  <a:pt x="144379" y="298383"/>
                </a:cubicBezTo>
                <a:cubicBezTo>
                  <a:pt x="127914" y="308861"/>
                  <a:pt x="149271" y="337202"/>
                  <a:pt x="154004" y="356135"/>
                </a:cubicBezTo>
                <a:cubicBezTo>
                  <a:pt x="158926" y="375821"/>
                  <a:pt x="173255" y="413887"/>
                  <a:pt x="173255" y="413887"/>
                </a:cubicBezTo>
                <a:cubicBezTo>
                  <a:pt x="156922" y="462886"/>
                  <a:pt x="176755" y="429054"/>
                  <a:pt x="134754" y="452388"/>
                </a:cubicBezTo>
                <a:cubicBezTo>
                  <a:pt x="114529" y="463624"/>
                  <a:pt x="77002" y="490889"/>
                  <a:pt x="77002" y="490889"/>
                </a:cubicBezTo>
                <a:cubicBezTo>
                  <a:pt x="70585" y="500514"/>
                  <a:pt x="62925" y="509417"/>
                  <a:pt x="57752" y="519764"/>
                </a:cubicBezTo>
                <a:cubicBezTo>
                  <a:pt x="31511" y="572246"/>
                  <a:pt x="39144" y="716755"/>
                  <a:pt x="38501" y="721895"/>
                </a:cubicBezTo>
                <a:cubicBezTo>
                  <a:pt x="33214" y="764191"/>
                  <a:pt x="20462" y="777831"/>
                  <a:pt x="0" y="808522"/>
                </a:cubicBezTo>
                <a:cubicBezTo>
                  <a:pt x="3209" y="847023"/>
                  <a:pt x="-329" y="886695"/>
                  <a:pt x="9626" y="924025"/>
                </a:cubicBezTo>
                <a:cubicBezTo>
                  <a:pt x="14517" y="942366"/>
                  <a:pt x="95747" y="991065"/>
                  <a:pt x="96253" y="991402"/>
                </a:cubicBezTo>
                <a:lnTo>
                  <a:pt x="182880" y="1049154"/>
                </a:lnTo>
                <a:cubicBezTo>
                  <a:pt x="192505" y="1055571"/>
                  <a:pt x="200782" y="1064746"/>
                  <a:pt x="211756" y="1068404"/>
                </a:cubicBezTo>
                <a:cubicBezTo>
                  <a:pt x="221381" y="1071613"/>
                  <a:pt x="231763" y="1073103"/>
                  <a:pt x="240632" y="1078030"/>
                </a:cubicBezTo>
                <a:cubicBezTo>
                  <a:pt x="260856" y="1089266"/>
                  <a:pt x="279133" y="1103697"/>
                  <a:pt x="298383" y="1116531"/>
                </a:cubicBezTo>
                <a:cubicBezTo>
                  <a:pt x="308008" y="1122948"/>
                  <a:pt x="316285" y="1132123"/>
                  <a:pt x="327259" y="1135781"/>
                </a:cubicBezTo>
                <a:lnTo>
                  <a:pt x="356135" y="1145407"/>
                </a:lnTo>
                <a:cubicBezTo>
                  <a:pt x="362552" y="1155032"/>
                  <a:pt x="367980" y="1165395"/>
                  <a:pt x="375386" y="1174282"/>
                </a:cubicBezTo>
                <a:cubicBezTo>
                  <a:pt x="390592" y="1192529"/>
                  <a:pt x="411504" y="1211592"/>
                  <a:pt x="433137" y="1222409"/>
                </a:cubicBezTo>
                <a:cubicBezTo>
                  <a:pt x="442212" y="1226946"/>
                  <a:pt x="452388" y="1228826"/>
                  <a:pt x="462013" y="1232034"/>
                </a:cubicBezTo>
                <a:cubicBezTo>
                  <a:pt x="500514" y="1228826"/>
                  <a:pt x="539407" y="1228760"/>
                  <a:pt x="577516" y="1222409"/>
                </a:cubicBezTo>
                <a:cubicBezTo>
                  <a:pt x="597532" y="1219073"/>
                  <a:pt x="616017" y="1209575"/>
                  <a:pt x="635268" y="1203158"/>
                </a:cubicBezTo>
                <a:lnTo>
                  <a:pt x="664143" y="1193533"/>
                </a:lnTo>
                <a:lnTo>
                  <a:pt x="721895" y="1155032"/>
                </a:lnTo>
                <a:lnTo>
                  <a:pt x="750771" y="1135781"/>
                </a:lnTo>
                <a:cubicBezTo>
                  <a:pt x="774964" y="1063200"/>
                  <a:pt x="739515" y="1149851"/>
                  <a:pt x="789272" y="1087655"/>
                </a:cubicBezTo>
                <a:cubicBezTo>
                  <a:pt x="842406" y="1021238"/>
                  <a:pt x="745019" y="1094697"/>
                  <a:pt x="827773" y="1039529"/>
                </a:cubicBezTo>
                <a:cubicBezTo>
                  <a:pt x="830981" y="1029904"/>
                  <a:pt x="831060" y="1018576"/>
                  <a:pt x="837398" y="1010653"/>
                </a:cubicBezTo>
                <a:cubicBezTo>
                  <a:pt x="879107" y="958515"/>
                  <a:pt x="856649" y="1027496"/>
                  <a:pt x="885524" y="962527"/>
                </a:cubicBezTo>
                <a:cubicBezTo>
                  <a:pt x="893765" y="943984"/>
                  <a:pt x="904775" y="904775"/>
                  <a:pt x="904775" y="904775"/>
                </a:cubicBezTo>
                <a:cubicBezTo>
                  <a:pt x="915796" y="827624"/>
                  <a:pt x="921154" y="828497"/>
                  <a:pt x="904775" y="741145"/>
                </a:cubicBezTo>
                <a:cubicBezTo>
                  <a:pt x="901035" y="721201"/>
                  <a:pt x="891941" y="702644"/>
                  <a:pt x="885524" y="683394"/>
                </a:cubicBezTo>
                <a:cubicBezTo>
                  <a:pt x="871718" y="641976"/>
                  <a:pt x="878357" y="664351"/>
                  <a:pt x="866274" y="616017"/>
                </a:cubicBezTo>
                <a:cubicBezTo>
                  <a:pt x="863955" y="564997"/>
                  <a:pt x="844781" y="406071"/>
                  <a:pt x="866274" y="327259"/>
                </a:cubicBezTo>
                <a:cubicBezTo>
                  <a:pt x="869318" y="316099"/>
                  <a:pt x="880351" y="308730"/>
                  <a:pt x="885524" y="298383"/>
                </a:cubicBezTo>
                <a:cubicBezTo>
                  <a:pt x="890061" y="289308"/>
                  <a:pt x="888812" y="277430"/>
                  <a:pt x="895150" y="269508"/>
                </a:cubicBezTo>
                <a:cubicBezTo>
                  <a:pt x="902377" y="260475"/>
                  <a:pt x="914401" y="256674"/>
                  <a:pt x="924026" y="250257"/>
                </a:cubicBezTo>
                <a:cubicBezTo>
                  <a:pt x="975359" y="173254"/>
                  <a:pt x="907984" y="266299"/>
                  <a:pt x="972152" y="202131"/>
                </a:cubicBezTo>
                <a:cubicBezTo>
                  <a:pt x="990809" y="183474"/>
                  <a:pt x="993200" y="167862"/>
                  <a:pt x="1001028" y="144379"/>
                </a:cubicBezTo>
                <a:cubicBezTo>
                  <a:pt x="997819" y="115503"/>
                  <a:pt x="1001331" y="85056"/>
                  <a:pt x="991402" y="57752"/>
                </a:cubicBezTo>
                <a:cubicBezTo>
                  <a:pt x="987449" y="46880"/>
                  <a:pt x="973098" y="43199"/>
                  <a:pt x="962527" y="38501"/>
                </a:cubicBezTo>
                <a:cubicBezTo>
                  <a:pt x="921368" y="20208"/>
                  <a:pt x="905462" y="20822"/>
                  <a:pt x="866274" y="9625"/>
                </a:cubicBezTo>
                <a:cubicBezTo>
                  <a:pt x="856518" y="6838"/>
                  <a:pt x="847023" y="3208"/>
                  <a:pt x="837398" y="0"/>
                </a:cubicBezTo>
                <a:cubicBezTo>
                  <a:pt x="795689" y="3208"/>
                  <a:pt x="753591" y="3101"/>
                  <a:pt x="712270" y="9625"/>
                </a:cubicBezTo>
                <a:cubicBezTo>
                  <a:pt x="692226" y="12790"/>
                  <a:pt x="673769" y="22459"/>
                  <a:pt x="654518" y="28876"/>
                </a:cubicBezTo>
                <a:lnTo>
                  <a:pt x="625642" y="38501"/>
                </a:lnTo>
                <a:cubicBezTo>
                  <a:pt x="518541" y="109902"/>
                  <a:pt x="593147" y="43093"/>
                  <a:pt x="558266" y="105878"/>
                </a:cubicBezTo>
                <a:cubicBezTo>
                  <a:pt x="547030" y="126103"/>
                  <a:pt x="519764" y="163630"/>
                  <a:pt x="519764" y="163630"/>
                </a:cubicBezTo>
                <a:cubicBezTo>
                  <a:pt x="516556" y="173255"/>
                  <a:pt x="514676" y="183430"/>
                  <a:pt x="510139" y="192505"/>
                </a:cubicBezTo>
                <a:cubicBezTo>
                  <a:pt x="494417" y="223949"/>
                  <a:pt x="467790" y="248330"/>
                  <a:pt x="433137" y="259882"/>
                </a:cubicBezTo>
                <a:lnTo>
                  <a:pt x="375386" y="279133"/>
                </a:lnTo>
                <a:lnTo>
                  <a:pt x="346510" y="288758"/>
                </a:lnTo>
                <a:cubicBezTo>
                  <a:pt x="324660" y="321532"/>
                  <a:pt x="335577" y="317961"/>
                  <a:pt x="298383" y="327259"/>
                </a:cubicBezTo>
                <a:cubicBezTo>
                  <a:pt x="295270" y="328037"/>
                  <a:pt x="285549" y="293571"/>
                  <a:pt x="259882" y="288758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말풍선: 사각형 19"/>
          <p:cNvSpPr/>
          <p:nvPr/>
        </p:nvSpPr>
        <p:spPr>
          <a:xfrm>
            <a:off x="1269385" y="3414867"/>
            <a:ext cx="1825173" cy="379257"/>
          </a:xfrm>
          <a:prstGeom prst="wedgeRectCallout">
            <a:avLst>
              <a:gd name="adj1" fmla="val 47640"/>
              <a:gd name="adj2" fmla="val 136442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tx1"/>
                </a:solidFill>
              </a:rPr>
              <a:t>파르판</a:t>
            </a:r>
            <a:r>
              <a:rPr lang="ko-KR" altLang="en-US" sz="1100" dirty="0">
                <a:solidFill>
                  <a:schemeClr val="tx1"/>
                </a:solidFill>
              </a:rPr>
              <a:t> 관리국</a:t>
            </a:r>
          </a:p>
        </p:txBody>
      </p:sp>
      <p:sp>
        <p:nvSpPr>
          <p:cNvPr id="21" name="말풍선: 사각형 20"/>
          <p:cNvSpPr/>
          <p:nvPr/>
        </p:nvSpPr>
        <p:spPr>
          <a:xfrm>
            <a:off x="2994901" y="2186749"/>
            <a:ext cx="1825173" cy="379257"/>
          </a:xfrm>
          <a:prstGeom prst="wedgeRectCallout">
            <a:avLst>
              <a:gd name="adj1" fmla="val 47640"/>
              <a:gd name="adj2" fmla="val 136442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tx1"/>
                </a:solidFill>
              </a:rPr>
              <a:t>파르판</a:t>
            </a:r>
            <a:r>
              <a:rPr lang="ko-KR" altLang="en-US" sz="1100" dirty="0">
                <a:solidFill>
                  <a:schemeClr val="tx1"/>
                </a:solidFill>
              </a:rPr>
              <a:t> 요새</a:t>
            </a:r>
            <a:r>
              <a:rPr lang="en-US" altLang="ko-KR" sz="1100" dirty="0">
                <a:solidFill>
                  <a:schemeClr val="tx1"/>
                </a:solidFill>
              </a:rPr>
              <a:t>&amp;</a:t>
            </a:r>
            <a:r>
              <a:rPr lang="ko-KR" altLang="en-US" sz="1100" dirty="0">
                <a:solidFill>
                  <a:schemeClr val="tx1"/>
                </a:solidFill>
              </a:rPr>
              <a:t>마을</a:t>
            </a:r>
          </a:p>
        </p:txBody>
      </p:sp>
      <p:sp>
        <p:nvSpPr>
          <p:cNvPr id="22" name="말풍선: 사각형 21"/>
          <p:cNvSpPr/>
          <p:nvPr/>
        </p:nvSpPr>
        <p:spPr>
          <a:xfrm>
            <a:off x="7921212" y="1846115"/>
            <a:ext cx="1825173" cy="379257"/>
          </a:xfrm>
          <a:prstGeom prst="wedgeRectCallout">
            <a:avLst>
              <a:gd name="adj1" fmla="val 26545"/>
              <a:gd name="adj2" fmla="val 136442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tx1"/>
                </a:solidFill>
              </a:rPr>
              <a:t>파르판</a:t>
            </a:r>
            <a:r>
              <a:rPr lang="ko-KR" altLang="en-US" sz="1100" dirty="0">
                <a:solidFill>
                  <a:schemeClr val="tx1"/>
                </a:solidFill>
              </a:rPr>
              <a:t> 채광지역 입구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" y="1738398"/>
            <a:ext cx="2859622" cy="157428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85" y="1871985"/>
            <a:ext cx="1591852" cy="20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6" name="직사각형 15"/>
          <p:cNvSpPr/>
          <p:nvPr/>
        </p:nvSpPr>
        <p:spPr>
          <a:xfrm>
            <a:off x="2900917" y="1886551"/>
            <a:ext cx="6901314" cy="4244741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0" sx="20000" sy="2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93019" y="385010"/>
            <a:ext cx="10876548" cy="1116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/>
              <a:t>Act 9 </a:t>
            </a:r>
            <a:r>
              <a:rPr lang="ko-KR" altLang="en-US" sz="1200" dirty="0"/>
              <a:t>배경 컨셉트 설정</a:t>
            </a:r>
            <a:endParaRPr lang="en-US" altLang="ko-KR" sz="1200" dirty="0"/>
          </a:p>
          <a:p>
            <a:r>
              <a:rPr lang="en-US" altLang="ko-KR" sz="1200" dirty="0"/>
              <a:t> - </a:t>
            </a:r>
            <a:r>
              <a:rPr lang="ko-KR" altLang="en-US" sz="1200" dirty="0" err="1"/>
              <a:t>파르판</a:t>
            </a:r>
            <a:r>
              <a:rPr lang="ko-KR" altLang="en-US" sz="1200" dirty="0"/>
              <a:t> 채광지역</a:t>
            </a:r>
            <a:endParaRPr lang="en-US" altLang="ko-KR" sz="1200" dirty="0"/>
          </a:p>
          <a:p>
            <a:r>
              <a:rPr lang="en-US" altLang="ko-KR" sz="1200" dirty="0"/>
              <a:t> - Top View </a:t>
            </a:r>
            <a:r>
              <a:rPr lang="ko-KR" altLang="en-US" sz="1200" dirty="0"/>
              <a:t>구성</a:t>
            </a:r>
          </a:p>
        </p:txBody>
      </p:sp>
      <p:sp>
        <p:nvSpPr>
          <p:cNvPr id="2" name="자유형: 도형 1"/>
          <p:cNvSpPr/>
          <p:nvPr/>
        </p:nvSpPr>
        <p:spPr>
          <a:xfrm>
            <a:off x="4071486" y="2002055"/>
            <a:ext cx="5226518" cy="3898231"/>
          </a:xfrm>
          <a:custGeom>
            <a:avLst/>
            <a:gdLst>
              <a:gd name="connsiteX0" fmla="*/ 3561348 w 5226518"/>
              <a:gd name="connsiteY0" fmla="*/ 365760 h 3898231"/>
              <a:gd name="connsiteX1" fmla="*/ 3484346 w 5226518"/>
              <a:gd name="connsiteY1" fmla="*/ 308008 h 3898231"/>
              <a:gd name="connsiteX2" fmla="*/ 3445845 w 5226518"/>
              <a:gd name="connsiteY2" fmla="*/ 288758 h 3898231"/>
              <a:gd name="connsiteX3" fmla="*/ 3311091 w 5226518"/>
              <a:gd name="connsiteY3" fmla="*/ 211756 h 3898231"/>
              <a:gd name="connsiteX4" fmla="*/ 3253339 w 5226518"/>
              <a:gd name="connsiteY4" fmla="*/ 192505 h 3898231"/>
              <a:gd name="connsiteX5" fmla="*/ 3205213 w 5226518"/>
              <a:gd name="connsiteY5" fmla="*/ 163629 h 3898231"/>
              <a:gd name="connsiteX6" fmla="*/ 3166712 w 5226518"/>
              <a:gd name="connsiteY6" fmla="*/ 144379 h 3898231"/>
              <a:gd name="connsiteX7" fmla="*/ 3137836 w 5226518"/>
              <a:gd name="connsiteY7" fmla="*/ 134753 h 3898231"/>
              <a:gd name="connsiteX8" fmla="*/ 3080085 w 5226518"/>
              <a:gd name="connsiteY8" fmla="*/ 96252 h 3898231"/>
              <a:gd name="connsiteX9" fmla="*/ 2926080 w 5226518"/>
              <a:gd name="connsiteY9" fmla="*/ 67377 h 3898231"/>
              <a:gd name="connsiteX10" fmla="*/ 2877954 w 5226518"/>
              <a:gd name="connsiteY10" fmla="*/ 57751 h 3898231"/>
              <a:gd name="connsiteX11" fmla="*/ 2820202 w 5226518"/>
              <a:gd name="connsiteY11" fmla="*/ 38501 h 3898231"/>
              <a:gd name="connsiteX12" fmla="*/ 2791327 w 5226518"/>
              <a:gd name="connsiteY12" fmla="*/ 28876 h 3898231"/>
              <a:gd name="connsiteX13" fmla="*/ 2752826 w 5226518"/>
              <a:gd name="connsiteY13" fmla="*/ 19250 h 3898231"/>
              <a:gd name="connsiteX14" fmla="*/ 2723950 w 5226518"/>
              <a:gd name="connsiteY14" fmla="*/ 9625 h 3898231"/>
              <a:gd name="connsiteX15" fmla="*/ 2666198 w 5226518"/>
              <a:gd name="connsiteY15" fmla="*/ 0 h 3898231"/>
              <a:gd name="connsiteX16" fmla="*/ 2531445 w 5226518"/>
              <a:gd name="connsiteY16" fmla="*/ 28876 h 3898231"/>
              <a:gd name="connsiteX17" fmla="*/ 2473693 w 5226518"/>
              <a:gd name="connsiteY17" fmla="*/ 48126 h 3898231"/>
              <a:gd name="connsiteX18" fmla="*/ 2444817 w 5226518"/>
              <a:gd name="connsiteY18" fmla="*/ 57751 h 3898231"/>
              <a:gd name="connsiteX19" fmla="*/ 2329314 w 5226518"/>
              <a:gd name="connsiteY19" fmla="*/ 134753 h 3898231"/>
              <a:gd name="connsiteX20" fmla="*/ 2300438 w 5226518"/>
              <a:gd name="connsiteY20" fmla="*/ 154004 h 3898231"/>
              <a:gd name="connsiteX21" fmla="*/ 2271562 w 5226518"/>
              <a:gd name="connsiteY21" fmla="*/ 173254 h 3898231"/>
              <a:gd name="connsiteX22" fmla="*/ 2213811 w 5226518"/>
              <a:gd name="connsiteY22" fmla="*/ 221381 h 3898231"/>
              <a:gd name="connsiteX23" fmla="*/ 2194560 w 5226518"/>
              <a:gd name="connsiteY23" fmla="*/ 250257 h 3898231"/>
              <a:gd name="connsiteX24" fmla="*/ 2165685 w 5226518"/>
              <a:gd name="connsiteY24" fmla="*/ 279132 h 3898231"/>
              <a:gd name="connsiteX25" fmla="*/ 2146434 w 5226518"/>
              <a:gd name="connsiteY25" fmla="*/ 317633 h 3898231"/>
              <a:gd name="connsiteX26" fmla="*/ 2127183 w 5226518"/>
              <a:gd name="connsiteY26" fmla="*/ 346509 h 3898231"/>
              <a:gd name="connsiteX27" fmla="*/ 2107933 w 5226518"/>
              <a:gd name="connsiteY27" fmla="*/ 385010 h 3898231"/>
              <a:gd name="connsiteX28" fmla="*/ 2098308 w 5226518"/>
              <a:gd name="connsiteY28" fmla="*/ 413886 h 3898231"/>
              <a:gd name="connsiteX29" fmla="*/ 2079057 w 5226518"/>
              <a:gd name="connsiteY29" fmla="*/ 442762 h 3898231"/>
              <a:gd name="connsiteX30" fmla="*/ 2059807 w 5226518"/>
              <a:gd name="connsiteY30" fmla="*/ 500513 h 3898231"/>
              <a:gd name="connsiteX31" fmla="*/ 2030931 w 5226518"/>
              <a:gd name="connsiteY31" fmla="*/ 529389 h 3898231"/>
              <a:gd name="connsiteX32" fmla="*/ 1973179 w 5226518"/>
              <a:gd name="connsiteY32" fmla="*/ 548640 h 3898231"/>
              <a:gd name="connsiteX33" fmla="*/ 1944303 w 5226518"/>
              <a:gd name="connsiteY33" fmla="*/ 558265 h 3898231"/>
              <a:gd name="connsiteX34" fmla="*/ 1915428 w 5226518"/>
              <a:gd name="connsiteY34" fmla="*/ 567890 h 3898231"/>
              <a:gd name="connsiteX35" fmla="*/ 1838426 w 5226518"/>
              <a:gd name="connsiteY35" fmla="*/ 577516 h 3898231"/>
              <a:gd name="connsiteX36" fmla="*/ 1751798 w 5226518"/>
              <a:gd name="connsiteY36" fmla="*/ 596766 h 3898231"/>
              <a:gd name="connsiteX37" fmla="*/ 1232034 w 5226518"/>
              <a:gd name="connsiteY37" fmla="*/ 606391 h 3898231"/>
              <a:gd name="connsiteX38" fmla="*/ 1164657 w 5226518"/>
              <a:gd name="connsiteY38" fmla="*/ 625642 h 3898231"/>
              <a:gd name="connsiteX39" fmla="*/ 1135781 w 5226518"/>
              <a:gd name="connsiteY39" fmla="*/ 644892 h 3898231"/>
              <a:gd name="connsiteX40" fmla="*/ 1116531 w 5226518"/>
              <a:gd name="connsiteY40" fmla="*/ 673768 h 3898231"/>
              <a:gd name="connsiteX41" fmla="*/ 1087655 w 5226518"/>
              <a:gd name="connsiteY41" fmla="*/ 693019 h 3898231"/>
              <a:gd name="connsiteX42" fmla="*/ 1058779 w 5226518"/>
              <a:gd name="connsiteY42" fmla="*/ 721894 h 3898231"/>
              <a:gd name="connsiteX43" fmla="*/ 1039529 w 5226518"/>
              <a:gd name="connsiteY43" fmla="*/ 760396 h 3898231"/>
              <a:gd name="connsiteX44" fmla="*/ 1001028 w 5226518"/>
              <a:gd name="connsiteY44" fmla="*/ 818147 h 3898231"/>
              <a:gd name="connsiteX45" fmla="*/ 943276 w 5226518"/>
              <a:gd name="connsiteY45" fmla="*/ 904774 h 3898231"/>
              <a:gd name="connsiteX46" fmla="*/ 924026 w 5226518"/>
              <a:gd name="connsiteY46" fmla="*/ 933650 h 3898231"/>
              <a:gd name="connsiteX47" fmla="*/ 914400 w 5226518"/>
              <a:gd name="connsiteY47" fmla="*/ 962526 h 3898231"/>
              <a:gd name="connsiteX48" fmla="*/ 885525 w 5226518"/>
              <a:gd name="connsiteY48" fmla="*/ 1001027 h 3898231"/>
              <a:gd name="connsiteX49" fmla="*/ 875899 w 5226518"/>
              <a:gd name="connsiteY49" fmla="*/ 1029903 h 3898231"/>
              <a:gd name="connsiteX50" fmla="*/ 856649 w 5226518"/>
              <a:gd name="connsiteY50" fmla="*/ 1058779 h 3898231"/>
              <a:gd name="connsiteX51" fmla="*/ 837398 w 5226518"/>
              <a:gd name="connsiteY51" fmla="*/ 1116530 h 3898231"/>
              <a:gd name="connsiteX52" fmla="*/ 847023 w 5226518"/>
              <a:gd name="connsiteY52" fmla="*/ 1174282 h 3898231"/>
              <a:gd name="connsiteX53" fmla="*/ 866274 w 5226518"/>
              <a:gd name="connsiteY53" fmla="*/ 1232033 h 3898231"/>
              <a:gd name="connsiteX54" fmla="*/ 875899 w 5226518"/>
              <a:gd name="connsiteY54" fmla="*/ 1260909 h 3898231"/>
              <a:gd name="connsiteX55" fmla="*/ 885525 w 5226518"/>
              <a:gd name="connsiteY55" fmla="*/ 1289785 h 3898231"/>
              <a:gd name="connsiteX56" fmla="*/ 895150 w 5226518"/>
              <a:gd name="connsiteY56" fmla="*/ 1318661 h 3898231"/>
              <a:gd name="connsiteX57" fmla="*/ 875899 w 5226518"/>
              <a:gd name="connsiteY57" fmla="*/ 1501541 h 3898231"/>
              <a:gd name="connsiteX58" fmla="*/ 856649 w 5226518"/>
              <a:gd name="connsiteY58" fmla="*/ 1559292 h 3898231"/>
              <a:gd name="connsiteX59" fmla="*/ 837398 w 5226518"/>
              <a:gd name="connsiteY59" fmla="*/ 1588168 h 3898231"/>
              <a:gd name="connsiteX60" fmla="*/ 808522 w 5226518"/>
              <a:gd name="connsiteY60" fmla="*/ 1645920 h 3898231"/>
              <a:gd name="connsiteX61" fmla="*/ 770021 w 5226518"/>
              <a:gd name="connsiteY61" fmla="*/ 1742172 h 3898231"/>
              <a:gd name="connsiteX62" fmla="*/ 750771 w 5226518"/>
              <a:gd name="connsiteY62" fmla="*/ 1780673 h 3898231"/>
              <a:gd name="connsiteX63" fmla="*/ 731520 w 5226518"/>
              <a:gd name="connsiteY63" fmla="*/ 1848050 h 3898231"/>
              <a:gd name="connsiteX64" fmla="*/ 721895 w 5226518"/>
              <a:gd name="connsiteY64" fmla="*/ 1876926 h 3898231"/>
              <a:gd name="connsiteX65" fmla="*/ 702645 w 5226518"/>
              <a:gd name="connsiteY65" fmla="*/ 2002054 h 3898231"/>
              <a:gd name="connsiteX66" fmla="*/ 683394 w 5226518"/>
              <a:gd name="connsiteY66" fmla="*/ 2098307 h 3898231"/>
              <a:gd name="connsiteX67" fmla="*/ 664143 w 5226518"/>
              <a:gd name="connsiteY67" fmla="*/ 2233061 h 3898231"/>
              <a:gd name="connsiteX68" fmla="*/ 644893 w 5226518"/>
              <a:gd name="connsiteY68" fmla="*/ 2290812 h 3898231"/>
              <a:gd name="connsiteX69" fmla="*/ 635268 w 5226518"/>
              <a:gd name="connsiteY69" fmla="*/ 2319688 h 3898231"/>
              <a:gd name="connsiteX70" fmla="*/ 606392 w 5226518"/>
              <a:gd name="connsiteY70" fmla="*/ 2338939 h 3898231"/>
              <a:gd name="connsiteX71" fmla="*/ 558266 w 5226518"/>
              <a:gd name="connsiteY71" fmla="*/ 2387065 h 3898231"/>
              <a:gd name="connsiteX72" fmla="*/ 519765 w 5226518"/>
              <a:gd name="connsiteY72" fmla="*/ 2415941 h 3898231"/>
              <a:gd name="connsiteX73" fmla="*/ 462013 w 5226518"/>
              <a:gd name="connsiteY73" fmla="*/ 2435191 h 3898231"/>
              <a:gd name="connsiteX74" fmla="*/ 404261 w 5226518"/>
              <a:gd name="connsiteY74" fmla="*/ 2464067 h 3898231"/>
              <a:gd name="connsiteX75" fmla="*/ 134754 w 5226518"/>
              <a:gd name="connsiteY75" fmla="*/ 2492943 h 3898231"/>
              <a:gd name="connsiteX76" fmla="*/ 105878 w 5226518"/>
              <a:gd name="connsiteY76" fmla="*/ 2502568 h 3898231"/>
              <a:gd name="connsiteX77" fmla="*/ 48127 w 5226518"/>
              <a:gd name="connsiteY77" fmla="*/ 2550694 h 3898231"/>
              <a:gd name="connsiteX78" fmla="*/ 9626 w 5226518"/>
              <a:gd name="connsiteY78" fmla="*/ 2608446 h 3898231"/>
              <a:gd name="connsiteX79" fmla="*/ 0 w 5226518"/>
              <a:gd name="connsiteY79" fmla="*/ 2637322 h 3898231"/>
              <a:gd name="connsiteX80" fmla="*/ 9626 w 5226518"/>
              <a:gd name="connsiteY80" fmla="*/ 2858703 h 3898231"/>
              <a:gd name="connsiteX81" fmla="*/ 48127 w 5226518"/>
              <a:gd name="connsiteY81" fmla="*/ 2916454 h 3898231"/>
              <a:gd name="connsiteX82" fmla="*/ 67377 w 5226518"/>
              <a:gd name="connsiteY82" fmla="*/ 2974206 h 3898231"/>
              <a:gd name="connsiteX83" fmla="*/ 77002 w 5226518"/>
              <a:gd name="connsiteY83" fmla="*/ 3003082 h 3898231"/>
              <a:gd name="connsiteX84" fmla="*/ 96253 w 5226518"/>
              <a:gd name="connsiteY84" fmla="*/ 3031958 h 3898231"/>
              <a:gd name="connsiteX85" fmla="*/ 115503 w 5226518"/>
              <a:gd name="connsiteY85" fmla="*/ 3070459 h 3898231"/>
              <a:gd name="connsiteX86" fmla="*/ 211756 w 5226518"/>
              <a:gd name="connsiteY86" fmla="*/ 3185962 h 3898231"/>
              <a:gd name="connsiteX87" fmla="*/ 269508 w 5226518"/>
              <a:gd name="connsiteY87" fmla="*/ 3234088 h 3898231"/>
              <a:gd name="connsiteX88" fmla="*/ 327259 w 5226518"/>
              <a:gd name="connsiteY88" fmla="*/ 3272589 h 3898231"/>
              <a:gd name="connsiteX89" fmla="*/ 375386 w 5226518"/>
              <a:gd name="connsiteY89" fmla="*/ 3311090 h 3898231"/>
              <a:gd name="connsiteX90" fmla="*/ 394636 w 5226518"/>
              <a:gd name="connsiteY90" fmla="*/ 3339966 h 3898231"/>
              <a:gd name="connsiteX91" fmla="*/ 452388 w 5226518"/>
              <a:gd name="connsiteY91" fmla="*/ 3359217 h 3898231"/>
              <a:gd name="connsiteX92" fmla="*/ 481263 w 5226518"/>
              <a:gd name="connsiteY92" fmla="*/ 3368842 h 3898231"/>
              <a:gd name="connsiteX93" fmla="*/ 510139 w 5226518"/>
              <a:gd name="connsiteY93" fmla="*/ 3378467 h 3898231"/>
              <a:gd name="connsiteX94" fmla="*/ 567891 w 5226518"/>
              <a:gd name="connsiteY94" fmla="*/ 3416968 h 3898231"/>
              <a:gd name="connsiteX95" fmla="*/ 596767 w 5226518"/>
              <a:gd name="connsiteY95" fmla="*/ 3436219 h 3898231"/>
              <a:gd name="connsiteX96" fmla="*/ 693019 w 5226518"/>
              <a:gd name="connsiteY96" fmla="*/ 3455469 h 3898231"/>
              <a:gd name="connsiteX97" fmla="*/ 779647 w 5226518"/>
              <a:gd name="connsiteY97" fmla="*/ 3445844 h 3898231"/>
              <a:gd name="connsiteX98" fmla="*/ 837398 w 5226518"/>
              <a:gd name="connsiteY98" fmla="*/ 3388092 h 3898231"/>
              <a:gd name="connsiteX99" fmla="*/ 875899 w 5226518"/>
              <a:gd name="connsiteY99" fmla="*/ 3339966 h 3898231"/>
              <a:gd name="connsiteX100" fmla="*/ 885525 w 5226518"/>
              <a:gd name="connsiteY100" fmla="*/ 3311090 h 3898231"/>
              <a:gd name="connsiteX101" fmla="*/ 933651 w 5226518"/>
              <a:gd name="connsiteY101" fmla="*/ 3262964 h 3898231"/>
              <a:gd name="connsiteX102" fmla="*/ 952901 w 5226518"/>
              <a:gd name="connsiteY102" fmla="*/ 3234088 h 3898231"/>
              <a:gd name="connsiteX103" fmla="*/ 1039529 w 5226518"/>
              <a:gd name="connsiteY103" fmla="*/ 3157086 h 3898231"/>
              <a:gd name="connsiteX104" fmla="*/ 1049154 w 5226518"/>
              <a:gd name="connsiteY104" fmla="*/ 3128210 h 3898231"/>
              <a:gd name="connsiteX105" fmla="*/ 1078030 w 5226518"/>
              <a:gd name="connsiteY105" fmla="*/ 3108960 h 3898231"/>
              <a:gd name="connsiteX106" fmla="*/ 1097280 w 5226518"/>
              <a:gd name="connsiteY106" fmla="*/ 3051208 h 3898231"/>
              <a:gd name="connsiteX107" fmla="*/ 1106906 w 5226518"/>
              <a:gd name="connsiteY107" fmla="*/ 3022332 h 3898231"/>
              <a:gd name="connsiteX108" fmla="*/ 1078030 w 5226518"/>
              <a:gd name="connsiteY108" fmla="*/ 2926080 h 3898231"/>
              <a:gd name="connsiteX109" fmla="*/ 1039529 w 5226518"/>
              <a:gd name="connsiteY109" fmla="*/ 2868328 h 3898231"/>
              <a:gd name="connsiteX110" fmla="*/ 1020278 w 5226518"/>
              <a:gd name="connsiteY110" fmla="*/ 2839452 h 3898231"/>
              <a:gd name="connsiteX111" fmla="*/ 991402 w 5226518"/>
              <a:gd name="connsiteY111" fmla="*/ 2820202 h 3898231"/>
              <a:gd name="connsiteX112" fmla="*/ 981777 w 5226518"/>
              <a:gd name="connsiteY112" fmla="*/ 2791326 h 3898231"/>
              <a:gd name="connsiteX113" fmla="*/ 962527 w 5226518"/>
              <a:gd name="connsiteY113" fmla="*/ 2762450 h 3898231"/>
              <a:gd name="connsiteX114" fmla="*/ 1010653 w 5226518"/>
              <a:gd name="connsiteY114" fmla="*/ 2627697 h 3898231"/>
              <a:gd name="connsiteX115" fmla="*/ 1068405 w 5226518"/>
              <a:gd name="connsiteY115" fmla="*/ 2598821 h 3898231"/>
              <a:gd name="connsiteX116" fmla="*/ 1126156 w 5226518"/>
              <a:gd name="connsiteY116" fmla="*/ 2560320 h 3898231"/>
              <a:gd name="connsiteX117" fmla="*/ 1212783 w 5226518"/>
              <a:gd name="connsiteY117" fmla="*/ 2521819 h 3898231"/>
              <a:gd name="connsiteX118" fmla="*/ 1241659 w 5226518"/>
              <a:gd name="connsiteY118" fmla="*/ 2512193 h 3898231"/>
              <a:gd name="connsiteX119" fmla="*/ 1799925 w 5226518"/>
              <a:gd name="connsiteY119" fmla="*/ 2492943 h 3898231"/>
              <a:gd name="connsiteX120" fmla="*/ 1886552 w 5226518"/>
              <a:gd name="connsiteY120" fmla="*/ 2454442 h 3898231"/>
              <a:gd name="connsiteX121" fmla="*/ 1934678 w 5226518"/>
              <a:gd name="connsiteY121" fmla="*/ 2367814 h 3898231"/>
              <a:gd name="connsiteX122" fmla="*/ 1944303 w 5226518"/>
              <a:gd name="connsiteY122" fmla="*/ 2281187 h 3898231"/>
              <a:gd name="connsiteX123" fmla="*/ 1953929 w 5226518"/>
              <a:gd name="connsiteY123" fmla="*/ 2252311 h 3898231"/>
              <a:gd name="connsiteX124" fmla="*/ 1982805 w 5226518"/>
              <a:gd name="connsiteY124" fmla="*/ 2223436 h 3898231"/>
              <a:gd name="connsiteX125" fmla="*/ 2069432 w 5226518"/>
              <a:gd name="connsiteY125" fmla="*/ 2175309 h 3898231"/>
              <a:gd name="connsiteX126" fmla="*/ 2156059 w 5226518"/>
              <a:gd name="connsiteY126" fmla="*/ 2184934 h 3898231"/>
              <a:gd name="connsiteX127" fmla="*/ 2194560 w 5226518"/>
              <a:gd name="connsiteY127" fmla="*/ 2242686 h 3898231"/>
              <a:gd name="connsiteX128" fmla="*/ 2213811 w 5226518"/>
              <a:gd name="connsiteY128" fmla="*/ 2319688 h 3898231"/>
              <a:gd name="connsiteX129" fmla="*/ 2233061 w 5226518"/>
              <a:gd name="connsiteY129" fmla="*/ 2377440 h 3898231"/>
              <a:gd name="connsiteX130" fmla="*/ 2242687 w 5226518"/>
              <a:gd name="connsiteY130" fmla="*/ 2435191 h 3898231"/>
              <a:gd name="connsiteX131" fmla="*/ 2223436 w 5226518"/>
              <a:gd name="connsiteY131" fmla="*/ 2627697 h 3898231"/>
              <a:gd name="connsiteX132" fmla="*/ 2204186 w 5226518"/>
              <a:gd name="connsiteY132" fmla="*/ 2685448 h 3898231"/>
              <a:gd name="connsiteX133" fmla="*/ 2184935 w 5226518"/>
              <a:gd name="connsiteY133" fmla="*/ 2714324 h 3898231"/>
              <a:gd name="connsiteX134" fmla="*/ 2165685 w 5226518"/>
              <a:gd name="connsiteY134" fmla="*/ 2772076 h 3898231"/>
              <a:gd name="connsiteX135" fmla="*/ 2127183 w 5226518"/>
              <a:gd name="connsiteY135" fmla="*/ 2829827 h 3898231"/>
              <a:gd name="connsiteX136" fmla="*/ 2107933 w 5226518"/>
              <a:gd name="connsiteY136" fmla="*/ 2858703 h 3898231"/>
              <a:gd name="connsiteX137" fmla="*/ 2079057 w 5226518"/>
              <a:gd name="connsiteY137" fmla="*/ 2916454 h 3898231"/>
              <a:gd name="connsiteX138" fmla="*/ 2059807 w 5226518"/>
              <a:gd name="connsiteY138" fmla="*/ 2983831 h 3898231"/>
              <a:gd name="connsiteX139" fmla="*/ 2079057 w 5226518"/>
              <a:gd name="connsiteY139" fmla="*/ 3157086 h 3898231"/>
              <a:gd name="connsiteX140" fmla="*/ 2069432 w 5226518"/>
              <a:gd name="connsiteY140" fmla="*/ 3272589 h 3898231"/>
              <a:gd name="connsiteX141" fmla="*/ 1973179 w 5226518"/>
              <a:gd name="connsiteY141" fmla="*/ 3378467 h 3898231"/>
              <a:gd name="connsiteX142" fmla="*/ 1953929 w 5226518"/>
              <a:gd name="connsiteY142" fmla="*/ 3407343 h 3898231"/>
              <a:gd name="connsiteX143" fmla="*/ 1896177 w 5226518"/>
              <a:gd name="connsiteY143" fmla="*/ 3455469 h 3898231"/>
              <a:gd name="connsiteX144" fmla="*/ 1857676 w 5226518"/>
              <a:gd name="connsiteY144" fmla="*/ 3513221 h 3898231"/>
              <a:gd name="connsiteX145" fmla="*/ 1838426 w 5226518"/>
              <a:gd name="connsiteY145" fmla="*/ 3570972 h 3898231"/>
              <a:gd name="connsiteX146" fmla="*/ 1857676 w 5226518"/>
              <a:gd name="connsiteY146" fmla="*/ 3657600 h 3898231"/>
              <a:gd name="connsiteX147" fmla="*/ 1886552 w 5226518"/>
              <a:gd name="connsiteY147" fmla="*/ 3676850 h 3898231"/>
              <a:gd name="connsiteX148" fmla="*/ 1934678 w 5226518"/>
              <a:gd name="connsiteY148" fmla="*/ 3763478 h 3898231"/>
              <a:gd name="connsiteX149" fmla="*/ 1953929 w 5226518"/>
              <a:gd name="connsiteY149" fmla="*/ 3792353 h 3898231"/>
              <a:gd name="connsiteX150" fmla="*/ 2011680 w 5226518"/>
              <a:gd name="connsiteY150" fmla="*/ 3830854 h 3898231"/>
              <a:gd name="connsiteX151" fmla="*/ 2040556 w 5226518"/>
              <a:gd name="connsiteY151" fmla="*/ 3850105 h 3898231"/>
              <a:gd name="connsiteX152" fmla="*/ 2069432 w 5226518"/>
              <a:gd name="connsiteY152" fmla="*/ 3859730 h 3898231"/>
              <a:gd name="connsiteX153" fmla="*/ 2098308 w 5226518"/>
              <a:gd name="connsiteY153" fmla="*/ 3878981 h 3898231"/>
              <a:gd name="connsiteX154" fmla="*/ 2156059 w 5226518"/>
              <a:gd name="connsiteY154" fmla="*/ 3898231 h 3898231"/>
              <a:gd name="connsiteX155" fmla="*/ 2521819 w 5226518"/>
              <a:gd name="connsiteY155" fmla="*/ 3888606 h 3898231"/>
              <a:gd name="connsiteX156" fmla="*/ 2675823 w 5226518"/>
              <a:gd name="connsiteY156" fmla="*/ 3878981 h 3898231"/>
              <a:gd name="connsiteX157" fmla="*/ 2887579 w 5226518"/>
              <a:gd name="connsiteY157" fmla="*/ 3869356 h 3898231"/>
              <a:gd name="connsiteX158" fmla="*/ 2974207 w 5226518"/>
              <a:gd name="connsiteY158" fmla="*/ 3830854 h 3898231"/>
              <a:gd name="connsiteX159" fmla="*/ 3041583 w 5226518"/>
              <a:gd name="connsiteY159" fmla="*/ 3734602 h 3898231"/>
              <a:gd name="connsiteX160" fmla="*/ 3060834 w 5226518"/>
              <a:gd name="connsiteY160" fmla="*/ 3705726 h 3898231"/>
              <a:gd name="connsiteX161" fmla="*/ 3089710 w 5226518"/>
              <a:gd name="connsiteY161" fmla="*/ 3590223 h 3898231"/>
              <a:gd name="connsiteX162" fmla="*/ 3060834 w 5226518"/>
              <a:gd name="connsiteY162" fmla="*/ 3397718 h 3898231"/>
              <a:gd name="connsiteX163" fmla="*/ 3031958 w 5226518"/>
              <a:gd name="connsiteY163" fmla="*/ 3388092 h 3898231"/>
              <a:gd name="connsiteX164" fmla="*/ 2974207 w 5226518"/>
              <a:gd name="connsiteY164" fmla="*/ 3349591 h 3898231"/>
              <a:gd name="connsiteX165" fmla="*/ 2916455 w 5226518"/>
              <a:gd name="connsiteY165" fmla="*/ 3311090 h 3898231"/>
              <a:gd name="connsiteX166" fmla="*/ 2887579 w 5226518"/>
              <a:gd name="connsiteY166" fmla="*/ 3282214 h 3898231"/>
              <a:gd name="connsiteX167" fmla="*/ 2858703 w 5226518"/>
              <a:gd name="connsiteY167" fmla="*/ 3272589 h 3898231"/>
              <a:gd name="connsiteX168" fmla="*/ 2829828 w 5226518"/>
              <a:gd name="connsiteY168" fmla="*/ 3253339 h 3898231"/>
              <a:gd name="connsiteX169" fmla="*/ 2820202 w 5226518"/>
              <a:gd name="connsiteY169" fmla="*/ 3224463 h 3898231"/>
              <a:gd name="connsiteX170" fmla="*/ 2800952 w 5226518"/>
              <a:gd name="connsiteY170" fmla="*/ 2839452 h 3898231"/>
              <a:gd name="connsiteX171" fmla="*/ 2762451 w 5226518"/>
              <a:gd name="connsiteY171" fmla="*/ 2752825 h 3898231"/>
              <a:gd name="connsiteX172" fmla="*/ 2743200 w 5226518"/>
              <a:gd name="connsiteY172" fmla="*/ 2685448 h 3898231"/>
              <a:gd name="connsiteX173" fmla="*/ 2733575 w 5226518"/>
              <a:gd name="connsiteY173" fmla="*/ 2637322 h 3898231"/>
              <a:gd name="connsiteX174" fmla="*/ 2714325 w 5226518"/>
              <a:gd name="connsiteY174" fmla="*/ 2579570 h 3898231"/>
              <a:gd name="connsiteX175" fmla="*/ 2704699 w 5226518"/>
              <a:gd name="connsiteY175" fmla="*/ 2425566 h 3898231"/>
              <a:gd name="connsiteX176" fmla="*/ 2695074 w 5226518"/>
              <a:gd name="connsiteY176" fmla="*/ 2329313 h 3898231"/>
              <a:gd name="connsiteX177" fmla="*/ 2704699 w 5226518"/>
              <a:gd name="connsiteY177" fmla="*/ 2213810 h 3898231"/>
              <a:gd name="connsiteX178" fmla="*/ 2695074 w 5226518"/>
              <a:gd name="connsiteY178" fmla="*/ 2136808 h 3898231"/>
              <a:gd name="connsiteX179" fmla="*/ 2675823 w 5226518"/>
              <a:gd name="connsiteY179" fmla="*/ 2107932 h 3898231"/>
              <a:gd name="connsiteX180" fmla="*/ 2772076 w 5226518"/>
              <a:gd name="connsiteY180" fmla="*/ 2127183 h 3898231"/>
              <a:gd name="connsiteX181" fmla="*/ 2829828 w 5226518"/>
              <a:gd name="connsiteY181" fmla="*/ 2146433 h 3898231"/>
              <a:gd name="connsiteX182" fmla="*/ 2916455 w 5226518"/>
              <a:gd name="connsiteY182" fmla="*/ 2175309 h 3898231"/>
              <a:gd name="connsiteX183" fmla="*/ 2974207 w 5226518"/>
              <a:gd name="connsiteY183" fmla="*/ 2194560 h 3898231"/>
              <a:gd name="connsiteX184" fmla="*/ 3031958 w 5226518"/>
              <a:gd name="connsiteY184" fmla="*/ 2242686 h 3898231"/>
              <a:gd name="connsiteX185" fmla="*/ 3118586 w 5226518"/>
              <a:gd name="connsiteY185" fmla="*/ 2290812 h 3898231"/>
              <a:gd name="connsiteX186" fmla="*/ 3176337 w 5226518"/>
              <a:gd name="connsiteY186" fmla="*/ 2329313 h 3898231"/>
              <a:gd name="connsiteX187" fmla="*/ 3224463 w 5226518"/>
              <a:gd name="connsiteY187" fmla="*/ 2367814 h 3898231"/>
              <a:gd name="connsiteX188" fmla="*/ 3253339 w 5226518"/>
              <a:gd name="connsiteY188" fmla="*/ 2387065 h 3898231"/>
              <a:gd name="connsiteX189" fmla="*/ 3272590 w 5226518"/>
              <a:gd name="connsiteY189" fmla="*/ 2415941 h 3898231"/>
              <a:gd name="connsiteX190" fmla="*/ 3301466 w 5226518"/>
              <a:gd name="connsiteY190" fmla="*/ 2425566 h 3898231"/>
              <a:gd name="connsiteX191" fmla="*/ 3320716 w 5226518"/>
              <a:gd name="connsiteY191" fmla="*/ 2454442 h 3898231"/>
              <a:gd name="connsiteX192" fmla="*/ 3330341 w 5226518"/>
              <a:gd name="connsiteY192" fmla="*/ 2483318 h 3898231"/>
              <a:gd name="connsiteX193" fmla="*/ 3359217 w 5226518"/>
              <a:gd name="connsiteY193" fmla="*/ 2502568 h 3898231"/>
              <a:gd name="connsiteX194" fmla="*/ 3378468 w 5226518"/>
              <a:gd name="connsiteY194" fmla="*/ 2531444 h 3898231"/>
              <a:gd name="connsiteX195" fmla="*/ 3436219 w 5226518"/>
              <a:gd name="connsiteY195" fmla="*/ 2569945 h 3898231"/>
              <a:gd name="connsiteX196" fmla="*/ 3493971 w 5226518"/>
              <a:gd name="connsiteY196" fmla="*/ 2608446 h 3898231"/>
              <a:gd name="connsiteX197" fmla="*/ 3522847 w 5226518"/>
              <a:gd name="connsiteY197" fmla="*/ 2627697 h 3898231"/>
              <a:gd name="connsiteX198" fmla="*/ 3551722 w 5226518"/>
              <a:gd name="connsiteY198" fmla="*/ 2646947 h 3898231"/>
              <a:gd name="connsiteX199" fmla="*/ 3590223 w 5226518"/>
              <a:gd name="connsiteY199" fmla="*/ 2704699 h 3898231"/>
              <a:gd name="connsiteX200" fmla="*/ 3599849 w 5226518"/>
              <a:gd name="connsiteY200" fmla="*/ 2733574 h 3898231"/>
              <a:gd name="connsiteX201" fmla="*/ 3638350 w 5226518"/>
              <a:gd name="connsiteY201" fmla="*/ 2791326 h 3898231"/>
              <a:gd name="connsiteX202" fmla="*/ 3657600 w 5226518"/>
              <a:gd name="connsiteY202" fmla="*/ 2820202 h 3898231"/>
              <a:gd name="connsiteX203" fmla="*/ 3667226 w 5226518"/>
              <a:gd name="connsiteY203" fmla="*/ 2849078 h 3898231"/>
              <a:gd name="connsiteX204" fmla="*/ 3715352 w 5226518"/>
              <a:gd name="connsiteY204" fmla="*/ 2906829 h 3898231"/>
              <a:gd name="connsiteX205" fmla="*/ 3801979 w 5226518"/>
              <a:gd name="connsiteY205" fmla="*/ 3012707 h 3898231"/>
              <a:gd name="connsiteX206" fmla="*/ 3936733 w 5226518"/>
              <a:gd name="connsiteY206" fmla="*/ 3118585 h 3898231"/>
              <a:gd name="connsiteX207" fmla="*/ 4023360 w 5226518"/>
              <a:gd name="connsiteY207" fmla="*/ 3157086 h 3898231"/>
              <a:gd name="connsiteX208" fmla="*/ 4052236 w 5226518"/>
              <a:gd name="connsiteY208" fmla="*/ 3166711 h 3898231"/>
              <a:gd name="connsiteX209" fmla="*/ 4148489 w 5226518"/>
              <a:gd name="connsiteY209" fmla="*/ 3185962 h 3898231"/>
              <a:gd name="connsiteX210" fmla="*/ 4312118 w 5226518"/>
              <a:gd name="connsiteY210" fmla="*/ 3176337 h 3898231"/>
              <a:gd name="connsiteX211" fmla="*/ 4340994 w 5226518"/>
              <a:gd name="connsiteY211" fmla="*/ 3166711 h 3898231"/>
              <a:gd name="connsiteX212" fmla="*/ 4369870 w 5226518"/>
              <a:gd name="connsiteY212" fmla="*/ 3137836 h 3898231"/>
              <a:gd name="connsiteX213" fmla="*/ 4408371 w 5226518"/>
              <a:gd name="connsiteY213" fmla="*/ 3108960 h 3898231"/>
              <a:gd name="connsiteX214" fmla="*/ 4475748 w 5226518"/>
              <a:gd name="connsiteY214" fmla="*/ 3041583 h 3898231"/>
              <a:gd name="connsiteX215" fmla="*/ 4514249 w 5226518"/>
              <a:gd name="connsiteY215" fmla="*/ 2993457 h 3898231"/>
              <a:gd name="connsiteX216" fmla="*/ 4552750 w 5226518"/>
              <a:gd name="connsiteY216" fmla="*/ 2887579 h 3898231"/>
              <a:gd name="connsiteX217" fmla="*/ 4572000 w 5226518"/>
              <a:gd name="connsiteY217" fmla="*/ 2858703 h 3898231"/>
              <a:gd name="connsiteX218" fmla="*/ 4572000 w 5226518"/>
              <a:gd name="connsiteY218" fmla="*/ 2579570 h 3898231"/>
              <a:gd name="connsiteX219" fmla="*/ 4552750 w 5226518"/>
              <a:gd name="connsiteY219" fmla="*/ 2521819 h 3898231"/>
              <a:gd name="connsiteX220" fmla="*/ 4543125 w 5226518"/>
              <a:gd name="connsiteY220" fmla="*/ 2492943 h 3898231"/>
              <a:gd name="connsiteX221" fmla="*/ 4485373 w 5226518"/>
              <a:gd name="connsiteY221" fmla="*/ 2444817 h 3898231"/>
              <a:gd name="connsiteX222" fmla="*/ 4446872 w 5226518"/>
              <a:gd name="connsiteY222" fmla="*/ 2406316 h 3898231"/>
              <a:gd name="connsiteX223" fmla="*/ 4417996 w 5226518"/>
              <a:gd name="connsiteY223" fmla="*/ 2387065 h 3898231"/>
              <a:gd name="connsiteX224" fmla="*/ 4389120 w 5226518"/>
              <a:gd name="connsiteY224" fmla="*/ 2358189 h 3898231"/>
              <a:gd name="connsiteX225" fmla="*/ 4302493 w 5226518"/>
              <a:gd name="connsiteY225" fmla="*/ 2310063 h 3898231"/>
              <a:gd name="connsiteX226" fmla="*/ 4263992 w 5226518"/>
              <a:gd name="connsiteY226" fmla="*/ 2281187 h 3898231"/>
              <a:gd name="connsiteX227" fmla="*/ 4167739 w 5226518"/>
              <a:gd name="connsiteY227" fmla="*/ 2242686 h 3898231"/>
              <a:gd name="connsiteX228" fmla="*/ 4100362 w 5226518"/>
              <a:gd name="connsiteY228" fmla="*/ 2233061 h 3898231"/>
              <a:gd name="connsiteX229" fmla="*/ 3965609 w 5226518"/>
              <a:gd name="connsiteY229" fmla="*/ 2213810 h 3898231"/>
              <a:gd name="connsiteX230" fmla="*/ 3927108 w 5226518"/>
              <a:gd name="connsiteY230" fmla="*/ 2204185 h 3898231"/>
              <a:gd name="connsiteX231" fmla="*/ 3878981 w 5226518"/>
              <a:gd name="connsiteY231" fmla="*/ 2194560 h 3898231"/>
              <a:gd name="connsiteX232" fmla="*/ 3821230 w 5226518"/>
              <a:gd name="connsiteY232" fmla="*/ 2175309 h 3898231"/>
              <a:gd name="connsiteX233" fmla="*/ 3763478 w 5226518"/>
              <a:gd name="connsiteY233" fmla="*/ 2156059 h 3898231"/>
              <a:gd name="connsiteX234" fmla="*/ 3734602 w 5226518"/>
              <a:gd name="connsiteY234" fmla="*/ 2146433 h 3898231"/>
              <a:gd name="connsiteX235" fmla="*/ 3705727 w 5226518"/>
              <a:gd name="connsiteY235" fmla="*/ 2127183 h 3898231"/>
              <a:gd name="connsiteX236" fmla="*/ 3686476 w 5226518"/>
              <a:gd name="connsiteY236" fmla="*/ 2098307 h 3898231"/>
              <a:gd name="connsiteX237" fmla="*/ 3657600 w 5226518"/>
              <a:gd name="connsiteY237" fmla="*/ 2069431 h 3898231"/>
              <a:gd name="connsiteX238" fmla="*/ 3647975 w 5226518"/>
              <a:gd name="connsiteY238" fmla="*/ 2040556 h 3898231"/>
              <a:gd name="connsiteX239" fmla="*/ 3619099 w 5226518"/>
              <a:gd name="connsiteY239" fmla="*/ 2011680 h 3898231"/>
              <a:gd name="connsiteX240" fmla="*/ 3570973 w 5226518"/>
              <a:gd name="connsiteY240" fmla="*/ 1963553 h 3898231"/>
              <a:gd name="connsiteX241" fmla="*/ 3551722 w 5226518"/>
              <a:gd name="connsiteY241" fmla="*/ 1934678 h 3898231"/>
              <a:gd name="connsiteX242" fmla="*/ 3561348 w 5226518"/>
              <a:gd name="connsiteY242" fmla="*/ 1838425 h 3898231"/>
              <a:gd name="connsiteX243" fmla="*/ 3570973 w 5226518"/>
              <a:gd name="connsiteY243" fmla="*/ 1809549 h 3898231"/>
              <a:gd name="connsiteX244" fmla="*/ 3599849 w 5226518"/>
              <a:gd name="connsiteY244" fmla="*/ 1780673 h 3898231"/>
              <a:gd name="connsiteX245" fmla="*/ 3619099 w 5226518"/>
              <a:gd name="connsiteY245" fmla="*/ 1751798 h 3898231"/>
              <a:gd name="connsiteX246" fmla="*/ 3676851 w 5226518"/>
              <a:gd name="connsiteY246" fmla="*/ 1732547 h 3898231"/>
              <a:gd name="connsiteX247" fmla="*/ 3744228 w 5226518"/>
              <a:gd name="connsiteY247" fmla="*/ 1742172 h 3898231"/>
              <a:gd name="connsiteX248" fmla="*/ 3782729 w 5226518"/>
              <a:gd name="connsiteY248" fmla="*/ 1771048 h 3898231"/>
              <a:gd name="connsiteX249" fmla="*/ 3840480 w 5226518"/>
              <a:gd name="connsiteY249" fmla="*/ 1799924 h 3898231"/>
              <a:gd name="connsiteX250" fmla="*/ 3869356 w 5226518"/>
              <a:gd name="connsiteY250" fmla="*/ 1828800 h 3898231"/>
              <a:gd name="connsiteX251" fmla="*/ 3907857 w 5226518"/>
              <a:gd name="connsiteY251" fmla="*/ 1848050 h 3898231"/>
              <a:gd name="connsiteX252" fmla="*/ 3984859 w 5226518"/>
              <a:gd name="connsiteY252" fmla="*/ 1896177 h 3898231"/>
              <a:gd name="connsiteX253" fmla="*/ 4013735 w 5226518"/>
              <a:gd name="connsiteY253" fmla="*/ 1905802 h 3898231"/>
              <a:gd name="connsiteX254" fmla="*/ 4090737 w 5226518"/>
              <a:gd name="connsiteY254" fmla="*/ 1934678 h 3898231"/>
              <a:gd name="connsiteX255" fmla="*/ 4129238 w 5226518"/>
              <a:gd name="connsiteY255" fmla="*/ 1944303 h 3898231"/>
              <a:gd name="connsiteX256" fmla="*/ 4196615 w 5226518"/>
              <a:gd name="connsiteY256" fmla="*/ 1982804 h 3898231"/>
              <a:gd name="connsiteX257" fmla="*/ 4302493 w 5226518"/>
              <a:gd name="connsiteY257" fmla="*/ 2011680 h 3898231"/>
              <a:gd name="connsiteX258" fmla="*/ 4331369 w 5226518"/>
              <a:gd name="connsiteY258" fmla="*/ 2021305 h 3898231"/>
              <a:gd name="connsiteX259" fmla="*/ 4379495 w 5226518"/>
              <a:gd name="connsiteY259" fmla="*/ 2030930 h 3898231"/>
              <a:gd name="connsiteX260" fmla="*/ 4408371 w 5226518"/>
              <a:gd name="connsiteY260" fmla="*/ 2040556 h 3898231"/>
              <a:gd name="connsiteX261" fmla="*/ 4446872 w 5226518"/>
              <a:gd name="connsiteY261" fmla="*/ 2050181 h 3898231"/>
              <a:gd name="connsiteX262" fmla="*/ 4475748 w 5226518"/>
              <a:gd name="connsiteY262" fmla="*/ 2059806 h 3898231"/>
              <a:gd name="connsiteX263" fmla="*/ 4552750 w 5226518"/>
              <a:gd name="connsiteY263" fmla="*/ 2079057 h 3898231"/>
              <a:gd name="connsiteX264" fmla="*/ 4649002 w 5226518"/>
              <a:gd name="connsiteY264" fmla="*/ 2107932 h 3898231"/>
              <a:gd name="connsiteX265" fmla="*/ 4677878 w 5226518"/>
              <a:gd name="connsiteY265" fmla="*/ 2117558 h 3898231"/>
              <a:gd name="connsiteX266" fmla="*/ 4880009 w 5226518"/>
              <a:gd name="connsiteY266" fmla="*/ 2127183 h 3898231"/>
              <a:gd name="connsiteX267" fmla="*/ 5062889 w 5226518"/>
              <a:gd name="connsiteY267" fmla="*/ 2117558 h 3898231"/>
              <a:gd name="connsiteX268" fmla="*/ 5120640 w 5226518"/>
              <a:gd name="connsiteY268" fmla="*/ 2098307 h 3898231"/>
              <a:gd name="connsiteX269" fmla="*/ 5149516 w 5226518"/>
              <a:gd name="connsiteY269" fmla="*/ 2088682 h 3898231"/>
              <a:gd name="connsiteX270" fmla="*/ 5207268 w 5226518"/>
              <a:gd name="connsiteY270" fmla="*/ 2030930 h 3898231"/>
              <a:gd name="connsiteX271" fmla="*/ 5226518 w 5226518"/>
              <a:gd name="connsiteY271" fmla="*/ 1973179 h 3898231"/>
              <a:gd name="connsiteX272" fmla="*/ 5197642 w 5226518"/>
              <a:gd name="connsiteY272" fmla="*/ 1751798 h 3898231"/>
              <a:gd name="connsiteX273" fmla="*/ 5188017 w 5226518"/>
              <a:gd name="connsiteY273" fmla="*/ 1694046 h 3898231"/>
              <a:gd name="connsiteX274" fmla="*/ 5149516 w 5226518"/>
              <a:gd name="connsiteY274" fmla="*/ 1617044 h 3898231"/>
              <a:gd name="connsiteX275" fmla="*/ 5120640 w 5226518"/>
              <a:gd name="connsiteY275" fmla="*/ 1559292 h 3898231"/>
              <a:gd name="connsiteX276" fmla="*/ 5091765 w 5226518"/>
              <a:gd name="connsiteY276" fmla="*/ 1540042 h 3898231"/>
              <a:gd name="connsiteX277" fmla="*/ 5043638 w 5226518"/>
              <a:gd name="connsiteY277" fmla="*/ 1491916 h 3898231"/>
              <a:gd name="connsiteX278" fmla="*/ 5014762 w 5226518"/>
              <a:gd name="connsiteY278" fmla="*/ 1463040 h 3898231"/>
              <a:gd name="connsiteX279" fmla="*/ 4985887 w 5226518"/>
              <a:gd name="connsiteY279" fmla="*/ 1453414 h 3898231"/>
              <a:gd name="connsiteX280" fmla="*/ 4957011 w 5226518"/>
              <a:gd name="connsiteY280" fmla="*/ 1434164 h 3898231"/>
              <a:gd name="connsiteX281" fmla="*/ 4928135 w 5226518"/>
              <a:gd name="connsiteY281" fmla="*/ 1376412 h 3898231"/>
              <a:gd name="connsiteX282" fmla="*/ 4947386 w 5226518"/>
              <a:gd name="connsiteY282" fmla="*/ 1260909 h 3898231"/>
              <a:gd name="connsiteX283" fmla="*/ 4976261 w 5226518"/>
              <a:gd name="connsiteY283" fmla="*/ 1222408 h 3898231"/>
              <a:gd name="connsiteX284" fmla="*/ 5014762 w 5226518"/>
              <a:gd name="connsiteY284" fmla="*/ 1135781 h 3898231"/>
              <a:gd name="connsiteX285" fmla="*/ 5043638 w 5226518"/>
              <a:gd name="connsiteY285" fmla="*/ 1116530 h 3898231"/>
              <a:gd name="connsiteX286" fmla="*/ 5053263 w 5226518"/>
              <a:gd name="connsiteY286" fmla="*/ 1087654 h 3898231"/>
              <a:gd name="connsiteX287" fmla="*/ 5120640 w 5226518"/>
              <a:gd name="connsiteY287" fmla="*/ 1020278 h 3898231"/>
              <a:gd name="connsiteX288" fmla="*/ 5130266 w 5226518"/>
              <a:gd name="connsiteY288" fmla="*/ 991402 h 3898231"/>
              <a:gd name="connsiteX289" fmla="*/ 5168767 w 5226518"/>
              <a:gd name="connsiteY289" fmla="*/ 943276 h 3898231"/>
              <a:gd name="connsiteX290" fmla="*/ 5159141 w 5226518"/>
              <a:gd name="connsiteY290" fmla="*/ 818147 h 3898231"/>
              <a:gd name="connsiteX291" fmla="*/ 5139891 w 5226518"/>
              <a:gd name="connsiteY291" fmla="*/ 789271 h 3898231"/>
              <a:gd name="connsiteX292" fmla="*/ 5072514 w 5226518"/>
              <a:gd name="connsiteY292" fmla="*/ 741145 h 3898231"/>
              <a:gd name="connsiteX293" fmla="*/ 5014762 w 5226518"/>
              <a:gd name="connsiteY293" fmla="*/ 702644 h 3898231"/>
              <a:gd name="connsiteX294" fmla="*/ 4957011 w 5226518"/>
              <a:gd name="connsiteY294" fmla="*/ 664143 h 3898231"/>
              <a:gd name="connsiteX295" fmla="*/ 4899259 w 5226518"/>
              <a:gd name="connsiteY295" fmla="*/ 625642 h 3898231"/>
              <a:gd name="connsiteX296" fmla="*/ 4870383 w 5226518"/>
              <a:gd name="connsiteY296" fmla="*/ 606391 h 3898231"/>
              <a:gd name="connsiteX297" fmla="*/ 4841508 w 5226518"/>
              <a:gd name="connsiteY297" fmla="*/ 596766 h 3898231"/>
              <a:gd name="connsiteX298" fmla="*/ 4812632 w 5226518"/>
              <a:gd name="connsiteY298" fmla="*/ 577516 h 3898231"/>
              <a:gd name="connsiteX299" fmla="*/ 4754880 w 5226518"/>
              <a:gd name="connsiteY299" fmla="*/ 558265 h 3898231"/>
              <a:gd name="connsiteX300" fmla="*/ 4677878 w 5226518"/>
              <a:gd name="connsiteY300" fmla="*/ 567890 h 3898231"/>
              <a:gd name="connsiteX301" fmla="*/ 4649002 w 5226518"/>
              <a:gd name="connsiteY301" fmla="*/ 587141 h 3898231"/>
              <a:gd name="connsiteX302" fmla="*/ 4581626 w 5226518"/>
              <a:gd name="connsiteY302" fmla="*/ 635267 h 3898231"/>
              <a:gd name="connsiteX303" fmla="*/ 4543125 w 5226518"/>
              <a:gd name="connsiteY303" fmla="*/ 721894 h 3898231"/>
              <a:gd name="connsiteX304" fmla="*/ 4523874 w 5226518"/>
              <a:gd name="connsiteY304" fmla="*/ 770021 h 3898231"/>
              <a:gd name="connsiteX305" fmla="*/ 4514249 w 5226518"/>
              <a:gd name="connsiteY305" fmla="*/ 808522 h 3898231"/>
              <a:gd name="connsiteX306" fmla="*/ 4494998 w 5226518"/>
              <a:gd name="connsiteY306" fmla="*/ 875899 h 3898231"/>
              <a:gd name="connsiteX307" fmla="*/ 4514249 w 5226518"/>
              <a:gd name="connsiteY307" fmla="*/ 1001027 h 3898231"/>
              <a:gd name="connsiteX308" fmla="*/ 4552750 w 5226518"/>
              <a:gd name="connsiteY308" fmla="*/ 1058779 h 3898231"/>
              <a:gd name="connsiteX309" fmla="*/ 4572000 w 5226518"/>
              <a:gd name="connsiteY309" fmla="*/ 1116530 h 3898231"/>
              <a:gd name="connsiteX310" fmla="*/ 4581626 w 5226518"/>
              <a:gd name="connsiteY310" fmla="*/ 1145406 h 3898231"/>
              <a:gd name="connsiteX311" fmla="*/ 4620127 w 5226518"/>
              <a:gd name="connsiteY311" fmla="*/ 1203158 h 3898231"/>
              <a:gd name="connsiteX312" fmla="*/ 4629752 w 5226518"/>
              <a:gd name="connsiteY312" fmla="*/ 1232033 h 3898231"/>
              <a:gd name="connsiteX313" fmla="*/ 4649002 w 5226518"/>
              <a:gd name="connsiteY313" fmla="*/ 1260909 h 3898231"/>
              <a:gd name="connsiteX314" fmla="*/ 4658628 w 5226518"/>
              <a:gd name="connsiteY314" fmla="*/ 1309036 h 3898231"/>
              <a:gd name="connsiteX315" fmla="*/ 4668253 w 5226518"/>
              <a:gd name="connsiteY315" fmla="*/ 1337911 h 3898231"/>
              <a:gd name="connsiteX316" fmla="*/ 4677878 w 5226518"/>
              <a:gd name="connsiteY316" fmla="*/ 1386038 h 3898231"/>
              <a:gd name="connsiteX317" fmla="*/ 4668253 w 5226518"/>
              <a:gd name="connsiteY317" fmla="*/ 1530417 h 3898231"/>
              <a:gd name="connsiteX318" fmla="*/ 4639377 w 5226518"/>
              <a:gd name="connsiteY318" fmla="*/ 1549667 h 3898231"/>
              <a:gd name="connsiteX319" fmla="*/ 4312118 w 5226518"/>
              <a:gd name="connsiteY319" fmla="*/ 1540042 h 3898231"/>
              <a:gd name="connsiteX320" fmla="*/ 4254367 w 5226518"/>
              <a:gd name="connsiteY320" fmla="*/ 1520791 h 3898231"/>
              <a:gd name="connsiteX321" fmla="*/ 4225491 w 5226518"/>
              <a:gd name="connsiteY321" fmla="*/ 1511166 h 3898231"/>
              <a:gd name="connsiteX322" fmla="*/ 4158114 w 5226518"/>
              <a:gd name="connsiteY322" fmla="*/ 1482290 h 3898231"/>
              <a:gd name="connsiteX323" fmla="*/ 4032986 w 5226518"/>
              <a:gd name="connsiteY323" fmla="*/ 1434164 h 3898231"/>
              <a:gd name="connsiteX324" fmla="*/ 3965609 w 5226518"/>
              <a:gd name="connsiteY324" fmla="*/ 1405288 h 3898231"/>
              <a:gd name="connsiteX325" fmla="*/ 3936733 w 5226518"/>
              <a:gd name="connsiteY325" fmla="*/ 1386038 h 3898231"/>
              <a:gd name="connsiteX326" fmla="*/ 3898232 w 5226518"/>
              <a:gd name="connsiteY326" fmla="*/ 1366787 h 3898231"/>
              <a:gd name="connsiteX327" fmla="*/ 3840480 w 5226518"/>
              <a:gd name="connsiteY327" fmla="*/ 1337911 h 3898231"/>
              <a:gd name="connsiteX328" fmla="*/ 3840480 w 5226518"/>
              <a:gd name="connsiteY328" fmla="*/ 1193532 h 3898231"/>
              <a:gd name="connsiteX329" fmla="*/ 3850106 w 5226518"/>
              <a:gd name="connsiteY329" fmla="*/ 1164657 h 3898231"/>
              <a:gd name="connsiteX330" fmla="*/ 3878981 w 5226518"/>
              <a:gd name="connsiteY330" fmla="*/ 1135781 h 3898231"/>
              <a:gd name="connsiteX331" fmla="*/ 3917482 w 5226518"/>
              <a:gd name="connsiteY331" fmla="*/ 1058779 h 3898231"/>
              <a:gd name="connsiteX332" fmla="*/ 3946358 w 5226518"/>
              <a:gd name="connsiteY332" fmla="*/ 1039528 h 3898231"/>
              <a:gd name="connsiteX333" fmla="*/ 3994485 w 5226518"/>
              <a:gd name="connsiteY333" fmla="*/ 991402 h 3898231"/>
              <a:gd name="connsiteX334" fmla="*/ 4023360 w 5226518"/>
              <a:gd name="connsiteY334" fmla="*/ 962526 h 3898231"/>
              <a:gd name="connsiteX335" fmla="*/ 4052236 w 5226518"/>
              <a:gd name="connsiteY335" fmla="*/ 943276 h 3898231"/>
              <a:gd name="connsiteX336" fmla="*/ 4109988 w 5226518"/>
              <a:gd name="connsiteY336" fmla="*/ 885524 h 3898231"/>
              <a:gd name="connsiteX337" fmla="*/ 4138863 w 5226518"/>
              <a:gd name="connsiteY337" fmla="*/ 856648 h 3898231"/>
              <a:gd name="connsiteX338" fmla="*/ 4167739 w 5226518"/>
              <a:gd name="connsiteY338" fmla="*/ 827772 h 3898231"/>
              <a:gd name="connsiteX339" fmla="*/ 4186990 w 5226518"/>
              <a:gd name="connsiteY339" fmla="*/ 798897 h 3898231"/>
              <a:gd name="connsiteX340" fmla="*/ 4215866 w 5226518"/>
              <a:gd name="connsiteY340" fmla="*/ 741145 h 3898231"/>
              <a:gd name="connsiteX341" fmla="*/ 4235116 w 5226518"/>
              <a:gd name="connsiteY341" fmla="*/ 683393 h 3898231"/>
              <a:gd name="connsiteX342" fmla="*/ 4254367 w 5226518"/>
              <a:gd name="connsiteY342" fmla="*/ 606391 h 3898231"/>
              <a:gd name="connsiteX343" fmla="*/ 4235116 w 5226518"/>
              <a:gd name="connsiteY343" fmla="*/ 539014 h 3898231"/>
              <a:gd name="connsiteX344" fmla="*/ 4177365 w 5226518"/>
              <a:gd name="connsiteY344" fmla="*/ 490888 h 3898231"/>
              <a:gd name="connsiteX345" fmla="*/ 4109988 w 5226518"/>
              <a:gd name="connsiteY345" fmla="*/ 433137 h 3898231"/>
              <a:gd name="connsiteX346" fmla="*/ 4071487 w 5226518"/>
              <a:gd name="connsiteY346" fmla="*/ 413886 h 3898231"/>
              <a:gd name="connsiteX347" fmla="*/ 3965609 w 5226518"/>
              <a:gd name="connsiteY347" fmla="*/ 375385 h 3898231"/>
              <a:gd name="connsiteX348" fmla="*/ 3936733 w 5226518"/>
              <a:gd name="connsiteY348" fmla="*/ 356134 h 3898231"/>
              <a:gd name="connsiteX349" fmla="*/ 3907857 w 5226518"/>
              <a:gd name="connsiteY349" fmla="*/ 346509 h 3898231"/>
              <a:gd name="connsiteX350" fmla="*/ 3878981 w 5226518"/>
              <a:gd name="connsiteY350" fmla="*/ 327259 h 3898231"/>
              <a:gd name="connsiteX351" fmla="*/ 3821230 w 5226518"/>
              <a:gd name="connsiteY351" fmla="*/ 308008 h 3898231"/>
              <a:gd name="connsiteX352" fmla="*/ 3792354 w 5226518"/>
              <a:gd name="connsiteY352" fmla="*/ 298383 h 3898231"/>
              <a:gd name="connsiteX353" fmla="*/ 3763478 w 5226518"/>
              <a:gd name="connsiteY353" fmla="*/ 279132 h 3898231"/>
              <a:gd name="connsiteX354" fmla="*/ 3667226 w 5226518"/>
              <a:gd name="connsiteY354" fmla="*/ 269507 h 3898231"/>
              <a:gd name="connsiteX355" fmla="*/ 3628725 w 5226518"/>
              <a:gd name="connsiteY355" fmla="*/ 259882 h 3898231"/>
              <a:gd name="connsiteX356" fmla="*/ 3580598 w 5226518"/>
              <a:gd name="connsiteY356" fmla="*/ 250257 h 3898231"/>
              <a:gd name="connsiteX357" fmla="*/ 3522847 w 5226518"/>
              <a:gd name="connsiteY357" fmla="*/ 231006 h 3898231"/>
              <a:gd name="connsiteX358" fmla="*/ 3474720 w 5226518"/>
              <a:gd name="connsiteY358" fmla="*/ 221381 h 3898231"/>
              <a:gd name="connsiteX359" fmla="*/ 3445845 w 5226518"/>
              <a:gd name="connsiteY359" fmla="*/ 211756 h 3898231"/>
              <a:gd name="connsiteX360" fmla="*/ 3397718 w 5226518"/>
              <a:gd name="connsiteY360" fmla="*/ 202130 h 3898231"/>
              <a:gd name="connsiteX361" fmla="*/ 3311091 w 5226518"/>
              <a:gd name="connsiteY361" fmla="*/ 182880 h 3898231"/>
              <a:gd name="connsiteX362" fmla="*/ 3157087 w 5226518"/>
              <a:gd name="connsiteY362" fmla="*/ 173254 h 389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</a:cxnLst>
            <a:rect l="l" t="t" r="r" b="b"/>
            <a:pathLst>
              <a:path w="5226518" h="3898231">
                <a:moveTo>
                  <a:pt x="3561348" y="365760"/>
                </a:moveTo>
                <a:cubicBezTo>
                  <a:pt x="3538216" y="347255"/>
                  <a:pt x="3511154" y="323327"/>
                  <a:pt x="3484346" y="308008"/>
                </a:cubicBezTo>
                <a:cubicBezTo>
                  <a:pt x="3471888" y="300889"/>
                  <a:pt x="3458303" y="295877"/>
                  <a:pt x="3445845" y="288758"/>
                </a:cubicBezTo>
                <a:cubicBezTo>
                  <a:pt x="3428655" y="278935"/>
                  <a:pt x="3348021" y="226528"/>
                  <a:pt x="3311091" y="211756"/>
                </a:cubicBezTo>
                <a:cubicBezTo>
                  <a:pt x="3292250" y="204220"/>
                  <a:pt x="3271812" y="200902"/>
                  <a:pt x="3253339" y="192505"/>
                </a:cubicBezTo>
                <a:cubicBezTo>
                  <a:pt x="3236308" y="184763"/>
                  <a:pt x="3221567" y="172714"/>
                  <a:pt x="3205213" y="163629"/>
                </a:cubicBezTo>
                <a:cubicBezTo>
                  <a:pt x="3192670" y="156661"/>
                  <a:pt x="3179900" y="150031"/>
                  <a:pt x="3166712" y="144379"/>
                </a:cubicBezTo>
                <a:cubicBezTo>
                  <a:pt x="3157386" y="140382"/>
                  <a:pt x="3146705" y="139680"/>
                  <a:pt x="3137836" y="134753"/>
                </a:cubicBezTo>
                <a:cubicBezTo>
                  <a:pt x="3117612" y="123517"/>
                  <a:pt x="3102034" y="103568"/>
                  <a:pt x="3080085" y="96252"/>
                </a:cubicBezTo>
                <a:cubicBezTo>
                  <a:pt x="2991743" y="66806"/>
                  <a:pt x="3042524" y="79021"/>
                  <a:pt x="2926080" y="67377"/>
                </a:cubicBezTo>
                <a:cubicBezTo>
                  <a:pt x="2910038" y="64168"/>
                  <a:pt x="2893737" y="62056"/>
                  <a:pt x="2877954" y="57751"/>
                </a:cubicBezTo>
                <a:cubicBezTo>
                  <a:pt x="2858377" y="52412"/>
                  <a:pt x="2839453" y="44918"/>
                  <a:pt x="2820202" y="38501"/>
                </a:cubicBezTo>
                <a:cubicBezTo>
                  <a:pt x="2810577" y="35293"/>
                  <a:pt x="2801170" y="31337"/>
                  <a:pt x="2791327" y="28876"/>
                </a:cubicBezTo>
                <a:cubicBezTo>
                  <a:pt x="2778493" y="25667"/>
                  <a:pt x="2765546" y="22884"/>
                  <a:pt x="2752826" y="19250"/>
                </a:cubicBezTo>
                <a:cubicBezTo>
                  <a:pt x="2743070" y="16463"/>
                  <a:pt x="2733854" y="11826"/>
                  <a:pt x="2723950" y="9625"/>
                </a:cubicBezTo>
                <a:cubicBezTo>
                  <a:pt x="2704899" y="5391"/>
                  <a:pt x="2685449" y="3208"/>
                  <a:pt x="2666198" y="0"/>
                </a:cubicBezTo>
                <a:cubicBezTo>
                  <a:pt x="2569057" y="12142"/>
                  <a:pt x="2613739" y="1444"/>
                  <a:pt x="2531445" y="28876"/>
                </a:cubicBezTo>
                <a:lnTo>
                  <a:pt x="2473693" y="48126"/>
                </a:lnTo>
                <a:lnTo>
                  <a:pt x="2444817" y="57751"/>
                </a:lnTo>
                <a:lnTo>
                  <a:pt x="2329314" y="134753"/>
                </a:lnTo>
                <a:lnTo>
                  <a:pt x="2300438" y="154004"/>
                </a:lnTo>
                <a:cubicBezTo>
                  <a:pt x="2290813" y="160421"/>
                  <a:pt x="2279742" y="165074"/>
                  <a:pt x="2271562" y="173254"/>
                </a:cubicBezTo>
                <a:cubicBezTo>
                  <a:pt x="2234507" y="210310"/>
                  <a:pt x="2254013" y="194579"/>
                  <a:pt x="2213811" y="221381"/>
                </a:cubicBezTo>
                <a:cubicBezTo>
                  <a:pt x="2207394" y="231006"/>
                  <a:pt x="2201966" y="241370"/>
                  <a:pt x="2194560" y="250257"/>
                </a:cubicBezTo>
                <a:cubicBezTo>
                  <a:pt x="2185846" y="260714"/>
                  <a:pt x="2173597" y="268056"/>
                  <a:pt x="2165685" y="279132"/>
                </a:cubicBezTo>
                <a:cubicBezTo>
                  <a:pt x="2157345" y="290808"/>
                  <a:pt x="2153553" y="305175"/>
                  <a:pt x="2146434" y="317633"/>
                </a:cubicBezTo>
                <a:cubicBezTo>
                  <a:pt x="2140694" y="327677"/>
                  <a:pt x="2132922" y="336465"/>
                  <a:pt x="2127183" y="346509"/>
                </a:cubicBezTo>
                <a:cubicBezTo>
                  <a:pt x="2120064" y="358967"/>
                  <a:pt x="2113585" y="371822"/>
                  <a:pt x="2107933" y="385010"/>
                </a:cubicBezTo>
                <a:cubicBezTo>
                  <a:pt x="2103936" y="394336"/>
                  <a:pt x="2102845" y="404811"/>
                  <a:pt x="2098308" y="413886"/>
                </a:cubicBezTo>
                <a:cubicBezTo>
                  <a:pt x="2093135" y="424233"/>
                  <a:pt x="2085474" y="433137"/>
                  <a:pt x="2079057" y="442762"/>
                </a:cubicBezTo>
                <a:cubicBezTo>
                  <a:pt x="2072640" y="462012"/>
                  <a:pt x="2074155" y="486165"/>
                  <a:pt x="2059807" y="500513"/>
                </a:cubicBezTo>
                <a:cubicBezTo>
                  <a:pt x="2050182" y="510138"/>
                  <a:pt x="2042830" y="522778"/>
                  <a:pt x="2030931" y="529389"/>
                </a:cubicBezTo>
                <a:cubicBezTo>
                  <a:pt x="2013193" y="539244"/>
                  <a:pt x="1992430" y="542223"/>
                  <a:pt x="1973179" y="548640"/>
                </a:cubicBezTo>
                <a:lnTo>
                  <a:pt x="1944303" y="558265"/>
                </a:lnTo>
                <a:cubicBezTo>
                  <a:pt x="1934678" y="561473"/>
                  <a:pt x="1925495" y="566631"/>
                  <a:pt x="1915428" y="567890"/>
                </a:cubicBezTo>
                <a:cubicBezTo>
                  <a:pt x="1889761" y="571099"/>
                  <a:pt x="1863941" y="573263"/>
                  <a:pt x="1838426" y="577516"/>
                </a:cubicBezTo>
                <a:cubicBezTo>
                  <a:pt x="1811734" y="581965"/>
                  <a:pt x="1778663" y="595855"/>
                  <a:pt x="1751798" y="596766"/>
                </a:cubicBezTo>
                <a:cubicBezTo>
                  <a:pt x="1578613" y="602637"/>
                  <a:pt x="1405289" y="603183"/>
                  <a:pt x="1232034" y="606391"/>
                </a:cubicBezTo>
                <a:cubicBezTo>
                  <a:pt x="1219703" y="609474"/>
                  <a:pt x="1178463" y="618739"/>
                  <a:pt x="1164657" y="625642"/>
                </a:cubicBezTo>
                <a:cubicBezTo>
                  <a:pt x="1154310" y="630815"/>
                  <a:pt x="1145406" y="638475"/>
                  <a:pt x="1135781" y="644892"/>
                </a:cubicBezTo>
                <a:cubicBezTo>
                  <a:pt x="1129364" y="654517"/>
                  <a:pt x="1124711" y="665588"/>
                  <a:pt x="1116531" y="673768"/>
                </a:cubicBezTo>
                <a:cubicBezTo>
                  <a:pt x="1108351" y="681948"/>
                  <a:pt x="1096542" y="685613"/>
                  <a:pt x="1087655" y="693019"/>
                </a:cubicBezTo>
                <a:cubicBezTo>
                  <a:pt x="1077198" y="701733"/>
                  <a:pt x="1068404" y="712269"/>
                  <a:pt x="1058779" y="721894"/>
                </a:cubicBezTo>
                <a:cubicBezTo>
                  <a:pt x="1052362" y="734728"/>
                  <a:pt x="1046911" y="748092"/>
                  <a:pt x="1039529" y="760396"/>
                </a:cubicBezTo>
                <a:cubicBezTo>
                  <a:pt x="1027626" y="780235"/>
                  <a:pt x="1013862" y="798897"/>
                  <a:pt x="1001028" y="818147"/>
                </a:cubicBezTo>
                <a:lnTo>
                  <a:pt x="943276" y="904774"/>
                </a:lnTo>
                <a:cubicBezTo>
                  <a:pt x="936859" y="914399"/>
                  <a:pt x="927684" y="922676"/>
                  <a:pt x="924026" y="933650"/>
                </a:cubicBezTo>
                <a:cubicBezTo>
                  <a:pt x="920817" y="943275"/>
                  <a:pt x="919434" y="953717"/>
                  <a:pt x="914400" y="962526"/>
                </a:cubicBezTo>
                <a:cubicBezTo>
                  <a:pt x="906441" y="976454"/>
                  <a:pt x="895150" y="988193"/>
                  <a:pt x="885525" y="1001027"/>
                </a:cubicBezTo>
                <a:cubicBezTo>
                  <a:pt x="882316" y="1010652"/>
                  <a:pt x="880436" y="1020828"/>
                  <a:pt x="875899" y="1029903"/>
                </a:cubicBezTo>
                <a:cubicBezTo>
                  <a:pt x="870726" y="1040250"/>
                  <a:pt x="861347" y="1048208"/>
                  <a:pt x="856649" y="1058779"/>
                </a:cubicBezTo>
                <a:cubicBezTo>
                  <a:pt x="848408" y="1077322"/>
                  <a:pt x="837398" y="1116530"/>
                  <a:pt x="837398" y="1116530"/>
                </a:cubicBezTo>
                <a:cubicBezTo>
                  <a:pt x="840606" y="1135781"/>
                  <a:pt x="842290" y="1155349"/>
                  <a:pt x="847023" y="1174282"/>
                </a:cubicBezTo>
                <a:cubicBezTo>
                  <a:pt x="851945" y="1193968"/>
                  <a:pt x="859857" y="1212783"/>
                  <a:pt x="866274" y="1232033"/>
                </a:cubicBezTo>
                <a:lnTo>
                  <a:pt x="875899" y="1260909"/>
                </a:lnTo>
                <a:lnTo>
                  <a:pt x="885525" y="1289785"/>
                </a:lnTo>
                <a:lnTo>
                  <a:pt x="895150" y="1318661"/>
                </a:lnTo>
                <a:cubicBezTo>
                  <a:pt x="891888" y="1361074"/>
                  <a:pt x="888736" y="1450193"/>
                  <a:pt x="875899" y="1501541"/>
                </a:cubicBezTo>
                <a:cubicBezTo>
                  <a:pt x="870978" y="1521227"/>
                  <a:pt x="867905" y="1542408"/>
                  <a:pt x="856649" y="1559292"/>
                </a:cubicBezTo>
                <a:lnTo>
                  <a:pt x="837398" y="1588168"/>
                </a:lnTo>
                <a:cubicBezTo>
                  <a:pt x="806661" y="1680381"/>
                  <a:pt x="853301" y="1548899"/>
                  <a:pt x="808522" y="1645920"/>
                </a:cubicBezTo>
                <a:cubicBezTo>
                  <a:pt x="794041" y="1677295"/>
                  <a:pt x="785474" y="1711264"/>
                  <a:pt x="770021" y="1742172"/>
                </a:cubicBezTo>
                <a:cubicBezTo>
                  <a:pt x="763604" y="1755006"/>
                  <a:pt x="756423" y="1767485"/>
                  <a:pt x="750771" y="1780673"/>
                </a:cubicBezTo>
                <a:cubicBezTo>
                  <a:pt x="740883" y="1803746"/>
                  <a:pt x="738496" y="1823636"/>
                  <a:pt x="731520" y="1848050"/>
                </a:cubicBezTo>
                <a:cubicBezTo>
                  <a:pt x="728733" y="1857806"/>
                  <a:pt x="725103" y="1867301"/>
                  <a:pt x="721895" y="1876926"/>
                </a:cubicBezTo>
                <a:cubicBezTo>
                  <a:pt x="694006" y="2072152"/>
                  <a:pt x="729336" y="1828565"/>
                  <a:pt x="702645" y="2002054"/>
                </a:cubicBezTo>
                <a:cubicBezTo>
                  <a:pt x="690005" y="2084213"/>
                  <a:pt x="700899" y="2045789"/>
                  <a:pt x="683394" y="2098307"/>
                </a:cubicBezTo>
                <a:cubicBezTo>
                  <a:pt x="678764" y="2139978"/>
                  <a:pt x="675637" y="2190916"/>
                  <a:pt x="664143" y="2233061"/>
                </a:cubicBezTo>
                <a:cubicBezTo>
                  <a:pt x="658804" y="2252638"/>
                  <a:pt x="651310" y="2271562"/>
                  <a:pt x="644893" y="2290812"/>
                </a:cubicBezTo>
                <a:cubicBezTo>
                  <a:pt x="641685" y="2300437"/>
                  <a:pt x="643710" y="2314060"/>
                  <a:pt x="635268" y="2319688"/>
                </a:cubicBezTo>
                <a:lnTo>
                  <a:pt x="606392" y="2338939"/>
                </a:lnTo>
                <a:cubicBezTo>
                  <a:pt x="578391" y="2380938"/>
                  <a:pt x="599099" y="2357898"/>
                  <a:pt x="558266" y="2387065"/>
                </a:cubicBezTo>
                <a:cubicBezTo>
                  <a:pt x="545212" y="2396389"/>
                  <a:pt x="534114" y="2408767"/>
                  <a:pt x="519765" y="2415941"/>
                </a:cubicBezTo>
                <a:cubicBezTo>
                  <a:pt x="501615" y="2425016"/>
                  <a:pt x="480163" y="2426116"/>
                  <a:pt x="462013" y="2435191"/>
                </a:cubicBezTo>
                <a:cubicBezTo>
                  <a:pt x="442762" y="2444816"/>
                  <a:pt x="424128" y="2455789"/>
                  <a:pt x="404261" y="2464067"/>
                </a:cubicBezTo>
                <a:cubicBezTo>
                  <a:pt x="307488" y="2504390"/>
                  <a:pt x="269246" y="2486830"/>
                  <a:pt x="134754" y="2492943"/>
                </a:cubicBezTo>
                <a:cubicBezTo>
                  <a:pt x="125129" y="2496151"/>
                  <a:pt x="114953" y="2498031"/>
                  <a:pt x="105878" y="2502568"/>
                </a:cubicBezTo>
                <a:cubicBezTo>
                  <a:pt x="85656" y="2512679"/>
                  <a:pt x="61673" y="2533278"/>
                  <a:pt x="48127" y="2550694"/>
                </a:cubicBezTo>
                <a:cubicBezTo>
                  <a:pt x="33923" y="2568957"/>
                  <a:pt x="16943" y="2586497"/>
                  <a:pt x="9626" y="2608446"/>
                </a:cubicBezTo>
                <a:lnTo>
                  <a:pt x="0" y="2637322"/>
                </a:lnTo>
                <a:cubicBezTo>
                  <a:pt x="3209" y="2711116"/>
                  <a:pt x="-2924" y="2785914"/>
                  <a:pt x="9626" y="2858703"/>
                </a:cubicBezTo>
                <a:cubicBezTo>
                  <a:pt x="13557" y="2881503"/>
                  <a:pt x="48127" y="2916454"/>
                  <a:pt x="48127" y="2916454"/>
                </a:cubicBezTo>
                <a:lnTo>
                  <a:pt x="67377" y="2974206"/>
                </a:lnTo>
                <a:cubicBezTo>
                  <a:pt x="70585" y="2983831"/>
                  <a:pt x="71374" y="2994640"/>
                  <a:pt x="77002" y="3003082"/>
                </a:cubicBezTo>
                <a:cubicBezTo>
                  <a:pt x="83419" y="3012707"/>
                  <a:pt x="90514" y="3021914"/>
                  <a:pt x="96253" y="3031958"/>
                </a:cubicBezTo>
                <a:cubicBezTo>
                  <a:pt x="103372" y="3044416"/>
                  <a:pt x="108121" y="3058155"/>
                  <a:pt x="115503" y="3070459"/>
                </a:cubicBezTo>
                <a:cubicBezTo>
                  <a:pt x="139175" y="3109911"/>
                  <a:pt x="172866" y="3160036"/>
                  <a:pt x="211756" y="3185962"/>
                </a:cubicBezTo>
                <a:cubicBezTo>
                  <a:pt x="314923" y="3254738"/>
                  <a:pt x="158361" y="3147640"/>
                  <a:pt x="269508" y="3234088"/>
                </a:cubicBezTo>
                <a:cubicBezTo>
                  <a:pt x="287770" y="3248292"/>
                  <a:pt x="327259" y="3272589"/>
                  <a:pt x="327259" y="3272589"/>
                </a:cubicBezTo>
                <a:cubicBezTo>
                  <a:pt x="382432" y="3355347"/>
                  <a:pt x="308966" y="3257954"/>
                  <a:pt x="375386" y="3311090"/>
                </a:cubicBezTo>
                <a:cubicBezTo>
                  <a:pt x="384419" y="3318317"/>
                  <a:pt x="384826" y="3333835"/>
                  <a:pt x="394636" y="3339966"/>
                </a:cubicBezTo>
                <a:cubicBezTo>
                  <a:pt x="411844" y="3350721"/>
                  <a:pt x="433137" y="3352800"/>
                  <a:pt x="452388" y="3359217"/>
                </a:cubicBezTo>
                <a:lnTo>
                  <a:pt x="481263" y="3368842"/>
                </a:lnTo>
                <a:lnTo>
                  <a:pt x="510139" y="3378467"/>
                </a:lnTo>
                <a:lnTo>
                  <a:pt x="567891" y="3416968"/>
                </a:lnTo>
                <a:cubicBezTo>
                  <a:pt x="577516" y="3423385"/>
                  <a:pt x="585423" y="3433950"/>
                  <a:pt x="596767" y="3436219"/>
                </a:cubicBezTo>
                <a:lnTo>
                  <a:pt x="693019" y="3455469"/>
                </a:lnTo>
                <a:cubicBezTo>
                  <a:pt x="721895" y="3452261"/>
                  <a:pt x="753319" y="3458130"/>
                  <a:pt x="779647" y="3445844"/>
                </a:cubicBezTo>
                <a:cubicBezTo>
                  <a:pt x="804317" y="3434331"/>
                  <a:pt x="837398" y="3388092"/>
                  <a:pt x="837398" y="3388092"/>
                </a:cubicBezTo>
                <a:cubicBezTo>
                  <a:pt x="861590" y="3315516"/>
                  <a:pt x="826143" y="3402161"/>
                  <a:pt x="875899" y="3339966"/>
                </a:cubicBezTo>
                <a:cubicBezTo>
                  <a:pt x="882237" y="3332043"/>
                  <a:pt x="880988" y="3320165"/>
                  <a:pt x="885525" y="3311090"/>
                </a:cubicBezTo>
                <a:cubicBezTo>
                  <a:pt x="901568" y="3279004"/>
                  <a:pt x="904774" y="3282215"/>
                  <a:pt x="933651" y="3262964"/>
                </a:cubicBezTo>
                <a:cubicBezTo>
                  <a:pt x="940068" y="3253339"/>
                  <a:pt x="945216" y="3242734"/>
                  <a:pt x="952901" y="3234088"/>
                </a:cubicBezTo>
                <a:cubicBezTo>
                  <a:pt x="1000849" y="3180147"/>
                  <a:pt x="995643" y="3186344"/>
                  <a:pt x="1039529" y="3157086"/>
                </a:cubicBezTo>
                <a:cubicBezTo>
                  <a:pt x="1042737" y="3147461"/>
                  <a:pt x="1042816" y="3136133"/>
                  <a:pt x="1049154" y="3128210"/>
                </a:cubicBezTo>
                <a:cubicBezTo>
                  <a:pt x="1056381" y="3119177"/>
                  <a:pt x="1071899" y="3118770"/>
                  <a:pt x="1078030" y="3108960"/>
                </a:cubicBezTo>
                <a:cubicBezTo>
                  <a:pt x="1088785" y="3091752"/>
                  <a:pt x="1090863" y="3070459"/>
                  <a:pt x="1097280" y="3051208"/>
                </a:cubicBezTo>
                <a:lnTo>
                  <a:pt x="1106906" y="3022332"/>
                </a:lnTo>
                <a:cubicBezTo>
                  <a:pt x="1101526" y="3000813"/>
                  <a:pt x="1087401" y="2940137"/>
                  <a:pt x="1078030" y="2926080"/>
                </a:cubicBezTo>
                <a:lnTo>
                  <a:pt x="1039529" y="2868328"/>
                </a:lnTo>
                <a:cubicBezTo>
                  <a:pt x="1033112" y="2858703"/>
                  <a:pt x="1029903" y="2845869"/>
                  <a:pt x="1020278" y="2839452"/>
                </a:cubicBezTo>
                <a:lnTo>
                  <a:pt x="991402" y="2820202"/>
                </a:lnTo>
                <a:cubicBezTo>
                  <a:pt x="988194" y="2810577"/>
                  <a:pt x="986314" y="2800401"/>
                  <a:pt x="981777" y="2791326"/>
                </a:cubicBezTo>
                <a:cubicBezTo>
                  <a:pt x="976604" y="2780979"/>
                  <a:pt x="963574" y="2773971"/>
                  <a:pt x="962527" y="2762450"/>
                </a:cubicBezTo>
                <a:cubicBezTo>
                  <a:pt x="960157" y="2736380"/>
                  <a:pt x="971099" y="2640883"/>
                  <a:pt x="1010653" y="2627697"/>
                </a:cubicBezTo>
                <a:cubicBezTo>
                  <a:pt x="1039591" y="2618050"/>
                  <a:pt x="1043529" y="2619551"/>
                  <a:pt x="1068405" y="2598821"/>
                </a:cubicBezTo>
                <a:cubicBezTo>
                  <a:pt x="1116472" y="2558765"/>
                  <a:pt x="1075408" y="2577235"/>
                  <a:pt x="1126156" y="2560320"/>
                </a:cubicBezTo>
                <a:cubicBezTo>
                  <a:pt x="1171917" y="2529812"/>
                  <a:pt x="1144055" y="2544728"/>
                  <a:pt x="1212783" y="2521819"/>
                </a:cubicBezTo>
                <a:lnTo>
                  <a:pt x="1241659" y="2512193"/>
                </a:lnTo>
                <a:cubicBezTo>
                  <a:pt x="1437960" y="2446758"/>
                  <a:pt x="1260578" y="2502749"/>
                  <a:pt x="1799925" y="2492943"/>
                </a:cubicBezTo>
                <a:cubicBezTo>
                  <a:pt x="1868650" y="2470034"/>
                  <a:pt x="1840792" y="2484948"/>
                  <a:pt x="1886552" y="2454442"/>
                </a:cubicBezTo>
                <a:cubicBezTo>
                  <a:pt x="1930681" y="2388248"/>
                  <a:pt x="1917737" y="2418639"/>
                  <a:pt x="1934678" y="2367814"/>
                </a:cubicBezTo>
                <a:cubicBezTo>
                  <a:pt x="1937886" y="2338938"/>
                  <a:pt x="1939527" y="2309845"/>
                  <a:pt x="1944303" y="2281187"/>
                </a:cubicBezTo>
                <a:cubicBezTo>
                  <a:pt x="1945971" y="2271179"/>
                  <a:pt x="1948301" y="2260753"/>
                  <a:pt x="1953929" y="2252311"/>
                </a:cubicBezTo>
                <a:cubicBezTo>
                  <a:pt x="1961480" y="2240985"/>
                  <a:pt x="1972060" y="2231793"/>
                  <a:pt x="1982805" y="2223436"/>
                </a:cubicBezTo>
                <a:cubicBezTo>
                  <a:pt x="2032453" y="2184821"/>
                  <a:pt x="2025862" y="2189832"/>
                  <a:pt x="2069432" y="2175309"/>
                </a:cubicBezTo>
                <a:cubicBezTo>
                  <a:pt x="2098308" y="2178517"/>
                  <a:pt x="2130478" y="2171160"/>
                  <a:pt x="2156059" y="2184934"/>
                </a:cubicBezTo>
                <a:cubicBezTo>
                  <a:pt x="2176430" y="2195903"/>
                  <a:pt x="2194560" y="2242686"/>
                  <a:pt x="2194560" y="2242686"/>
                </a:cubicBezTo>
                <a:cubicBezTo>
                  <a:pt x="2200977" y="2268353"/>
                  <a:pt x="2205445" y="2294588"/>
                  <a:pt x="2213811" y="2319688"/>
                </a:cubicBezTo>
                <a:cubicBezTo>
                  <a:pt x="2220228" y="2338939"/>
                  <a:pt x="2229725" y="2357424"/>
                  <a:pt x="2233061" y="2377440"/>
                </a:cubicBezTo>
                <a:lnTo>
                  <a:pt x="2242687" y="2435191"/>
                </a:lnTo>
                <a:cubicBezTo>
                  <a:pt x="2236759" y="2530034"/>
                  <a:pt x="2244372" y="2557908"/>
                  <a:pt x="2223436" y="2627697"/>
                </a:cubicBezTo>
                <a:cubicBezTo>
                  <a:pt x="2217605" y="2647133"/>
                  <a:pt x="2215442" y="2668564"/>
                  <a:pt x="2204186" y="2685448"/>
                </a:cubicBezTo>
                <a:lnTo>
                  <a:pt x="2184935" y="2714324"/>
                </a:lnTo>
                <a:cubicBezTo>
                  <a:pt x="2178518" y="2733575"/>
                  <a:pt x="2176941" y="2755192"/>
                  <a:pt x="2165685" y="2772076"/>
                </a:cubicBezTo>
                <a:lnTo>
                  <a:pt x="2127183" y="2829827"/>
                </a:lnTo>
                <a:cubicBezTo>
                  <a:pt x="2120766" y="2839452"/>
                  <a:pt x="2111591" y="2847729"/>
                  <a:pt x="2107933" y="2858703"/>
                </a:cubicBezTo>
                <a:cubicBezTo>
                  <a:pt x="2094650" y="2898553"/>
                  <a:pt x="2103936" y="2879137"/>
                  <a:pt x="2079057" y="2916454"/>
                </a:cubicBezTo>
                <a:cubicBezTo>
                  <a:pt x="2074518" y="2930071"/>
                  <a:pt x="2059807" y="2971745"/>
                  <a:pt x="2059807" y="2983831"/>
                </a:cubicBezTo>
                <a:cubicBezTo>
                  <a:pt x="2059807" y="3051306"/>
                  <a:pt x="2068762" y="3095311"/>
                  <a:pt x="2079057" y="3157086"/>
                </a:cubicBezTo>
                <a:cubicBezTo>
                  <a:pt x="2075849" y="3195587"/>
                  <a:pt x="2074538" y="3234293"/>
                  <a:pt x="2069432" y="3272589"/>
                </a:cubicBezTo>
                <a:cubicBezTo>
                  <a:pt x="2062739" y="3322786"/>
                  <a:pt x="2012038" y="3352562"/>
                  <a:pt x="1973179" y="3378467"/>
                </a:cubicBezTo>
                <a:cubicBezTo>
                  <a:pt x="1966762" y="3388092"/>
                  <a:pt x="1961335" y="3398456"/>
                  <a:pt x="1953929" y="3407343"/>
                </a:cubicBezTo>
                <a:cubicBezTo>
                  <a:pt x="1930769" y="3435135"/>
                  <a:pt x="1924570" y="3436541"/>
                  <a:pt x="1896177" y="3455469"/>
                </a:cubicBezTo>
                <a:cubicBezTo>
                  <a:pt x="1883343" y="3474720"/>
                  <a:pt x="1864992" y="3491272"/>
                  <a:pt x="1857676" y="3513221"/>
                </a:cubicBezTo>
                <a:lnTo>
                  <a:pt x="1838426" y="3570972"/>
                </a:lnTo>
                <a:cubicBezTo>
                  <a:pt x="1838524" y="3571562"/>
                  <a:pt x="1847699" y="3645129"/>
                  <a:pt x="1857676" y="3657600"/>
                </a:cubicBezTo>
                <a:cubicBezTo>
                  <a:pt x="1864903" y="3666633"/>
                  <a:pt x="1876927" y="3670433"/>
                  <a:pt x="1886552" y="3676850"/>
                </a:cubicBezTo>
                <a:cubicBezTo>
                  <a:pt x="1903493" y="3727674"/>
                  <a:pt x="1890550" y="3697287"/>
                  <a:pt x="1934678" y="3763478"/>
                </a:cubicBezTo>
                <a:cubicBezTo>
                  <a:pt x="1941095" y="3773103"/>
                  <a:pt x="1944304" y="3785936"/>
                  <a:pt x="1953929" y="3792353"/>
                </a:cubicBezTo>
                <a:lnTo>
                  <a:pt x="2011680" y="3830854"/>
                </a:lnTo>
                <a:cubicBezTo>
                  <a:pt x="2021305" y="3837271"/>
                  <a:pt x="2029581" y="3846447"/>
                  <a:pt x="2040556" y="3850105"/>
                </a:cubicBezTo>
                <a:lnTo>
                  <a:pt x="2069432" y="3859730"/>
                </a:lnTo>
                <a:cubicBezTo>
                  <a:pt x="2079057" y="3866147"/>
                  <a:pt x="2087737" y="3874283"/>
                  <a:pt x="2098308" y="3878981"/>
                </a:cubicBezTo>
                <a:cubicBezTo>
                  <a:pt x="2116851" y="3887222"/>
                  <a:pt x="2156059" y="3898231"/>
                  <a:pt x="2156059" y="3898231"/>
                </a:cubicBezTo>
                <a:lnTo>
                  <a:pt x="2521819" y="3888606"/>
                </a:lnTo>
                <a:cubicBezTo>
                  <a:pt x="2573219" y="3886702"/>
                  <a:pt x="2624459" y="3881684"/>
                  <a:pt x="2675823" y="3878981"/>
                </a:cubicBezTo>
                <a:lnTo>
                  <a:pt x="2887579" y="3869356"/>
                </a:lnTo>
                <a:cubicBezTo>
                  <a:pt x="2956306" y="3846447"/>
                  <a:pt x="2928447" y="3861361"/>
                  <a:pt x="2974207" y="3830854"/>
                </a:cubicBezTo>
                <a:cubicBezTo>
                  <a:pt x="3016964" y="3773843"/>
                  <a:pt x="2994182" y="3805702"/>
                  <a:pt x="3041583" y="3734602"/>
                </a:cubicBezTo>
                <a:lnTo>
                  <a:pt x="3060834" y="3705726"/>
                </a:lnTo>
                <a:cubicBezTo>
                  <a:pt x="3086257" y="3629460"/>
                  <a:pt x="3076749" y="3667990"/>
                  <a:pt x="3089710" y="3590223"/>
                </a:cubicBezTo>
                <a:cubicBezTo>
                  <a:pt x="3089519" y="3586975"/>
                  <a:pt x="3108252" y="3435652"/>
                  <a:pt x="3060834" y="3397718"/>
                </a:cubicBezTo>
                <a:cubicBezTo>
                  <a:pt x="3052911" y="3391380"/>
                  <a:pt x="3041583" y="3391301"/>
                  <a:pt x="3031958" y="3388092"/>
                </a:cubicBezTo>
                <a:cubicBezTo>
                  <a:pt x="2939840" y="3295978"/>
                  <a:pt x="3057785" y="3405310"/>
                  <a:pt x="2974207" y="3349591"/>
                </a:cubicBezTo>
                <a:cubicBezTo>
                  <a:pt x="2902109" y="3301525"/>
                  <a:pt x="2985114" y="3333978"/>
                  <a:pt x="2916455" y="3311090"/>
                </a:cubicBezTo>
                <a:cubicBezTo>
                  <a:pt x="2906830" y="3301465"/>
                  <a:pt x="2898905" y="3289765"/>
                  <a:pt x="2887579" y="3282214"/>
                </a:cubicBezTo>
                <a:cubicBezTo>
                  <a:pt x="2879137" y="3276586"/>
                  <a:pt x="2867778" y="3277126"/>
                  <a:pt x="2858703" y="3272589"/>
                </a:cubicBezTo>
                <a:cubicBezTo>
                  <a:pt x="2848356" y="3267416"/>
                  <a:pt x="2839453" y="3259756"/>
                  <a:pt x="2829828" y="3253339"/>
                </a:cubicBezTo>
                <a:cubicBezTo>
                  <a:pt x="2826619" y="3243714"/>
                  <a:pt x="2822663" y="3234306"/>
                  <a:pt x="2820202" y="3224463"/>
                </a:cubicBezTo>
                <a:cubicBezTo>
                  <a:pt x="2788577" y="3097968"/>
                  <a:pt x="2810825" y="2974387"/>
                  <a:pt x="2800952" y="2839452"/>
                </a:cubicBezTo>
                <a:cubicBezTo>
                  <a:pt x="2796695" y="2781277"/>
                  <a:pt x="2782323" y="2792570"/>
                  <a:pt x="2762451" y="2752825"/>
                </a:cubicBezTo>
                <a:cubicBezTo>
                  <a:pt x="2756022" y="2739966"/>
                  <a:pt x="2745666" y="2696546"/>
                  <a:pt x="2743200" y="2685448"/>
                </a:cubicBezTo>
                <a:cubicBezTo>
                  <a:pt x="2739651" y="2669478"/>
                  <a:pt x="2737879" y="2653105"/>
                  <a:pt x="2733575" y="2637322"/>
                </a:cubicBezTo>
                <a:cubicBezTo>
                  <a:pt x="2728236" y="2617745"/>
                  <a:pt x="2714325" y="2579570"/>
                  <a:pt x="2714325" y="2579570"/>
                </a:cubicBezTo>
                <a:cubicBezTo>
                  <a:pt x="2711116" y="2528235"/>
                  <a:pt x="2708644" y="2476849"/>
                  <a:pt x="2704699" y="2425566"/>
                </a:cubicBezTo>
                <a:cubicBezTo>
                  <a:pt x="2702226" y="2393417"/>
                  <a:pt x="2695074" y="2361557"/>
                  <a:pt x="2695074" y="2329313"/>
                </a:cubicBezTo>
                <a:cubicBezTo>
                  <a:pt x="2695074" y="2290679"/>
                  <a:pt x="2701491" y="2252311"/>
                  <a:pt x="2704699" y="2213810"/>
                </a:cubicBezTo>
                <a:cubicBezTo>
                  <a:pt x="2701491" y="2188143"/>
                  <a:pt x="2701880" y="2161764"/>
                  <a:pt x="2695074" y="2136808"/>
                </a:cubicBezTo>
                <a:cubicBezTo>
                  <a:pt x="2692030" y="2125647"/>
                  <a:pt x="2665476" y="2113105"/>
                  <a:pt x="2675823" y="2107932"/>
                </a:cubicBezTo>
                <a:cubicBezTo>
                  <a:pt x="2682326" y="2104681"/>
                  <a:pt x="2758224" y="2123028"/>
                  <a:pt x="2772076" y="2127183"/>
                </a:cubicBezTo>
                <a:cubicBezTo>
                  <a:pt x="2791512" y="2133014"/>
                  <a:pt x="2810577" y="2140016"/>
                  <a:pt x="2829828" y="2146433"/>
                </a:cubicBezTo>
                <a:lnTo>
                  <a:pt x="2916455" y="2175309"/>
                </a:lnTo>
                <a:cubicBezTo>
                  <a:pt x="2916460" y="2175311"/>
                  <a:pt x="2974203" y="2194557"/>
                  <a:pt x="2974207" y="2194560"/>
                </a:cubicBezTo>
                <a:cubicBezTo>
                  <a:pt x="3077392" y="2263350"/>
                  <a:pt x="2920787" y="2156220"/>
                  <a:pt x="3031958" y="2242686"/>
                </a:cubicBezTo>
                <a:cubicBezTo>
                  <a:pt x="3081603" y="2281299"/>
                  <a:pt x="3075018" y="2276290"/>
                  <a:pt x="3118586" y="2290812"/>
                </a:cubicBezTo>
                <a:cubicBezTo>
                  <a:pt x="3137836" y="2303646"/>
                  <a:pt x="3163503" y="2310063"/>
                  <a:pt x="3176337" y="2329313"/>
                </a:cubicBezTo>
                <a:cubicBezTo>
                  <a:pt x="3201216" y="2366631"/>
                  <a:pt x="3184613" y="2354531"/>
                  <a:pt x="3224463" y="2367814"/>
                </a:cubicBezTo>
                <a:cubicBezTo>
                  <a:pt x="3234088" y="2374231"/>
                  <a:pt x="3245159" y="2378885"/>
                  <a:pt x="3253339" y="2387065"/>
                </a:cubicBezTo>
                <a:cubicBezTo>
                  <a:pt x="3261519" y="2395245"/>
                  <a:pt x="3263557" y="2408714"/>
                  <a:pt x="3272590" y="2415941"/>
                </a:cubicBezTo>
                <a:cubicBezTo>
                  <a:pt x="3280513" y="2422279"/>
                  <a:pt x="3291841" y="2422358"/>
                  <a:pt x="3301466" y="2425566"/>
                </a:cubicBezTo>
                <a:cubicBezTo>
                  <a:pt x="3307883" y="2435191"/>
                  <a:pt x="3315543" y="2444095"/>
                  <a:pt x="3320716" y="2454442"/>
                </a:cubicBezTo>
                <a:cubicBezTo>
                  <a:pt x="3325253" y="2463517"/>
                  <a:pt x="3324003" y="2475395"/>
                  <a:pt x="3330341" y="2483318"/>
                </a:cubicBezTo>
                <a:cubicBezTo>
                  <a:pt x="3337568" y="2492351"/>
                  <a:pt x="3349592" y="2496151"/>
                  <a:pt x="3359217" y="2502568"/>
                </a:cubicBezTo>
                <a:cubicBezTo>
                  <a:pt x="3365634" y="2512193"/>
                  <a:pt x="3369762" y="2523826"/>
                  <a:pt x="3378468" y="2531444"/>
                </a:cubicBezTo>
                <a:cubicBezTo>
                  <a:pt x="3395880" y="2546679"/>
                  <a:pt x="3416969" y="2557111"/>
                  <a:pt x="3436219" y="2569945"/>
                </a:cubicBezTo>
                <a:lnTo>
                  <a:pt x="3493971" y="2608446"/>
                </a:lnTo>
                <a:lnTo>
                  <a:pt x="3522847" y="2627697"/>
                </a:lnTo>
                <a:lnTo>
                  <a:pt x="3551722" y="2646947"/>
                </a:lnTo>
                <a:cubicBezTo>
                  <a:pt x="3564556" y="2666198"/>
                  <a:pt x="3582906" y="2682750"/>
                  <a:pt x="3590223" y="2704699"/>
                </a:cubicBezTo>
                <a:cubicBezTo>
                  <a:pt x="3593432" y="2714324"/>
                  <a:pt x="3594922" y="2724705"/>
                  <a:pt x="3599849" y="2733574"/>
                </a:cubicBezTo>
                <a:cubicBezTo>
                  <a:pt x="3611085" y="2753799"/>
                  <a:pt x="3625516" y="2772075"/>
                  <a:pt x="3638350" y="2791326"/>
                </a:cubicBezTo>
                <a:cubicBezTo>
                  <a:pt x="3644767" y="2800951"/>
                  <a:pt x="3653942" y="2809228"/>
                  <a:pt x="3657600" y="2820202"/>
                </a:cubicBezTo>
                <a:cubicBezTo>
                  <a:pt x="3660809" y="2829827"/>
                  <a:pt x="3662688" y="2840003"/>
                  <a:pt x="3667226" y="2849078"/>
                </a:cubicBezTo>
                <a:cubicBezTo>
                  <a:pt x="3680627" y="2875879"/>
                  <a:pt x="3694064" y="2885541"/>
                  <a:pt x="3715352" y="2906829"/>
                </a:cubicBezTo>
                <a:cubicBezTo>
                  <a:pt x="3736455" y="2970141"/>
                  <a:pt x="3717803" y="2928531"/>
                  <a:pt x="3801979" y="3012707"/>
                </a:cubicBezTo>
                <a:cubicBezTo>
                  <a:pt x="3839850" y="3050578"/>
                  <a:pt x="3886729" y="3101918"/>
                  <a:pt x="3936733" y="3118585"/>
                </a:cubicBezTo>
                <a:cubicBezTo>
                  <a:pt x="4001779" y="3140266"/>
                  <a:pt x="3923121" y="3112535"/>
                  <a:pt x="4023360" y="3157086"/>
                </a:cubicBezTo>
                <a:cubicBezTo>
                  <a:pt x="4032631" y="3161207"/>
                  <a:pt x="4042350" y="3164430"/>
                  <a:pt x="4052236" y="3166711"/>
                </a:cubicBezTo>
                <a:cubicBezTo>
                  <a:pt x="4084118" y="3174068"/>
                  <a:pt x="4148489" y="3185962"/>
                  <a:pt x="4148489" y="3185962"/>
                </a:cubicBezTo>
                <a:cubicBezTo>
                  <a:pt x="4203032" y="3182754"/>
                  <a:pt x="4257752" y="3181774"/>
                  <a:pt x="4312118" y="3176337"/>
                </a:cubicBezTo>
                <a:cubicBezTo>
                  <a:pt x="4322214" y="3175327"/>
                  <a:pt x="4332552" y="3172339"/>
                  <a:pt x="4340994" y="3166711"/>
                </a:cubicBezTo>
                <a:cubicBezTo>
                  <a:pt x="4352320" y="3159160"/>
                  <a:pt x="4359535" y="3146695"/>
                  <a:pt x="4369870" y="3137836"/>
                </a:cubicBezTo>
                <a:cubicBezTo>
                  <a:pt x="4382050" y="3127396"/>
                  <a:pt x="4396501" y="3119751"/>
                  <a:pt x="4408371" y="3108960"/>
                </a:cubicBezTo>
                <a:cubicBezTo>
                  <a:pt x="4431873" y="3087595"/>
                  <a:pt x="4475748" y="3041583"/>
                  <a:pt x="4475748" y="3041583"/>
                </a:cubicBezTo>
                <a:cubicBezTo>
                  <a:pt x="4507213" y="2947184"/>
                  <a:pt x="4456200" y="3080529"/>
                  <a:pt x="4514249" y="2993457"/>
                </a:cubicBezTo>
                <a:cubicBezTo>
                  <a:pt x="4571697" y="2907286"/>
                  <a:pt x="4524552" y="2953377"/>
                  <a:pt x="4552750" y="2887579"/>
                </a:cubicBezTo>
                <a:cubicBezTo>
                  <a:pt x="4557307" y="2876946"/>
                  <a:pt x="4565583" y="2868328"/>
                  <a:pt x="4572000" y="2858703"/>
                </a:cubicBezTo>
                <a:cubicBezTo>
                  <a:pt x="4594700" y="2745213"/>
                  <a:pt x="4591926" y="2778831"/>
                  <a:pt x="4572000" y="2579570"/>
                </a:cubicBezTo>
                <a:cubicBezTo>
                  <a:pt x="4569981" y="2559379"/>
                  <a:pt x="4559167" y="2541069"/>
                  <a:pt x="4552750" y="2521819"/>
                </a:cubicBezTo>
                <a:cubicBezTo>
                  <a:pt x="4549542" y="2512194"/>
                  <a:pt x="4550299" y="2500117"/>
                  <a:pt x="4543125" y="2492943"/>
                </a:cubicBezTo>
                <a:cubicBezTo>
                  <a:pt x="4442995" y="2392813"/>
                  <a:pt x="4579178" y="2525220"/>
                  <a:pt x="4485373" y="2444817"/>
                </a:cubicBezTo>
                <a:cubicBezTo>
                  <a:pt x="4471593" y="2433006"/>
                  <a:pt x="4460652" y="2418128"/>
                  <a:pt x="4446872" y="2406316"/>
                </a:cubicBezTo>
                <a:cubicBezTo>
                  <a:pt x="4438089" y="2398787"/>
                  <a:pt x="4426883" y="2394471"/>
                  <a:pt x="4417996" y="2387065"/>
                </a:cubicBezTo>
                <a:cubicBezTo>
                  <a:pt x="4407539" y="2378351"/>
                  <a:pt x="4400010" y="2366356"/>
                  <a:pt x="4389120" y="2358189"/>
                </a:cubicBezTo>
                <a:cubicBezTo>
                  <a:pt x="4329183" y="2313236"/>
                  <a:pt x="4357350" y="2344348"/>
                  <a:pt x="4302493" y="2310063"/>
                </a:cubicBezTo>
                <a:cubicBezTo>
                  <a:pt x="4288889" y="2301561"/>
                  <a:pt x="4277596" y="2289689"/>
                  <a:pt x="4263992" y="2281187"/>
                </a:cubicBezTo>
                <a:cubicBezTo>
                  <a:pt x="4241966" y="2267421"/>
                  <a:pt x="4190136" y="2245885"/>
                  <a:pt x="4167739" y="2242686"/>
                </a:cubicBezTo>
                <a:lnTo>
                  <a:pt x="4100362" y="2233061"/>
                </a:lnTo>
                <a:cubicBezTo>
                  <a:pt x="4047111" y="2225961"/>
                  <a:pt x="4016345" y="2223957"/>
                  <a:pt x="3965609" y="2213810"/>
                </a:cubicBezTo>
                <a:cubicBezTo>
                  <a:pt x="3952637" y="2211216"/>
                  <a:pt x="3940022" y="2207055"/>
                  <a:pt x="3927108" y="2204185"/>
                </a:cubicBezTo>
                <a:cubicBezTo>
                  <a:pt x="3911138" y="2200636"/>
                  <a:pt x="3894765" y="2198865"/>
                  <a:pt x="3878981" y="2194560"/>
                </a:cubicBezTo>
                <a:cubicBezTo>
                  <a:pt x="3859404" y="2189221"/>
                  <a:pt x="3840480" y="2181726"/>
                  <a:pt x="3821230" y="2175309"/>
                </a:cubicBezTo>
                <a:lnTo>
                  <a:pt x="3763478" y="2156059"/>
                </a:lnTo>
                <a:cubicBezTo>
                  <a:pt x="3753853" y="2152850"/>
                  <a:pt x="3743044" y="2152061"/>
                  <a:pt x="3734602" y="2146433"/>
                </a:cubicBezTo>
                <a:lnTo>
                  <a:pt x="3705727" y="2127183"/>
                </a:lnTo>
                <a:cubicBezTo>
                  <a:pt x="3699310" y="2117558"/>
                  <a:pt x="3693882" y="2107194"/>
                  <a:pt x="3686476" y="2098307"/>
                </a:cubicBezTo>
                <a:cubicBezTo>
                  <a:pt x="3677762" y="2087850"/>
                  <a:pt x="3665151" y="2080757"/>
                  <a:pt x="3657600" y="2069431"/>
                </a:cubicBezTo>
                <a:cubicBezTo>
                  <a:pt x="3651972" y="2060989"/>
                  <a:pt x="3653603" y="2048998"/>
                  <a:pt x="3647975" y="2040556"/>
                </a:cubicBezTo>
                <a:cubicBezTo>
                  <a:pt x="3640424" y="2029230"/>
                  <a:pt x="3627813" y="2022137"/>
                  <a:pt x="3619099" y="2011680"/>
                </a:cubicBezTo>
                <a:cubicBezTo>
                  <a:pt x="3578993" y="1963552"/>
                  <a:pt x="3623914" y="1998847"/>
                  <a:pt x="3570973" y="1963553"/>
                </a:cubicBezTo>
                <a:cubicBezTo>
                  <a:pt x="3564556" y="1953928"/>
                  <a:pt x="3552609" y="1946212"/>
                  <a:pt x="3551722" y="1934678"/>
                </a:cubicBezTo>
                <a:cubicBezTo>
                  <a:pt x="3549249" y="1902529"/>
                  <a:pt x="3556445" y="1870294"/>
                  <a:pt x="3561348" y="1838425"/>
                </a:cubicBezTo>
                <a:cubicBezTo>
                  <a:pt x="3562891" y="1828397"/>
                  <a:pt x="3565345" y="1817991"/>
                  <a:pt x="3570973" y="1809549"/>
                </a:cubicBezTo>
                <a:cubicBezTo>
                  <a:pt x="3578524" y="1798223"/>
                  <a:pt x="3591135" y="1791130"/>
                  <a:pt x="3599849" y="1780673"/>
                </a:cubicBezTo>
                <a:cubicBezTo>
                  <a:pt x="3607255" y="1771786"/>
                  <a:pt x="3609290" y="1757929"/>
                  <a:pt x="3619099" y="1751798"/>
                </a:cubicBezTo>
                <a:cubicBezTo>
                  <a:pt x="3636307" y="1741043"/>
                  <a:pt x="3676851" y="1732547"/>
                  <a:pt x="3676851" y="1732547"/>
                </a:cubicBezTo>
                <a:cubicBezTo>
                  <a:pt x="3699310" y="1735755"/>
                  <a:pt x="3722907" y="1734419"/>
                  <a:pt x="3744228" y="1742172"/>
                </a:cubicBezTo>
                <a:cubicBezTo>
                  <a:pt x="3759304" y="1747654"/>
                  <a:pt x="3768973" y="1762794"/>
                  <a:pt x="3782729" y="1771048"/>
                </a:cubicBezTo>
                <a:cubicBezTo>
                  <a:pt x="3801184" y="1782121"/>
                  <a:pt x="3822572" y="1787985"/>
                  <a:pt x="3840480" y="1799924"/>
                </a:cubicBezTo>
                <a:cubicBezTo>
                  <a:pt x="3851806" y="1807475"/>
                  <a:pt x="3858279" y="1820888"/>
                  <a:pt x="3869356" y="1828800"/>
                </a:cubicBezTo>
                <a:cubicBezTo>
                  <a:pt x="3881032" y="1837140"/>
                  <a:pt x="3895399" y="1840931"/>
                  <a:pt x="3907857" y="1848050"/>
                </a:cubicBezTo>
                <a:cubicBezTo>
                  <a:pt x="3961309" y="1878594"/>
                  <a:pt x="3912242" y="1859868"/>
                  <a:pt x="3984859" y="1896177"/>
                </a:cubicBezTo>
                <a:cubicBezTo>
                  <a:pt x="3993934" y="1900714"/>
                  <a:pt x="4004235" y="1902240"/>
                  <a:pt x="4013735" y="1905802"/>
                </a:cubicBezTo>
                <a:cubicBezTo>
                  <a:pt x="4046264" y="1918000"/>
                  <a:pt x="4060161" y="1925942"/>
                  <a:pt x="4090737" y="1934678"/>
                </a:cubicBezTo>
                <a:cubicBezTo>
                  <a:pt x="4103457" y="1938312"/>
                  <a:pt x="4116852" y="1939658"/>
                  <a:pt x="4129238" y="1944303"/>
                </a:cubicBezTo>
                <a:cubicBezTo>
                  <a:pt x="4252161" y="1990398"/>
                  <a:pt x="4096078" y="1938121"/>
                  <a:pt x="4196615" y="1982804"/>
                </a:cubicBezTo>
                <a:cubicBezTo>
                  <a:pt x="4249705" y="2006399"/>
                  <a:pt x="4250740" y="1998742"/>
                  <a:pt x="4302493" y="2011680"/>
                </a:cubicBezTo>
                <a:cubicBezTo>
                  <a:pt x="4312336" y="2014141"/>
                  <a:pt x="4321526" y="2018844"/>
                  <a:pt x="4331369" y="2021305"/>
                </a:cubicBezTo>
                <a:cubicBezTo>
                  <a:pt x="4347240" y="2025273"/>
                  <a:pt x="4363624" y="2026962"/>
                  <a:pt x="4379495" y="2030930"/>
                </a:cubicBezTo>
                <a:cubicBezTo>
                  <a:pt x="4389338" y="2033391"/>
                  <a:pt x="4398615" y="2037769"/>
                  <a:pt x="4408371" y="2040556"/>
                </a:cubicBezTo>
                <a:cubicBezTo>
                  <a:pt x="4421091" y="2044190"/>
                  <a:pt x="4434152" y="2046547"/>
                  <a:pt x="4446872" y="2050181"/>
                </a:cubicBezTo>
                <a:cubicBezTo>
                  <a:pt x="4456628" y="2052968"/>
                  <a:pt x="4465960" y="2057136"/>
                  <a:pt x="4475748" y="2059806"/>
                </a:cubicBezTo>
                <a:cubicBezTo>
                  <a:pt x="4501273" y="2066767"/>
                  <a:pt x="4527650" y="2070691"/>
                  <a:pt x="4552750" y="2079057"/>
                </a:cubicBezTo>
                <a:cubicBezTo>
                  <a:pt x="4690032" y="2124817"/>
                  <a:pt x="4547148" y="2078830"/>
                  <a:pt x="4649002" y="2107932"/>
                </a:cubicBezTo>
                <a:cubicBezTo>
                  <a:pt x="4658758" y="2110719"/>
                  <a:pt x="4667767" y="2116715"/>
                  <a:pt x="4677878" y="2117558"/>
                </a:cubicBezTo>
                <a:cubicBezTo>
                  <a:pt x="4745098" y="2123160"/>
                  <a:pt x="4812632" y="2123975"/>
                  <a:pt x="4880009" y="2127183"/>
                </a:cubicBezTo>
                <a:cubicBezTo>
                  <a:pt x="4940969" y="2123975"/>
                  <a:pt x="5002279" y="2124831"/>
                  <a:pt x="5062889" y="2117558"/>
                </a:cubicBezTo>
                <a:cubicBezTo>
                  <a:pt x="5083036" y="2115140"/>
                  <a:pt x="5101390" y="2104724"/>
                  <a:pt x="5120640" y="2098307"/>
                </a:cubicBezTo>
                <a:lnTo>
                  <a:pt x="5149516" y="2088682"/>
                </a:lnTo>
                <a:cubicBezTo>
                  <a:pt x="5178825" y="2069142"/>
                  <a:pt x="5189360" y="2066746"/>
                  <a:pt x="5207268" y="2030930"/>
                </a:cubicBezTo>
                <a:cubicBezTo>
                  <a:pt x="5216343" y="2012781"/>
                  <a:pt x="5226518" y="1973179"/>
                  <a:pt x="5226518" y="1973179"/>
                </a:cubicBezTo>
                <a:cubicBezTo>
                  <a:pt x="5210185" y="1711844"/>
                  <a:pt x="5233408" y="1906784"/>
                  <a:pt x="5197642" y="1751798"/>
                </a:cubicBezTo>
                <a:cubicBezTo>
                  <a:pt x="5193254" y="1732782"/>
                  <a:pt x="5194581" y="1712425"/>
                  <a:pt x="5188017" y="1694046"/>
                </a:cubicBezTo>
                <a:cubicBezTo>
                  <a:pt x="5178365" y="1667021"/>
                  <a:pt x="5158590" y="1644268"/>
                  <a:pt x="5149516" y="1617044"/>
                </a:cubicBezTo>
                <a:cubicBezTo>
                  <a:pt x="5141687" y="1593557"/>
                  <a:pt x="5139300" y="1577952"/>
                  <a:pt x="5120640" y="1559292"/>
                </a:cubicBezTo>
                <a:cubicBezTo>
                  <a:pt x="5112460" y="1551112"/>
                  <a:pt x="5101390" y="1546459"/>
                  <a:pt x="5091765" y="1540042"/>
                </a:cubicBezTo>
                <a:cubicBezTo>
                  <a:pt x="5056471" y="1487101"/>
                  <a:pt x="5091766" y="1532022"/>
                  <a:pt x="5043638" y="1491916"/>
                </a:cubicBezTo>
                <a:cubicBezTo>
                  <a:pt x="5033181" y="1483202"/>
                  <a:pt x="5026088" y="1470591"/>
                  <a:pt x="5014762" y="1463040"/>
                </a:cubicBezTo>
                <a:cubicBezTo>
                  <a:pt x="5006320" y="1457412"/>
                  <a:pt x="4994962" y="1457951"/>
                  <a:pt x="4985887" y="1453414"/>
                </a:cubicBezTo>
                <a:cubicBezTo>
                  <a:pt x="4975540" y="1448241"/>
                  <a:pt x="4966636" y="1440581"/>
                  <a:pt x="4957011" y="1434164"/>
                </a:cubicBezTo>
                <a:cubicBezTo>
                  <a:pt x="4947277" y="1419563"/>
                  <a:pt x="4928135" y="1396338"/>
                  <a:pt x="4928135" y="1376412"/>
                </a:cubicBezTo>
                <a:cubicBezTo>
                  <a:pt x="4928135" y="1365837"/>
                  <a:pt x="4932324" y="1287267"/>
                  <a:pt x="4947386" y="1260909"/>
                </a:cubicBezTo>
                <a:cubicBezTo>
                  <a:pt x="4955345" y="1246981"/>
                  <a:pt x="4966636" y="1235242"/>
                  <a:pt x="4976261" y="1222408"/>
                </a:cubicBezTo>
                <a:cubicBezTo>
                  <a:pt x="4985791" y="1193819"/>
                  <a:pt x="4991884" y="1158660"/>
                  <a:pt x="5014762" y="1135781"/>
                </a:cubicBezTo>
                <a:cubicBezTo>
                  <a:pt x="5022942" y="1127601"/>
                  <a:pt x="5034013" y="1122947"/>
                  <a:pt x="5043638" y="1116530"/>
                </a:cubicBezTo>
                <a:cubicBezTo>
                  <a:pt x="5046846" y="1106905"/>
                  <a:pt x="5046925" y="1095577"/>
                  <a:pt x="5053263" y="1087654"/>
                </a:cubicBezTo>
                <a:cubicBezTo>
                  <a:pt x="5073104" y="1062852"/>
                  <a:pt x="5120640" y="1020278"/>
                  <a:pt x="5120640" y="1020278"/>
                </a:cubicBezTo>
                <a:cubicBezTo>
                  <a:pt x="5123849" y="1010653"/>
                  <a:pt x="5123928" y="999325"/>
                  <a:pt x="5130266" y="991402"/>
                </a:cubicBezTo>
                <a:cubicBezTo>
                  <a:pt x="5180024" y="929204"/>
                  <a:pt x="5144571" y="1015856"/>
                  <a:pt x="5168767" y="943276"/>
                </a:cubicBezTo>
                <a:cubicBezTo>
                  <a:pt x="5165558" y="901566"/>
                  <a:pt x="5166850" y="859263"/>
                  <a:pt x="5159141" y="818147"/>
                </a:cubicBezTo>
                <a:cubicBezTo>
                  <a:pt x="5157009" y="806777"/>
                  <a:pt x="5147297" y="798158"/>
                  <a:pt x="5139891" y="789271"/>
                </a:cubicBezTo>
                <a:cubicBezTo>
                  <a:pt x="5095730" y="736278"/>
                  <a:pt x="5128607" y="781212"/>
                  <a:pt x="5072514" y="741145"/>
                </a:cubicBezTo>
                <a:cubicBezTo>
                  <a:pt x="5009428" y="696083"/>
                  <a:pt x="5076703" y="723290"/>
                  <a:pt x="5014762" y="702644"/>
                </a:cubicBezTo>
                <a:cubicBezTo>
                  <a:pt x="4950682" y="638562"/>
                  <a:pt x="5019694" y="698966"/>
                  <a:pt x="4957011" y="664143"/>
                </a:cubicBezTo>
                <a:cubicBezTo>
                  <a:pt x="4936786" y="652907"/>
                  <a:pt x="4918510" y="638476"/>
                  <a:pt x="4899259" y="625642"/>
                </a:cubicBezTo>
                <a:cubicBezTo>
                  <a:pt x="4889634" y="619225"/>
                  <a:pt x="4881358" y="610049"/>
                  <a:pt x="4870383" y="606391"/>
                </a:cubicBezTo>
                <a:cubicBezTo>
                  <a:pt x="4860758" y="603183"/>
                  <a:pt x="4850583" y="601303"/>
                  <a:pt x="4841508" y="596766"/>
                </a:cubicBezTo>
                <a:cubicBezTo>
                  <a:pt x="4831161" y="591593"/>
                  <a:pt x="4823203" y="582214"/>
                  <a:pt x="4812632" y="577516"/>
                </a:cubicBezTo>
                <a:cubicBezTo>
                  <a:pt x="4794089" y="569275"/>
                  <a:pt x="4754880" y="558265"/>
                  <a:pt x="4754880" y="558265"/>
                </a:cubicBezTo>
                <a:cubicBezTo>
                  <a:pt x="4729213" y="561473"/>
                  <a:pt x="4702834" y="561084"/>
                  <a:pt x="4677878" y="567890"/>
                </a:cubicBezTo>
                <a:cubicBezTo>
                  <a:pt x="4666717" y="570934"/>
                  <a:pt x="4658415" y="580417"/>
                  <a:pt x="4649002" y="587141"/>
                </a:cubicBezTo>
                <a:cubicBezTo>
                  <a:pt x="4565439" y="646830"/>
                  <a:pt x="4649670" y="589905"/>
                  <a:pt x="4581626" y="635267"/>
                </a:cubicBezTo>
                <a:cubicBezTo>
                  <a:pt x="4544588" y="690823"/>
                  <a:pt x="4577489" y="635985"/>
                  <a:pt x="4543125" y="721894"/>
                </a:cubicBezTo>
                <a:cubicBezTo>
                  <a:pt x="4536708" y="737936"/>
                  <a:pt x="4529338" y="753630"/>
                  <a:pt x="4523874" y="770021"/>
                </a:cubicBezTo>
                <a:cubicBezTo>
                  <a:pt x="4519691" y="782571"/>
                  <a:pt x="4517730" y="795760"/>
                  <a:pt x="4514249" y="808522"/>
                </a:cubicBezTo>
                <a:cubicBezTo>
                  <a:pt x="4508103" y="831057"/>
                  <a:pt x="4501415" y="853440"/>
                  <a:pt x="4494998" y="875899"/>
                </a:cubicBezTo>
                <a:cubicBezTo>
                  <a:pt x="4496415" y="890071"/>
                  <a:pt x="4497326" y="970566"/>
                  <a:pt x="4514249" y="1001027"/>
                </a:cubicBezTo>
                <a:cubicBezTo>
                  <a:pt x="4525485" y="1021252"/>
                  <a:pt x="4552750" y="1058779"/>
                  <a:pt x="4552750" y="1058779"/>
                </a:cubicBezTo>
                <a:lnTo>
                  <a:pt x="4572000" y="1116530"/>
                </a:lnTo>
                <a:cubicBezTo>
                  <a:pt x="4575209" y="1126155"/>
                  <a:pt x="4575998" y="1136964"/>
                  <a:pt x="4581626" y="1145406"/>
                </a:cubicBezTo>
                <a:lnTo>
                  <a:pt x="4620127" y="1203158"/>
                </a:lnTo>
                <a:cubicBezTo>
                  <a:pt x="4623335" y="1212783"/>
                  <a:pt x="4625215" y="1222958"/>
                  <a:pt x="4629752" y="1232033"/>
                </a:cubicBezTo>
                <a:cubicBezTo>
                  <a:pt x="4634925" y="1242380"/>
                  <a:pt x="4644940" y="1250077"/>
                  <a:pt x="4649002" y="1260909"/>
                </a:cubicBezTo>
                <a:cubicBezTo>
                  <a:pt x="4654746" y="1276227"/>
                  <a:pt x="4654660" y="1293164"/>
                  <a:pt x="4658628" y="1309036"/>
                </a:cubicBezTo>
                <a:cubicBezTo>
                  <a:pt x="4661089" y="1318879"/>
                  <a:pt x="4665792" y="1328068"/>
                  <a:pt x="4668253" y="1337911"/>
                </a:cubicBezTo>
                <a:cubicBezTo>
                  <a:pt x="4672221" y="1353783"/>
                  <a:pt x="4674670" y="1369996"/>
                  <a:pt x="4677878" y="1386038"/>
                </a:cubicBezTo>
                <a:cubicBezTo>
                  <a:pt x="4674670" y="1434164"/>
                  <a:pt x="4679300" y="1483466"/>
                  <a:pt x="4668253" y="1530417"/>
                </a:cubicBezTo>
                <a:cubicBezTo>
                  <a:pt x="4665603" y="1541678"/>
                  <a:pt x="4650941" y="1549354"/>
                  <a:pt x="4639377" y="1549667"/>
                </a:cubicBezTo>
                <a:lnTo>
                  <a:pt x="4312118" y="1540042"/>
                </a:lnTo>
                <a:lnTo>
                  <a:pt x="4254367" y="1520791"/>
                </a:lnTo>
                <a:cubicBezTo>
                  <a:pt x="4244742" y="1517583"/>
                  <a:pt x="4233933" y="1516794"/>
                  <a:pt x="4225491" y="1511166"/>
                </a:cubicBezTo>
                <a:cubicBezTo>
                  <a:pt x="4164855" y="1470743"/>
                  <a:pt x="4231570" y="1510543"/>
                  <a:pt x="4158114" y="1482290"/>
                </a:cubicBezTo>
                <a:cubicBezTo>
                  <a:pt x="4015533" y="1427450"/>
                  <a:pt x="4120506" y="1456044"/>
                  <a:pt x="4032986" y="1434164"/>
                </a:cubicBezTo>
                <a:cubicBezTo>
                  <a:pt x="3960495" y="1385836"/>
                  <a:pt x="4052621" y="1442578"/>
                  <a:pt x="3965609" y="1405288"/>
                </a:cubicBezTo>
                <a:cubicBezTo>
                  <a:pt x="3954976" y="1400731"/>
                  <a:pt x="3946777" y="1391777"/>
                  <a:pt x="3936733" y="1386038"/>
                </a:cubicBezTo>
                <a:cubicBezTo>
                  <a:pt x="3924275" y="1378919"/>
                  <a:pt x="3910690" y="1373906"/>
                  <a:pt x="3898232" y="1366787"/>
                </a:cubicBezTo>
                <a:cubicBezTo>
                  <a:pt x="3845988" y="1336934"/>
                  <a:pt x="3893421" y="1355559"/>
                  <a:pt x="3840480" y="1337911"/>
                </a:cubicBezTo>
                <a:cubicBezTo>
                  <a:pt x="3819816" y="1275919"/>
                  <a:pt x="3825526" y="1305686"/>
                  <a:pt x="3840480" y="1193532"/>
                </a:cubicBezTo>
                <a:cubicBezTo>
                  <a:pt x="3841821" y="1183475"/>
                  <a:pt x="3844478" y="1173099"/>
                  <a:pt x="3850106" y="1164657"/>
                </a:cubicBezTo>
                <a:cubicBezTo>
                  <a:pt x="3857657" y="1153331"/>
                  <a:pt x="3869356" y="1145406"/>
                  <a:pt x="3878981" y="1135781"/>
                </a:cubicBezTo>
                <a:cubicBezTo>
                  <a:pt x="3889479" y="1104288"/>
                  <a:pt x="3892687" y="1087707"/>
                  <a:pt x="3917482" y="1058779"/>
                </a:cubicBezTo>
                <a:cubicBezTo>
                  <a:pt x="3925010" y="1049996"/>
                  <a:pt x="3936733" y="1045945"/>
                  <a:pt x="3946358" y="1039528"/>
                </a:cubicBezTo>
                <a:cubicBezTo>
                  <a:pt x="3981653" y="986586"/>
                  <a:pt x="3946356" y="1031509"/>
                  <a:pt x="3994485" y="991402"/>
                </a:cubicBezTo>
                <a:cubicBezTo>
                  <a:pt x="4004942" y="982688"/>
                  <a:pt x="4012903" y="971240"/>
                  <a:pt x="4023360" y="962526"/>
                </a:cubicBezTo>
                <a:cubicBezTo>
                  <a:pt x="4032247" y="955120"/>
                  <a:pt x="4043590" y="950961"/>
                  <a:pt x="4052236" y="943276"/>
                </a:cubicBezTo>
                <a:cubicBezTo>
                  <a:pt x="4072584" y="925189"/>
                  <a:pt x="4090737" y="904775"/>
                  <a:pt x="4109988" y="885524"/>
                </a:cubicBezTo>
                <a:lnTo>
                  <a:pt x="4138863" y="856648"/>
                </a:lnTo>
                <a:cubicBezTo>
                  <a:pt x="4148488" y="847023"/>
                  <a:pt x="4160188" y="839098"/>
                  <a:pt x="4167739" y="827772"/>
                </a:cubicBezTo>
                <a:lnTo>
                  <a:pt x="4186990" y="798897"/>
                </a:lnTo>
                <a:cubicBezTo>
                  <a:pt x="4222092" y="693587"/>
                  <a:pt x="4166109" y="853099"/>
                  <a:pt x="4215866" y="741145"/>
                </a:cubicBezTo>
                <a:cubicBezTo>
                  <a:pt x="4224107" y="722602"/>
                  <a:pt x="4230194" y="703079"/>
                  <a:pt x="4235116" y="683393"/>
                </a:cubicBezTo>
                <a:lnTo>
                  <a:pt x="4254367" y="606391"/>
                </a:lnTo>
                <a:cubicBezTo>
                  <a:pt x="4253084" y="601261"/>
                  <a:pt x="4240638" y="547296"/>
                  <a:pt x="4235116" y="539014"/>
                </a:cubicBezTo>
                <a:cubicBezTo>
                  <a:pt x="4214029" y="507384"/>
                  <a:pt x="4203995" y="513080"/>
                  <a:pt x="4177365" y="490888"/>
                </a:cubicBezTo>
                <a:cubicBezTo>
                  <a:pt x="4130118" y="451514"/>
                  <a:pt x="4167661" y="469183"/>
                  <a:pt x="4109988" y="433137"/>
                </a:cubicBezTo>
                <a:cubicBezTo>
                  <a:pt x="4097820" y="425532"/>
                  <a:pt x="4084809" y="419215"/>
                  <a:pt x="4071487" y="413886"/>
                </a:cubicBezTo>
                <a:cubicBezTo>
                  <a:pt x="4026553" y="395912"/>
                  <a:pt x="4007705" y="396434"/>
                  <a:pt x="3965609" y="375385"/>
                </a:cubicBezTo>
                <a:cubicBezTo>
                  <a:pt x="3955262" y="370211"/>
                  <a:pt x="3947080" y="361307"/>
                  <a:pt x="3936733" y="356134"/>
                </a:cubicBezTo>
                <a:cubicBezTo>
                  <a:pt x="3927658" y="351597"/>
                  <a:pt x="3916932" y="351046"/>
                  <a:pt x="3907857" y="346509"/>
                </a:cubicBezTo>
                <a:cubicBezTo>
                  <a:pt x="3897510" y="341336"/>
                  <a:pt x="3889552" y="331957"/>
                  <a:pt x="3878981" y="327259"/>
                </a:cubicBezTo>
                <a:cubicBezTo>
                  <a:pt x="3860438" y="319018"/>
                  <a:pt x="3840480" y="314425"/>
                  <a:pt x="3821230" y="308008"/>
                </a:cubicBezTo>
                <a:lnTo>
                  <a:pt x="3792354" y="298383"/>
                </a:lnTo>
                <a:cubicBezTo>
                  <a:pt x="3782729" y="291966"/>
                  <a:pt x="3774750" y="281733"/>
                  <a:pt x="3763478" y="279132"/>
                </a:cubicBezTo>
                <a:cubicBezTo>
                  <a:pt x="3732060" y="271882"/>
                  <a:pt x="3699146" y="274067"/>
                  <a:pt x="3667226" y="269507"/>
                </a:cubicBezTo>
                <a:cubicBezTo>
                  <a:pt x="3654130" y="267636"/>
                  <a:pt x="3641639" y="262752"/>
                  <a:pt x="3628725" y="259882"/>
                </a:cubicBezTo>
                <a:cubicBezTo>
                  <a:pt x="3612755" y="256333"/>
                  <a:pt x="3596382" y="254562"/>
                  <a:pt x="3580598" y="250257"/>
                </a:cubicBezTo>
                <a:cubicBezTo>
                  <a:pt x="3561021" y="244918"/>
                  <a:pt x="3542745" y="234985"/>
                  <a:pt x="3522847" y="231006"/>
                </a:cubicBezTo>
                <a:cubicBezTo>
                  <a:pt x="3506805" y="227798"/>
                  <a:pt x="3490592" y="225349"/>
                  <a:pt x="3474720" y="221381"/>
                </a:cubicBezTo>
                <a:cubicBezTo>
                  <a:pt x="3464877" y="218920"/>
                  <a:pt x="3455688" y="214217"/>
                  <a:pt x="3445845" y="211756"/>
                </a:cubicBezTo>
                <a:cubicBezTo>
                  <a:pt x="3429973" y="207788"/>
                  <a:pt x="3413688" y="205679"/>
                  <a:pt x="3397718" y="202130"/>
                </a:cubicBezTo>
                <a:cubicBezTo>
                  <a:pt x="3369278" y="195810"/>
                  <a:pt x="3340119" y="186105"/>
                  <a:pt x="3311091" y="182880"/>
                </a:cubicBezTo>
                <a:cubicBezTo>
                  <a:pt x="3217815" y="172516"/>
                  <a:pt x="3218258" y="173254"/>
                  <a:pt x="3157087" y="173254"/>
                </a:cubicBezTo>
              </a:path>
            </a:pathLst>
          </a:custGeom>
          <a:blipFill dpi="0" rotWithShape="1">
            <a:blip r:embed="rId4"/>
            <a:srcRect/>
            <a:tile tx="0" ty="0" sx="10000" sy="1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자유형: 도형 2"/>
          <p:cNvSpPr/>
          <p:nvPr/>
        </p:nvSpPr>
        <p:spPr>
          <a:xfrm>
            <a:off x="6684745" y="2399728"/>
            <a:ext cx="981777" cy="1440424"/>
          </a:xfrm>
          <a:custGeom>
            <a:avLst/>
            <a:gdLst>
              <a:gd name="connsiteX0" fmla="*/ 0 w 981777"/>
              <a:gd name="connsiteY0" fmla="*/ 35135 h 1440424"/>
              <a:gd name="connsiteX1" fmla="*/ 404261 w 981777"/>
              <a:gd name="connsiteY1" fmla="*/ 25510 h 1440424"/>
              <a:gd name="connsiteX2" fmla="*/ 510139 w 981777"/>
              <a:gd name="connsiteY2" fmla="*/ 44761 h 1440424"/>
              <a:gd name="connsiteX3" fmla="*/ 567891 w 981777"/>
              <a:gd name="connsiteY3" fmla="*/ 64011 h 1440424"/>
              <a:gd name="connsiteX4" fmla="*/ 625642 w 981777"/>
              <a:gd name="connsiteY4" fmla="*/ 83262 h 1440424"/>
              <a:gd name="connsiteX5" fmla="*/ 654518 w 981777"/>
              <a:gd name="connsiteY5" fmla="*/ 92887 h 1440424"/>
              <a:gd name="connsiteX6" fmla="*/ 712270 w 981777"/>
              <a:gd name="connsiteY6" fmla="*/ 131388 h 1440424"/>
              <a:gd name="connsiteX7" fmla="*/ 750771 w 981777"/>
              <a:gd name="connsiteY7" fmla="*/ 198765 h 1440424"/>
              <a:gd name="connsiteX8" fmla="*/ 760396 w 981777"/>
              <a:gd name="connsiteY8" fmla="*/ 227641 h 1440424"/>
              <a:gd name="connsiteX9" fmla="*/ 789272 w 981777"/>
              <a:gd name="connsiteY9" fmla="*/ 304643 h 1440424"/>
              <a:gd name="connsiteX10" fmla="*/ 798897 w 981777"/>
              <a:gd name="connsiteY10" fmla="*/ 343144 h 1440424"/>
              <a:gd name="connsiteX11" fmla="*/ 827773 w 981777"/>
              <a:gd name="connsiteY11" fmla="*/ 400895 h 1440424"/>
              <a:gd name="connsiteX12" fmla="*/ 856649 w 981777"/>
              <a:gd name="connsiteY12" fmla="*/ 554899 h 1440424"/>
              <a:gd name="connsiteX13" fmla="*/ 866274 w 981777"/>
              <a:gd name="connsiteY13" fmla="*/ 622276 h 1440424"/>
              <a:gd name="connsiteX14" fmla="*/ 885524 w 981777"/>
              <a:gd name="connsiteY14" fmla="*/ 699278 h 1440424"/>
              <a:gd name="connsiteX15" fmla="*/ 904775 w 981777"/>
              <a:gd name="connsiteY15" fmla="*/ 776281 h 1440424"/>
              <a:gd name="connsiteX16" fmla="*/ 914400 w 981777"/>
              <a:gd name="connsiteY16" fmla="*/ 814782 h 1440424"/>
              <a:gd name="connsiteX17" fmla="*/ 933651 w 981777"/>
              <a:gd name="connsiteY17" fmla="*/ 872533 h 1440424"/>
              <a:gd name="connsiteX18" fmla="*/ 943276 w 981777"/>
              <a:gd name="connsiteY18" fmla="*/ 901409 h 1440424"/>
              <a:gd name="connsiteX19" fmla="*/ 952901 w 981777"/>
              <a:gd name="connsiteY19" fmla="*/ 930285 h 1440424"/>
              <a:gd name="connsiteX20" fmla="*/ 962526 w 981777"/>
              <a:gd name="connsiteY20" fmla="*/ 988036 h 1440424"/>
              <a:gd name="connsiteX21" fmla="*/ 981777 w 981777"/>
              <a:gd name="connsiteY21" fmla="*/ 1055413 h 1440424"/>
              <a:gd name="connsiteX22" fmla="*/ 972152 w 981777"/>
              <a:gd name="connsiteY22" fmla="*/ 1084289 h 1440424"/>
              <a:gd name="connsiteX23" fmla="*/ 914400 w 981777"/>
              <a:gd name="connsiteY23" fmla="*/ 1113165 h 1440424"/>
              <a:gd name="connsiteX24" fmla="*/ 673769 w 981777"/>
              <a:gd name="connsiteY24" fmla="*/ 1132415 h 1440424"/>
              <a:gd name="connsiteX25" fmla="*/ 606392 w 981777"/>
              <a:gd name="connsiteY25" fmla="*/ 1151666 h 1440424"/>
              <a:gd name="connsiteX26" fmla="*/ 548640 w 981777"/>
              <a:gd name="connsiteY26" fmla="*/ 1190167 h 1440424"/>
              <a:gd name="connsiteX27" fmla="*/ 481263 w 981777"/>
              <a:gd name="connsiteY27" fmla="*/ 1238293 h 1440424"/>
              <a:gd name="connsiteX28" fmla="*/ 442762 w 981777"/>
              <a:gd name="connsiteY28" fmla="*/ 1296045 h 1440424"/>
              <a:gd name="connsiteX29" fmla="*/ 423512 w 981777"/>
              <a:gd name="connsiteY29" fmla="*/ 1324921 h 1440424"/>
              <a:gd name="connsiteX30" fmla="*/ 404261 w 981777"/>
              <a:gd name="connsiteY30" fmla="*/ 1392297 h 1440424"/>
              <a:gd name="connsiteX31" fmla="*/ 394636 w 981777"/>
              <a:gd name="connsiteY31" fmla="*/ 1421173 h 1440424"/>
              <a:gd name="connsiteX32" fmla="*/ 365760 w 981777"/>
              <a:gd name="connsiteY32" fmla="*/ 1440424 h 1440424"/>
              <a:gd name="connsiteX33" fmla="*/ 192505 w 981777"/>
              <a:gd name="connsiteY33" fmla="*/ 1430798 h 1440424"/>
              <a:gd name="connsiteX34" fmla="*/ 134754 w 981777"/>
              <a:gd name="connsiteY34" fmla="*/ 1411548 h 1440424"/>
              <a:gd name="connsiteX35" fmla="*/ 105878 w 981777"/>
              <a:gd name="connsiteY35" fmla="*/ 1382672 h 1440424"/>
              <a:gd name="connsiteX36" fmla="*/ 86627 w 981777"/>
              <a:gd name="connsiteY36" fmla="*/ 1324921 h 1440424"/>
              <a:gd name="connsiteX37" fmla="*/ 67377 w 981777"/>
              <a:gd name="connsiteY37" fmla="*/ 1296045 h 1440424"/>
              <a:gd name="connsiteX38" fmla="*/ 38501 w 981777"/>
              <a:gd name="connsiteY38" fmla="*/ 1199792 h 1440424"/>
              <a:gd name="connsiteX39" fmla="*/ 28876 w 981777"/>
              <a:gd name="connsiteY39" fmla="*/ 1170916 h 1440424"/>
              <a:gd name="connsiteX40" fmla="*/ 19251 w 981777"/>
              <a:gd name="connsiteY40" fmla="*/ 1142041 h 1440424"/>
              <a:gd name="connsiteX41" fmla="*/ 38501 w 981777"/>
              <a:gd name="connsiteY41" fmla="*/ 1026537 h 1440424"/>
              <a:gd name="connsiteX42" fmla="*/ 48126 w 981777"/>
              <a:gd name="connsiteY42" fmla="*/ 997662 h 1440424"/>
              <a:gd name="connsiteX43" fmla="*/ 105878 w 981777"/>
              <a:gd name="connsiteY43" fmla="*/ 959161 h 1440424"/>
              <a:gd name="connsiteX44" fmla="*/ 134754 w 981777"/>
              <a:gd name="connsiteY44" fmla="*/ 939910 h 1440424"/>
              <a:gd name="connsiteX45" fmla="*/ 163630 w 981777"/>
              <a:gd name="connsiteY45" fmla="*/ 911034 h 1440424"/>
              <a:gd name="connsiteX46" fmla="*/ 202131 w 981777"/>
              <a:gd name="connsiteY46" fmla="*/ 891784 h 1440424"/>
              <a:gd name="connsiteX47" fmla="*/ 259882 w 981777"/>
              <a:gd name="connsiteY47" fmla="*/ 853283 h 1440424"/>
              <a:gd name="connsiteX48" fmla="*/ 288758 w 981777"/>
              <a:gd name="connsiteY48" fmla="*/ 834032 h 1440424"/>
              <a:gd name="connsiteX49" fmla="*/ 317634 w 981777"/>
              <a:gd name="connsiteY49" fmla="*/ 805156 h 1440424"/>
              <a:gd name="connsiteX50" fmla="*/ 346510 w 981777"/>
              <a:gd name="connsiteY50" fmla="*/ 795531 h 1440424"/>
              <a:gd name="connsiteX51" fmla="*/ 385011 w 981777"/>
              <a:gd name="connsiteY51" fmla="*/ 737779 h 1440424"/>
              <a:gd name="connsiteX52" fmla="*/ 404261 w 981777"/>
              <a:gd name="connsiteY52" fmla="*/ 708904 h 1440424"/>
              <a:gd name="connsiteX53" fmla="*/ 413886 w 981777"/>
              <a:gd name="connsiteY53" fmla="*/ 680028 h 1440424"/>
              <a:gd name="connsiteX54" fmla="*/ 394636 w 981777"/>
              <a:gd name="connsiteY54" fmla="*/ 564525 h 1440424"/>
              <a:gd name="connsiteX55" fmla="*/ 298383 w 981777"/>
              <a:gd name="connsiteY55" fmla="*/ 477897 h 1440424"/>
              <a:gd name="connsiteX56" fmla="*/ 269507 w 981777"/>
              <a:gd name="connsiteY56" fmla="*/ 458647 h 1440424"/>
              <a:gd name="connsiteX57" fmla="*/ 231006 w 981777"/>
              <a:gd name="connsiteY57" fmla="*/ 449022 h 1440424"/>
              <a:gd name="connsiteX58" fmla="*/ 202131 w 981777"/>
              <a:gd name="connsiteY58" fmla="*/ 429771 h 1440424"/>
              <a:gd name="connsiteX59" fmla="*/ 173255 w 981777"/>
              <a:gd name="connsiteY59" fmla="*/ 420146 h 1440424"/>
              <a:gd name="connsiteX60" fmla="*/ 115503 w 981777"/>
              <a:gd name="connsiteY60" fmla="*/ 381645 h 1440424"/>
              <a:gd name="connsiteX61" fmla="*/ 86627 w 981777"/>
              <a:gd name="connsiteY61" fmla="*/ 362394 h 1440424"/>
              <a:gd name="connsiteX62" fmla="*/ 67377 w 981777"/>
              <a:gd name="connsiteY62" fmla="*/ 333518 h 1440424"/>
              <a:gd name="connsiteX63" fmla="*/ 57752 w 981777"/>
              <a:gd name="connsiteY63" fmla="*/ 304643 h 1440424"/>
              <a:gd name="connsiteX64" fmla="*/ 28876 w 981777"/>
              <a:gd name="connsiteY64" fmla="*/ 285392 h 1440424"/>
              <a:gd name="connsiteX65" fmla="*/ 9625 w 981777"/>
              <a:gd name="connsiteY65" fmla="*/ 227641 h 1440424"/>
              <a:gd name="connsiteX66" fmla="*/ 0 w 981777"/>
              <a:gd name="connsiteY66" fmla="*/ 198765 h 1440424"/>
              <a:gd name="connsiteX67" fmla="*/ 19251 w 981777"/>
              <a:gd name="connsiteY67" fmla="*/ 92887 h 1440424"/>
              <a:gd name="connsiteX68" fmla="*/ 48126 w 981777"/>
              <a:gd name="connsiteY68" fmla="*/ 54386 h 14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981777" h="1440424">
                <a:moveTo>
                  <a:pt x="0" y="35135"/>
                </a:moveTo>
                <a:cubicBezTo>
                  <a:pt x="156140" y="-27320"/>
                  <a:pt x="46302" y="9240"/>
                  <a:pt x="404261" y="25510"/>
                </a:cubicBezTo>
                <a:cubicBezTo>
                  <a:pt x="433565" y="26842"/>
                  <a:pt x="479465" y="35559"/>
                  <a:pt x="510139" y="44761"/>
                </a:cubicBezTo>
                <a:cubicBezTo>
                  <a:pt x="529575" y="50592"/>
                  <a:pt x="548640" y="57594"/>
                  <a:pt x="567891" y="64011"/>
                </a:cubicBezTo>
                <a:lnTo>
                  <a:pt x="625642" y="83262"/>
                </a:lnTo>
                <a:cubicBezTo>
                  <a:pt x="635267" y="86470"/>
                  <a:pt x="646076" y="87259"/>
                  <a:pt x="654518" y="92887"/>
                </a:cubicBezTo>
                <a:lnTo>
                  <a:pt x="712270" y="131388"/>
                </a:lnTo>
                <a:cubicBezTo>
                  <a:pt x="734339" y="197596"/>
                  <a:pt x="704153" y="117184"/>
                  <a:pt x="750771" y="198765"/>
                </a:cubicBezTo>
                <a:cubicBezTo>
                  <a:pt x="755805" y="207574"/>
                  <a:pt x="756834" y="218141"/>
                  <a:pt x="760396" y="227641"/>
                </a:cubicBezTo>
                <a:cubicBezTo>
                  <a:pt x="772594" y="260170"/>
                  <a:pt x="780536" y="274067"/>
                  <a:pt x="789272" y="304643"/>
                </a:cubicBezTo>
                <a:cubicBezTo>
                  <a:pt x="792906" y="317363"/>
                  <a:pt x="793686" y="330985"/>
                  <a:pt x="798897" y="343144"/>
                </a:cubicBezTo>
                <a:cubicBezTo>
                  <a:pt x="824043" y="401818"/>
                  <a:pt x="814254" y="342313"/>
                  <a:pt x="827773" y="400895"/>
                </a:cubicBezTo>
                <a:cubicBezTo>
                  <a:pt x="837937" y="444940"/>
                  <a:pt x="849346" y="507428"/>
                  <a:pt x="856649" y="554899"/>
                </a:cubicBezTo>
                <a:cubicBezTo>
                  <a:pt x="860099" y="577322"/>
                  <a:pt x="861825" y="600030"/>
                  <a:pt x="866274" y="622276"/>
                </a:cubicBezTo>
                <a:cubicBezTo>
                  <a:pt x="871463" y="648219"/>
                  <a:pt x="880335" y="673335"/>
                  <a:pt x="885524" y="699278"/>
                </a:cubicBezTo>
                <a:cubicBezTo>
                  <a:pt x="905096" y="797132"/>
                  <a:pt x="885043" y="707215"/>
                  <a:pt x="904775" y="776281"/>
                </a:cubicBezTo>
                <a:cubicBezTo>
                  <a:pt x="908409" y="789001"/>
                  <a:pt x="910599" y="802111"/>
                  <a:pt x="914400" y="814782"/>
                </a:cubicBezTo>
                <a:cubicBezTo>
                  <a:pt x="920231" y="834218"/>
                  <a:pt x="927234" y="853283"/>
                  <a:pt x="933651" y="872533"/>
                </a:cubicBezTo>
                <a:lnTo>
                  <a:pt x="943276" y="901409"/>
                </a:lnTo>
                <a:cubicBezTo>
                  <a:pt x="946484" y="911034"/>
                  <a:pt x="951233" y="920277"/>
                  <a:pt x="952901" y="930285"/>
                </a:cubicBezTo>
                <a:cubicBezTo>
                  <a:pt x="956109" y="949535"/>
                  <a:pt x="958699" y="968899"/>
                  <a:pt x="962526" y="988036"/>
                </a:cubicBezTo>
                <a:cubicBezTo>
                  <a:pt x="968568" y="1018244"/>
                  <a:pt x="972605" y="1027897"/>
                  <a:pt x="981777" y="1055413"/>
                </a:cubicBezTo>
                <a:cubicBezTo>
                  <a:pt x="978569" y="1065038"/>
                  <a:pt x="978490" y="1076366"/>
                  <a:pt x="972152" y="1084289"/>
                </a:cubicBezTo>
                <a:cubicBezTo>
                  <a:pt x="960928" y="1098319"/>
                  <a:pt x="931364" y="1109395"/>
                  <a:pt x="914400" y="1113165"/>
                </a:cubicBezTo>
                <a:cubicBezTo>
                  <a:pt x="835084" y="1130791"/>
                  <a:pt x="755248" y="1128127"/>
                  <a:pt x="673769" y="1132415"/>
                </a:cubicBezTo>
                <a:cubicBezTo>
                  <a:pt x="664709" y="1134680"/>
                  <a:pt x="617689" y="1145390"/>
                  <a:pt x="606392" y="1151666"/>
                </a:cubicBezTo>
                <a:cubicBezTo>
                  <a:pt x="586167" y="1162902"/>
                  <a:pt x="567891" y="1177333"/>
                  <a:pt x="548640" y="1190167"/>
                </a:cubicBezTo>
                <a:cubicBezTo>
                  <a:pt x="506410" y="1218320"/>
                  <a:pt x="529027" y="1202470"/>
                  <a:pt x="481263" y="1238293"/>
                </a:cubicBezTo>
                <a:lnTo>
                  <a:pt x="442762" y="1296045"/>
                </a:lnTo>
                <a:cubicBezTo>
                  <a:pt x="436345" y="1305670"/>
                  <a:pt x="427170" y="1313947"/>
                  <a:pt x="423512" y="1324921"/>
                </a:cubicBezTo>
                <a:cubicBezTo>
                  <a:pt x="400441" y="1394127"/>
                  <a:pt x="428422" y="1307730"/>
                  <a:pt x="404261" y="1392297"/>
                </a:cubicBezTo>
                <a:cubicBezTo>
                  <a:pt x="401474" y="1402053"/>
                  <a:pt x="400974" y="1413250"/>
                  <a:pt x="394636" y="1421173"/>
                </a:cubicBezTo>
                <a:cubicBezTo>
                  <a:pt x="387409" y="1430206"/>
                  <a:pt x="375385" y="1434007"/>
                  <a:pt x="365760" y="1440424"/>
                </a:cubicBezTo>
                <a:cubicBezTo>
                  <a:pt x="308008" y="1437215"/>
                  <a:pt x="249899" y="1437972"/>
                  <a:pt x="192505" y="1430798"/>
                </a:cubicBezTo>
                <a:cubicBezTo>
                  <a:pt x="172370" y="1428281"/>
                  <a:pt x="134754" y="1411548"/>
                  <a:pt x="134754" y="1411548"/>
                </a:cubicBezTo>
                <a:cubicBezTo>
                  <a:pt x="125129" y="1401923"/>
                  <a:pt x="112489" y="1394571"/>
                  <a:pt x="105878" y="1382672"/>
                </a:cubicBezTo>
                <a:cubicBezTo>
                  <a:pt x="96023" y="1364934"/>
                  <a:pt x="97883" y="1341805"/>
                  <a:pt x="86627" y="1324921"/>
                </a:cubicBezTo>
                <a:lnTo>
                  <a:pt x="67377" y="1296045"/>
                </a:lnTo>
                <a:cubicBezTo>
                  <a:pt x="52830" y="1237855"/>
                  <a:pt x="61937" y="1270099"/>
                  <a:pt x="38501" y="1199792"/>
                </a:cubicBezTo>
                <a:lnTo>
                  <a:pt x="28876" y="1170916"/>
                </a:lnTo>
                <a:lnTo>
                  <a:pt x="19251" y="1142041"/>
                </a:lnTo>
                <a:cubicBezTo>
                  <a:pt x="25668" y="1103540"/>
                  <a:pt x="30846" y="1064811"/>
                  <a:pt x="38501" y="1026537"/>
                </a:cubicBezTo>
                <a:cubicBezTo>
                  <a:pt x="40491" y="1016588"/>
                  <a:pt x="40952" y="1004836"/>
                  <a:pt x="48126" y="997662"/>
                </a:cubicBezTo>
                <a:cubicBezTo>
                  <a:pt x="64486" y="981302"/>
                  <a:pt x="86627" y="971995"/>
                  <a:pt x="105878" y="959161"/>
                </a:cubicBezTo>
                <a:cubicBezTo>
                  <a:pt x="115503" y="952744"/>
                  <a:pt x="126574" y="948090"/>
                  <a:pt x="134754" y="939910"/>
                </a:cubicBezTo>
                <a:cubicBezTo>
                  <a:pt x="144379" y="930285"/>
                  <a:pt x="152553" y="918946"/>
                  <a:pt x="163630" y="911034"/>
                </a:cubicBezTo>
                <a:cubicBezTo>
                  <a:pt x="175306" y="902694"/>
                  <a:pt x="189827" y="899166"/>
                  <a:pt x="202131" y="891784"/>
                </a:cubicBezTo>
                <a:cubicBezTo>
                  <a:pt x="221970" y="879881"/>
                  <a:pt x="240632" y="866117"/>
                  <a:pt x="259882" y="853283"/>
                </a:cubicBezTo>
                <a:cubicBezTo>
                  <a:pt x="269507" y="846866"/>
                  <a:pt x="280578" y="842212"/>
                  <a:pt x="288758" y="834032"/>
                </a:cubicBezTo>
                <a:cubicBezTo>
                  <a:pt x="298383" y="824407"/>
                  <a:pt x="306308" y="812707"/>
                  <a:pt x="317634" y="805156"/>
                </a:cubicBezTo>
                <a:cubicBezTo>
                  <a:pt x="326076" y="799528"/>
                  <a:pt x="336885" y="798739"/>
                  <a:pt x="346510" y="795531"/>
                </a:cubicBezTo>
                <a:lnTo>
                  <a:pt x="385011" y="737779"/>
                </a:lnTo>
                <a:lnTo>
                  <a:pt x="404261" y="708904"/>
                </a:lnTo>
                <a:cubicBezTo>
                  <a:pt x="407469" y="699279"/>
                  <a:pt x="413886" y="690174"/>
                  <a:pt x="413886" y="680028"/>
                </a:cubicBezTo>
                <a:cubicBezTo>
                  <a:pt x="413886" y="675931"/>
                  <a:pt x="409696" y="588621"/>
                  <a:pt x="394636" y="564525"/>
                </a:cubicBezTo>
                <a:cubicBezTo>
                  <a:pt x="361540" y="511570"/>
                  <a:pt x="350865" y="512885"/>
                  <a:pt x="298383" y="477897"/>
                </a:cubicBezTo>
                <a:cubicBezTo>
                  <a:pt x="288758" y="471480"/>
                  <a:pt x="280730" y="461453"/>
                  <a:pt x="269507" y="458647"/>
                </a:cubicBezTo>
                <a:lnTo>
                  <a:pt x="231006" y="449022"/>
                </a:lnTo>
                <a:cubicBezTo>
                  <a:pt x="221381" y="442605"/>
                  <a:pt x="212478" y="434944"/>
                  <a:pt x="202131" y="429771"/>
                </a:cubicBezTo>
                <a:cubicBezTo>
                  <a:pt x="193056" y="425234"/>
                  <a:pt x="182124" y="425073"/>
                  <a:pt x="173255" y="420146"/>
                </a:cubicBezTo>
                <a:cubicBezTo>
                  <a:pt x="153030" y="408910"/>
                  <a:pt x="134754" y="394479"/>
                  <a:pt x="115503" y="381645"/>
                </a:cubicBezTo>
                <a:lnTo>
                  <a:pt x="86627" y="362394"/>
                </a:lnTo>
                <a:cubicBezTo>
                  <a:pt x="80210" y="352769"/>
                  <a:pt x="72550" y="343865"/>
                  <a:pt x="67377" y="333518"/>
                </a:cubicBezTo>
                <a:cubicBezTo>
                  <a:pt x="62840" y="324443"/>
                  <a:pt x="64090" y="312565"/>
                  <a:pt x="57752" y="304643"/>
                </a:cubicBezTo>
                <a:cubicBezTo>
                  <a:pt x="50525" y="295610"/>
                  <a:pt x="38501" y="291809"/>
                  <a:pt x="28876" y="285392"/>
                </a:cubicBezTo>
                <a:lnTo>
                  <a:pt x="9625" y="227641"/>
                </a:lnTo>
                <a:lnTo>
                  <a:pt x="0" y="198765"/>
                </a:lnTo>
                <a:cubicBezTo>
                  <a:pt x="3319" y="172211"/>
                  <a:pt x="4412" y="122566"/>
                  <a:pt x="19251" y="92887"/>
                </a:cubicBezTo>
                <a:cubicBezTo>
                  <a:pt x="30136" y="71118"/>
                  <a:pt x="34589" y="67923"/>
                  <a:pt x="48126" y="54386"/>
                </a:cubicBezTo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자유형: 도형 5"/>
          <p:cNvSpPr/>
          <p:nvPr/>
        </p:nvSpPr>
        <p:spPr>
          <a:xfrm>
            <a:off x="5155237" y="2949159"/>
            <a:ext cx="1347888" cy="1357162"/>
          </a:xfrm>
          <a:custGeom>
            <a:avLst/>
            <a:gdLst>
              <a:gd name="connsiteX0" fmla="*/ 702721 w 1347888"/>
              <a:gd name="connsiteY0" fmla="*/ 96253 h 1357162"/>
              <a:gd name="connsiteX1" fmla="*/ 693095 w 1347888"/>
              <a:gd name="connsiteY1" fmla="*/ 317634 h 1357162"/>
              <a:gd name="connsiteX2" fmla="*/ 673845 w 1347888"/>
              <a:gd name="connsiteY2" fmla="*/ 385011 h 1357162"/>
              <a:gd name="connsiteX3" fmla="*/ 644969 w 1347888"/>
              <a:gd name="connsiteY3" fmla="*/ 394636 h 1357162"/>
              <a:gd name="connsiteX4" fmla="*/ 616093 w 1347888"/>
              <a:gd name="connsiteY4" fmla="*/ 413887 h 1357162"/>
              <a:gd name="connsiteX5" fmla="*/ 423588 w 1347888"/>
              <a:gd name="connsiteY5" fmla="*/ 442762 h 1357162"/>
              <a:gd name="connsiteX6" fmla="*/ 413963 w 1347888"/>
              <a:gd name="connsiteY6" fmla="*/ 471638 h 1357162"/>
              <a:gd name="connsiteX7" fmla="*/ 404337 w 1347888"/>
              <a:gd name="connsiteY7" fmla="*/ 587141 h 1357162"/>
              <a:gd name="connsiteX8" fmla="*/ 298460 w 1347888"/>
              <a:gd name="connsiteY8" fmla="*/ 616017 h 1357162"/>
              <a:gd name="connsiteX9" fmla="*/ 48203 w 1347888"/>
              <a:gd name="connsiteY9" fmla="*/ 625642 h 1357162"/>
              <a:gd name="connsiteX10" fmla="*/ 19327 w 1347888"/>
              <a:gd name="connsiteY10" fmla="*/ 702644 h 1357162"/>
              <a:gd name="connsiteX11" fmla="*/ 76 w 1347888"/>
              <a:gd name="connsiteY11" fmla="*/ 924025 h 1357162"/>
              <a:gd name="connsiteX12" fmla="*/ 9702 w 1347888"/>
              <a:gd name="connsiteY12" fmla="*/ 1039529 h 1357162"/>
              <a:gd name="connsiteX13" fmla="*/ 28952 w 1347888"/>
              <a:gd name="connsiteY13" fmla="*/ 1097280 h 1357162"/>
              <a:gd name="connsiteX14" fmla="*/ 19327 w 1347888"/>
              <a:gd name="connsiteY14" fmla="*/ 1164657 h 1357162"/>
              <a:gd name="connsiteX15" fmla="*/ 76 w 1347888"/>
              <a:gd name="connsiteY15" fmla="*/ 1222409 h 1357162"/>
              <a:gd name="connsiteX16" fmla="*/ 9702 w 1347888"/>
              <a:gd name="connsiteY16" fmla="*/ 1318661 h 1357162"/>
              <a:gd name="connsiteX17" fmla="*/ 67453 w 1347888"/>
              <a:gd name="connsiteY17" fmla="*/ 1337912 h 1357162"/>
              <a:gd name="connsiteX18" fmla="*/ 96329 w 1347888"/>
              <a:gd name="connsiteY18" fmla="*/ 1357162 h 1357162"/>
              <a:gd name="connsiteX19" fmla="*/ 173331 w 1347888"/>
              <a:gd name="connsiteY19" fmla="*/ 1347537 h 1357162"/>
              <a:gd name="connsiteX20" fmla="*/ 202207 w 1347888"/>
              <a:gd name="connsiteY20" fmla="*/ 1318661 h 1357162"/>
              <a:gd name="connsiteX21" fmla="*/ 221457 w 1347888"/>
              <a:gd name="connsiteY21" fmla="*/ 1251284 h 1357162"/>
              <a:gd name="connsiteX22" fmla="*/ 240708 w 1347888"/>
              <a:gd name="connsiteY22" fmla="*/ 1193533 h 1357162"/>
              <a:gd name="connsiteX23" fmla="*/ 259958 w 1347888"/>
              <a:gd name="connsiteY23" fmla="*/ 1126156 h 1357162"/>
              <a:gd name="connsiteX24" fmla="*/ 288834 w 1347888"/>
              <a:gd name="connsiteY24" fmla="*/ 1029903 h 1357162"/>
              <a:gd name="connsiteX25" fmla="*/ 308085 w 1347888"/>
              <a:gd name="connsiteY25" fmla="*/ 1001028 h 1357162"/>
              <a:gd name="connsiteX26" fmla="*/ 336961 w 1347888"/>
              <a:gd name="connsiteY26" fmla="*/ 981777 h 1357162"/>
              <a:gd name="connsiteX27" fmla="*/ 346586 w 1347888"/>
              <a:gd name="connsiteY27" fmla="*/ 952901 h 1357162"/>
              <a:gd name="connsiteX28" fmla="*/ 375462 w 1347888"/>
              <a:gd name="connsiteY28" fmla="*/ 943276 h 1357162"/>
              <a:gd name="connsiteX29" fmla="*/ 404337 w 1347888"/>
              <a:gd name="connsiteY29" fmla="*/ 924025 h 1357162"/>
              <a:gd name="connsiteX30" fmla="*/ 433213 w 1347888"/>
              <a:gd name="connsiteY30" fmla="*/ 914400 h 1357162"/>
              <a:gd name="connsiteX31" fmla="*/ 741222 w 1347888"/>
              <a:gd name="connsiteY31" fmla="*/ 904775 h 1357162"/>
              <a:gd name="connsiteX32" fmla="*/ 866350 w 1347888"/>
              <a:gd name="connsiteY32" fmla="*/ 895150 h 1357162"/>
              <a:gd name="connsiteX33" fmla="*/ 972228 w 1347888"/>
              <a:gd name="connsiteY33" fmla="*/ 904775 h 1357162"/>
              <a:gd name="connsiteX34" fmla="*/ 1001104 w 1347888"/>
              <a:gd name="connsiteY34" fmla="*/ 885524 h 1357162"/>
              <a:gd name="connsiteX35" fmla="*/ 1010729 w 1347888"/>
              <a:gd name="connsiteY35" fmla="*/ 856649 h 1357162"/>
              <a:gd name="connsiteX36" fmla="*/ 1029980 w 1347888"/>
              <a:gd name="connsiteY36" fmla="*/ 827773 h 1357162"/>
              <a:gd name="connsiteX37" fmla="*/ 1049230 w 1347888"/>
              <a:gd name="connsiteY37" fmla="*/ 770021 h 1357162"/>
              <a:gd name="connsiteX38" fmla="*/ 1058855 w 1347888"/>
              <a:gd name="connsiteY38" fmla="*/ 741145 h 1357162"/>
              <a:gd name="connsiteX39" fmla="*/ 1097356 w 1347888"/>
              <a:gd name="connsiteY39" fmla="*/ 683394 h 1357162"/>
              <a:gd name="connsiteX40" fmla="*/ 1106982 w 1347888"/>
              <a:gd name="connsiteY40" fmla="*/ 654518 h 1357162"/>
              <a:gd name="connsiteX41" fmla="*/ 1126232 w 1347888"/>
              <a:gd name="connsiteY41" fmla="*/ 625642 h 1357162"/>
              <a:gd name="connsiteX42" fmla="*/ 1145483 w 1347888"/>
              <a:gd name="connsiteY42" fmla="*/ 567891 h 1357162"/>
              <a:gd name="connsiteX43" fmla="*/ 1183984 w 1347888"/>
              <a:gd name="connsiteY43" fmla="*/ 510139 h 1357162"/>
              <a:gd name="connsiteX44" fmla="*/ 1241735 w 1347888"/>
              <a:gd name="connsiteY44" fmla="*/ 471638 h 1357162"/>
              <a:gd name="connsiteX45" fmla="*/ 1260986 w 1347888"/>
              <a:gd name="connsiteY45" fmla="*/ 442762 h 1357162"/>
              <a:gd name="connsiteX46" fmla="*/ 1289862 w 1347888"/>
              <a:gd name="connsiteY46" fmla="*/ 423512 h 1357162"/>
              <a:gd name="connsiteX47" fmla="*/ 1328363 w 1347888"/>
              <a:gd name="connsiteY47" fmla="*/ 365760 h 1357162"/>
              <a:gd name="connsiteX48" fmla="*/ 1337988 w 1347888"/>
              <a:gd name="connsiteY48" fmla="*/ 250257 h 1357162"/>
              <a:gd name="connsiteX49" fmla="*/ 1328363 w 1347888"/>
              <a:gd name="connsiteY49" fmla="*/ 221381 h 1357162"/>
              <a:gd name="connsiteX50" fmla="*/ 1289862 w 1347888"/>
              <a:gd name="connsiteY50" fmla="*/ 163630 h 1357162"/>
              <a:gd name="connsiteX51" fmla="*/ 1270611 w 1347888"/>
              <a:gd name="connsiteY51" fmla="*/ 134754 h 1357162"/>
              <a:gd name="connsiteX52" fmla="*/ 1232110 w 1347888"/>
              <a:gd name="connsiteY52" fmla="*/ 86628 h 1357162"/>
              <a:gd name="connsiteX53" fmla="*/ 1164733 w 1347888"/>
              <a:gd name="connsiteY53" fmla="*/ 19251 h 1357162"/>
              <a:gd name="connsiteX54" fmla="*/ 1106982 w 1347888"/>
              <a:gd name="connsiteY54" fmla="*/ 0 h 1357162"/>
              <a:gd name="connsiteX55" fmla="*/ 1039605 w 1347888"/>
              <a:gd name="connsiteY55" fmla="*/ 19251 h 1357162"/>
              <a:gd name="connsiteX56" fmla="*/ 991478 w 1347888"/>
              <a:gd name="connsiteY56" fmla="*/ 57752 h 1357162"/>
              <a:gd name="connsiteX57" fmla="*/ 933727 w 1347888"/>
              <a:gd name="connsiteY57" fmla="*/ 96253 h 1357162"/>
              <a:gd name="connsiteX58" fmla="*/ 875975 w 1347888"/>
              <a:gd name="connsiteY58" fmla="*/ 115503 h 1357162"/>
              <a:gd name="connsiteX59" fmla="*/ 847100 w 1347888"/>
              <a:gd name="connsiteY59" fmla="*/ 125129 h 1357162"/>
              <a:gd name="connsiteX60" fmla="*/ 760472 w 1347888"/>
              <a:gd name="connsiteY60" fmla="*/ 144379 h 1357162"/>
              <a:gd name="connsiteX61" fmla="*/ 731596 w 1347888"/>
              <a:gd name="connsiteY61" fmla="*/ 182880 h 13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347888" h="1357162">
                <a:moveTo>
                  <a:pt x="702721" y="96253"/>
                </a:moveTo>
                <a:cubicBezTo>
                  <a:pt x="699512" y="170047"/>
                  <a:pt x="698552" y="243972"/>
                  <a:pt x="693095" y="317634"/>
                </a:cubicBezTo>
                <a:cubicBezTo>
                  <a:pt x="693075" y="317903"/>
                  <a:pt x="678399" y="380457"/>
                  <a:pt x="673845" y="385011"/>
                </a:cubicBezTo>
                <a:cubicBezTo>
                  <a:pt x="666671" y="392185"/>
                  <a:pt x="654594" y="391428"/>
                  <a:pt x="644969" y="394636"/>
                </a:cubicBezTo>
                <a:cubicBezTo>
                  <a:pt x="635344" y="401053"/>
                  <a:pt x="626664" y="409189"/>
                  <a:pt x="616093" y="413887"/>
                </a:cubicBezTo>
                <a:cubicBezTo>
                  <a:pt x="545550" y="445240"/>
                  <a:pt x="512160" y="436436"/>
                  <a:pt x="423588" y="442762"/>
                </a:cubicBezTo>
                <a:cubicBezTo>
                  <a:pt x="420380" y="452387"/>
                  <a:pt x="415304" y="461581"/>
                  <a:pt x="413963" y="471638"/>
                </a:cubicBezTo>
                <a:cubicBezTo>
                  <a:pt x="408857" y="509934"/>
                  <a:pt x="421615" y="552585"/>
                  <a:pt x="404337" y="587141"/>
                </a:cubicBezTo>
                <a:cubicBezTo>
                  <a:pt x="400066" y="595683"/>
                  <a:pt x="310854" y="615217"/>
                  <a:pt x="298460" y="616017"/>
                </a:cubicBezTo>
                <a:cubicBezTo>
                  <a:pt x="215153" y="621392"/>
                  <a:pt x="131622" y="622434"/>
                  <a:pt x="48203" y="625642"/>
                </a:cubicBezTo>
                <a:cubicBezTo>
                  <a:pt x="24529" y="661152"/>
                  <a:pt x="24641" y="653043"/>
                  <a:pt x="19327" y="702644"/>
                </a:cubicBezTo>
                <a:cubicBezTo>
                  <a:pt x="11436" y="776295"/>
                  <a:pt x="76" y="924025"/>
                  <a:pt x="76" y="924025"/>
                </a:cubicBezTo>
                <a:cubicBezTo>
                  <a:pt x="3285" y="962526"/>
                  <a:pt x="3350" y="1001420"/>
                  <a:pt x="9702" y="1039529"/>
                </a:cubicBezTo>
                <a:cubicBezTo>
                  <a:pt x="13038" y="1059545"/>
                  <a:pt x="28952" y="1097280"/>
                  <a:pt x="28952" y="1097280"/>
                </a:cubicBezTo>
                <a:cubicBezTo>
                  <a:pt x="25744" y="1119739"/>
                  <a:pt x="24428" y="1142551"/>
                  <a:pt x="19327" y="1164657"/>
                </a:cubicBezTo>
                <a:cubicBezTo>
                  <a:pt x="14764" y="1184429"/>
                  <a:pt x="76" y="1222409"/>
                  <a:pt x="76" y="1222409"/>
                </a:cubicBezTo>
                <a:cubicBezTo>
                  <a:pt x="3285" y="1254493"/>
                  <a:pt x="-6545" y="1290809"/>
                  <a:pt x="9702" y="1318661"/>
                </a:cubicBezTo>
                <a:cubicBezTo>
                  <a:pt x="19926" y="1336189"/>
                  <a:pt x="50569" y="1326656"/>
                  <a:pt x="67453" y="1337912"/>
                </a:cubicBezTo>
                <a:lnTo>
                  <a:pt x="96329" y="1357162"/>
                </a:lnTo>
                <a:cubicBezTo>
                  <a:pt x="121996" y="1353954"/>
                  <a:pt x="149021" y="1356377"/>
                  <a:pt x="173331" y="1347537"/>
                </a:cubicBezTo>
                <a:cubicBezTo>
                  <a:pt x="186124" y="1342885"/>
                  <a:pt x="194656" y="1329987"/>
                  <a:pt x="202207" y="1318661"/>
                </a:cubicBezTo>
                <a:cubicBezTo>
                  <a:pt x="208088" y="1309839"/>
                  <a:pt x="219707" y="1257118"/>
                  <a:pt x="221457" y="1251284"/>
                </a:cubicBezTo>
                <a:cubicBezTo>
                  <a:pt x="227288" y="1231848"/>
                  <a:pt x="235787" y="1213219"/>
                  <a:pt x="240708" y="1193533"/>
                </a:cubicBezTo>
                <a:cubicBezTo>
                  <a:pt x="270784" y="1073226"/>
                  <a:pt x="232352" y="1222776"/>
                  <a:pt x="259958" y="1126156"/>
                </a:cubicBezTo>
                <a:cubicBezTo>
                  <a:pt x="266682" y="1102621"/>
                  <a:pt x="277402" y="1047051"/>
                  <a:pt x="288834" y="1029903"/>
                </a:cubicBezTo>
                <a:cubicBezTo>
                  <a:pt x="295251" y="1020278"/>
                  <a:pt x="299905" y="1009208"/>
                  <a:pt x="308085" y="1001028"/>
                </a:cubicBezTo>
                <a:cubicBezTo>
                  <a:pt x="316265" y="992848"/>
                  <a:pt x="327336" y="988194"/>
                  <a:pt x="336961" y="981777"/>
                </a:cubicBezTo>
                <a:cubicBezTo>
                  <a:pt x="340169" y="972152"/>
                  <a:pt x="339412" y="960075"/>
                  <a:pt x="346586" y="952901"/>
                </a:cubicBezTo>
                <a:cubicBezTo>
                  <a:pt x="353760" y="945727"/>
                  <a:pt x="366387" y="947813"/>
                  <a:pt x="375462" y="943276"/>
                </a:cubicBezTo>
                <a:cubicBezTo>
                  <a:pt x="385809" y="938103"/>
                  <a:pt x="393990" y="929198"/>
                  <a:pt x="404337" y="924025"/>
                </a:cubicBezTo>
                <a:cubicBezTo>
                  <a:pt x="413412" y="919488"/>
                  <a:pt x="423084" y="914979"/>
                  <a:pt x="433213" y="914400"/>
                </a:cubicBezTo>
                <a:cubicBezTo>
                  <a:pt x="535765" y="908540"/>
                  <a:pt x="638552" y="907983"/>
                  <a:pt x="741222" y="904775"/>
                </a:cubicBezTo>
                <a:cubicBezTo>
                  <a:pt x="820496" y="878350"/>
                  <a:pt x="778885" y="882654"/>
                  <a:pt x="866350" y="895150"/>
                </a:cubicBezTo>
                <a:cubicBezTo>
                  <a:pt x="939622" y="919573"/>
                  <a:pt x="904204" y="918379"/>
                  <a:pt x="972228" y="904775"/>
                </a:cubicBezTo>
                <a:cubicBezTo>
                  <a:pt x="981853" y="898358"/>
                  <a:pt x="993877" y="894557"/>
                  <a:pt x="1001104" y="885524"/>
                </a:cubicBezTo>
                <a:cubicBezTo>
                  <a:pt x="1007442" y="877602"/>
                  <a:pt x="1006192" y="865724"/>
                  <a:pt x="1010729" y="856649"/>
                </a:cubicBezTo>
                <a:cubicBezTo>
                  <a:pt x="1015903" y="846302"/>
                  <a:pt x="1023563" y="837398"/>
                  <a:pt x="1029980" y="827773"/>
                </a:cubicBezTo>
                <a:lnTo>
                  <a:pt x="1049230" y="770021"/>
                </a:lnTo>
                <a:cubicBezTo>
                  <a:pt x="1052438" y="760396"/>
                  <a:pt x="1053227" y="749587"/>
                  <a:pt x="1058855" y="741145"/>
                </a:cubicBezTo>
                <a:cubicBezTo>
                  <a:pt x="1071689" y="721895"/>
                  <a:pt x="1090039" y="705343"/>
                  <a:pt x="1097356" y="683394"/>
                </a:cubicBezTo>
                <a:cubicBezTo>
                  <a:pt x="1100565" y="673769"/>
                  <a:pt x="1102445" y="663593"/>
                  <a:pt x="1106982" y="654518"/>
                </a:cubicBezTo>
                <a:cubicBezTo>
                  <a:pt x="1112155" y="644171"/>
                  <a:pt x="1121534" y="636213"/>
                  <a:pt x="1126232" y="625642"/>
                </a:cubicBezTo>
                <a:cubicBezTo>
                  <a:pt x="1134473" y="607099"/>
                  <a:pt x="1134227" y="584775"/>
                  <a:pt x="1145483" y="567891"/>
                </a:cubicBezTo>
                <a:cubicBezTo>
                  <a:pt x="1158317" y="548640"/>
                  <a:pt x="1164733" y="522973"/>
                  <a:pt x="1183984" y="510139"/>
                </a:cubicBezTo>
                <a:lnTo>
                  <a:pt x="1241735" y="471638"/>
                </a:lnTo>
                <a:cubicBezTo>
                  <a:pt x="1248152" y="462013"/>
                  <a:pt x="1252806" y="450942"/>
                  <a:pt x="1260986" y="442762"/>
                </a:cubicBezTo>
                <a:cubicBezTo>
                  <a:pt x="1269166" y="434582"/>
                  <a:pt x="1282244" y="432218"/>
                  <a:pt x="1289862" y="423512"/>
                </a:cubicBezTo>
                <a:cubicBezTo>
                  <a:pt x="1305097" y="406100"/>
                  <a:pt x="1328363" y="365760"/>
                  <a:pt x="1328363" y="365760"/>
                </a:cubicBezTo>
                <a:cubicBezTo>
                  <a:pt x="1351089" y="297580"/>
                  <a:pt x="1353541" y="320248"/>
                  <a:pt x="1337988" y="250257"/>
                </a:cubicBezTo>
                <a:cubicBezTo>
                  <a:pt x="1335787" y="240353"/>
                  <a:pt x="1333290" y="230250"/>
                  <a:pt x="1328363" y="221381"/>
                </a:cubicBezTo>
                <a:cubicBezTo>
                  <a:pt x="1317127" y="201156"/>
                  <a:pt x="1302696" y="182880"/>
                  <a:pt x="1289862" y="163630"/>
                </a:cubicBezTo>
                <a:lnTo>
                  <a:pt x="1270611" y="134754"/>
                </a:lnTo>
                <a:cubicBezTo>
                  <a:pt x="1246418" y="62173"/>
                  <a:pt x="1281867" y="148824"/>
                  <a:pt x="1232110" y="86628"/>
                </a:cubicBezTo>
                <a:cubicBezTo>
                  <a:pt x="1193379" y="38215"/>
                  <a:pt x="1280615" y="57880"/>
                  <a:pt x="1164733" y="19251"/>
                </a:cubicBezTo>
                <a:lnTo>
                  <a:pt x="1106982" y="0"/>
                </a:lnTo>
                <a:cubicBezTo>
                  <a:pt x="1104463" y="630"/>
                  <a:pt x="1045884" y="14228"/>
                  <a:pt x="1039605" y="19251"/>
                </a:cubicBezTo>
                <a:cubicBezTo>
                  <a:pt x="977411" y="69007"/>
                  <a:pt x="1064056" y="33560"/>
                  <a:pt x="991478" y="57752"/>
                </a:cubicBezTo>
                <a:cubicBezTo>
                  <a:pt x="972228" y="70586"/>
                  <a:pt x="955676" y="88937"/>
                  <a:pt x="933727" y="96253"/>
                </a:cubicBezTo>
                <a:lnTo>
                  <a:pt x="875975" y="115503"/>
                </a:lnTo>
                <a:cubicBezTo>
                  <a:pt x="866350" y="118711"/>
                  <a:pt x="857108" y="123461"/>
                  <a:pt x="847100" y="125129"/>
                </a:cubicBezTo>
                <a:cubicBezTo>
                  <a:pt x="779340" y="136422"/>
                  <a:pt x="807863" y="128583"/>
                  <a:pt x="760472" y="144379"/>
                </a:cubicBezTo>
                <a:cubicBezTo>
                  <a:pt x="738705" y="177030"/>
                  <a:pt x="749402" y="165076"/>
                  <a:pt x="731596" y="182880"/>
                </a:cubicBezTo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자유형: 도형 6"/>
          <p:cNvSpPr/>
          <p:nvPr/>
        </p:nvSpPr>
        <p:spPr>
          <a:xfrm>
            <a:off x="2954957" y="3368842"/>
            <a:ext cx="1800514" cy="1058779"/>
          </a:xfrm>
          <a:custGeom>
            <a:avLst/>
            <a:gdLst>
              <a:gd name="connsiteX0" fmla="*/ 693019 w 1213374"/>
              <a:gd name="connsiteY0" fmla="*/ 9625 h 1058779"/>
              <a:gd name="connsiteX1" fmla="*/ 500514 w 1213374"/>
              <a:gd name="connsiteY1" fmla="*/ 38501 h 1058779"/>
              <a:gd name="connsiteX2" fmla="*/ 481263 w 1213374"/>
              <a:gd name="connsiteY2" fmla="*/ 67377 h 1058779"/>
              <a:gd name="connsiteX3" fmla="*/ 500514 w 1213374"/>
              <a:gd name="connsiteY3" fmla="*/ 173255 h 1058779"/>
              <a:gd name="connsiteX4" fmla="*/ 519764 w 1213374"/>
              <a:gd name="connsiteY4" fmla="*/ 202131 h 1058779"/>
              <a:gd name="connsiteX5" fmla="*/ 500514 w 1213374"/>
              <a:gd name="connsiteY5" fmla="*/ 231006 h 1058779"/>
              <a:gd name="connsiteX6" fmla="*/ 433137 w 1213374"/>
              <a:gd name="connsiteY6" fmla="*/ 250257 h 1058779"/>
              <a:gd name="connsiteX7" fmla="*/ 211756 w 1213374"/>
              <a:gd name="connsiteY7" fmla="*/ 269507 h 1058779"/>
              <a:gd name="connsiteX8" fmla="*/ 115503 w 1213374"/>
              <a:gd name="connsiteY8" fmla="*/ 298383 h 1058779"/>
              <a:gd name="connsiteX9" fmla="*/ 96252 w 1213374"/>
              <a:gd name="connsiteY9" fmla="*/ 375385 h 1058779"/>
              <a:gd name="connsiteX10" fmla="*/ 67377 w 1213374"/>
              <a:gd name="connsiteY10" fmla="*/ 519764 h 1058779"/>
              <a:gd name="connsiteX11" fmla="*/ 38501 w 1213374"/>
              <a:gd name="connsiteY11" fmla="*/ 616017 h 1058779"/>
              <a:gd name="connsiteX12" fmla="*/ 28876 w 1213374"/>
              <a:gd name="connsiteY12" fmla="*/ 644893 h 1058779"/>
              <a:gd name="connsiteX13" fmla="*/ 57751 w 1213374"/>
              <a:gd name="connsiteY13" fmla="*/ 654518 h 1058779"/>
              <a:gd name="connsiteX14" fmla="*/ 105878 w 1213374"/>
              <a:gd name="connsiteY14" fmla="*/ 664143 h 1058779"/>
              <a:gd name="connsiteX15" fmla="*/ 96252 w 1213374"/>
              <a:gd name="connsiteY15" fmla="*/ 721895 h 1058779"/>
              <a:gd name="connsiteX16" fmla="*/ 86627 w 1213374"/>
              <a:gd name="connsiteY16" fmla="*/ 750771 h 1058779"/>
              <a:gd name="connsiteX17" fmla="*/ 67377 w 1213374"/>
              <a:gd name="connsiteY17" fmla="*/ 818147 h 1058779"/>
              <a:gd name="connsiteX18" fmla="*/ 28876 w 1213374"/>
              <a:gd name="connsiteY18" fmla="*/ 875899 h 1058779"/>
              <a:gd name="connsiteX19" fmla="*/ 9625 w 1213374"/>
              <a:gd name="connsiteY19" fmla="*/ 904775 h 1058779"/>
              <a:gd name="connsiteX20" fmla="*/ 0 w 1213374"/>
              <a:gd name="connsiteY20" fmla="*/ 933651 h 1058779"/>
              <a:gd name="connsiteX21" fmla="*/ 38501 w 1213374"/>
              <a:gd name="connsiteY21" fmla="*/ 1029903 h 1058779"/>
              <a:gd name="connsiteX22" fmla="*/ 96252 w 1213374"/>
              <a:gd name="connsiteY22" fmla="*/ 1049154 h 1058779"/>
              <a:gd name="connsiteX23" fmla="*/ 125128 w 1213374"/>
              <a:gd name="connsiteY23" fmla="*/ 1058779 h 1058779"/>
              <a:gd name="connsiteX24" fmla="*/ 240631 w 1213374"/>
              <a:gd name="connsiteY24" fmla="*/ 1029903 h 1058779"/>
              <a:gd name="connsiteX25" fmla="*/ 327259 w 1213374"/>
              <a:gd name="connsiteY25" fmla="*/ 972152 h 1058779"/>
              <a:gd name="connsiteX26" fmla="*/ 385010 w 1213374"/>
              <a:gd name="connsiteY26" fmla="*/ 943276 h 1058779"/>
              <a:gd name="connsiteX27" fmla="*/ 423511 w 1213374"/>
              <a:gd name="connsiteY27" fmla="*/ 952901 h 1058779"/>
              <a:gd name="connsiteX28" fmla="*/ 481263 w 1213374"/>
              <a:gd name="connsiteY28" fmla="*/ 972152 h 1058779"/>
              <a:gd name="connsiteX29" fmla="*/ 721895 w 1213374"/>
              <a:gd name="connsiteY29" fmla="*/ 981777 h 1058779"/>
              <a:gd name="connsiteX30" fmla="*/ 750770 w 1213374"/>
              <a:gd name="connsiteY30" fmla="*/ 991402 h 1058779"/>
              <a:gd name="connsiteX31" fmla="*/ 943276 w 1213374"/>
              <a:gd name="connsiteY31" fmla="*/ 972152 h 1058779"/>
              <a:gd name="connsiteX32" fmla="*/ 1010652 w 1213374"/>
              <a:gd name="connsiteY32" fmla="*/ 924025 h 1058779"/>
              <a:gd name="connsiteX33" fmla="*/ 1058779 w 1213374"/>
              <a:gd name="connsiteY33" fmla="*/ 875899 h 1058779"/>
              <a:gd name="connsiteX34" fmla="*/ 1097280 w 1213374"/>
              <a:gd name="connsiteY34" fmla="*/ 818147 h 1058779"/>
              <a:gd name="connsiteX35" fmla="*/ 1174282 w 1213374"/>
              <a:gd name="connsiteY35" fmla="*/ 721895 h 1058779"/>
              <a:gd name="connsiteX36" fmla="*/ 1193532 w 1213374"/>
              <a:gd name="connsiteY36" fmla="*/ 664143 h 1058779"/>
              <a:gd name="connsiteX37" fmla="*/ 1212783 w 1213374"/>
              <a:gd name="connsiteY37" fmla="*/ 635267 h 1058779"/>
              <a:gd name="connsiteX38" fmla="*/ 1203158 w 1213374"/>
              <a:gd name="connsiteY38" fmla="*/ 490889 h 1058779"/>
              <a:gd name="connsiteX39" fmla="*/ 1193532 w 1213374"/>
              <a:gd name="connsiteY39" fmla="*/ 462013 h 1058779"/>
              <a:gd name="connsiteX40" fmla="*/ 1164657 w 1213374"/>
              <a:gd name="connsiteY40" fmla="*/ 433137 h 1058779"/>
              <a:gd name="connsiteX41" fmla="*/ 1135781 w 1213374"/>
              <a:gd name="connsiteY41" fmla="*/ 394636 h 1058779"/>
              <a:gd name="connsiteX42" fmla="*/ 1078029 w 1213374"/>
              <a:gd name="connsiteY42" fmla="*/ 298383 h 1058779"/>
              <a:gd name="connsiteX43" fmla="*/ 1049154 w 1213374"/>
              <a:gd name="connsiteY43" fmla="*/ 259882 h 1058779"/>
              <a:gd name="connsiteX44" fmla="*/ 1001027 w 1213374"/>
              <a:gd name="connsiteY44" fmla="*/ 192505 h 1058779"/>
              <a:gd name="connsiteX45" fmla="*/ 962526 w 1213374"/>
              <a:gd name="connsiteY45" fmla="*/ 154004 h 1058779"/>
              <a:gd name="connsiteX46" fmla="*/ 952901 w 1213374"/>
              <a:gd name="connsiteY46" fmla="*/ 125129 h 1058779"/>
              <a:gd name="connsiteX47" fmla="*/ 933650 w 1213374"/>
              <a:gd name="connsiteY47" fmla="*/ 96253 h 1058779"/>
              <a:gd name="connsiteX48" fmla="*/ 895149 w 1213374"/>
              <a:gd name="connsiteY48" fmla="*/ 9625 h 1058779"/>
              <a:gd name="connsiteX49" fmla="*/ 866274 w 1213374"/>
              <a:gd name="connsiteY49" fmla="*/ 0 h 1058779"/>
              <a:gd name="connsiteX50" fmla="*/ 770021 w 1213374"/>
              <a:gd name="connsiteY50" fmla="*/ 19251 h 1058779"/>
              <a:gd name="connsiteX51" fmla="*/ 693019 w 1213374"/>
              <a:gd name="connsiteY51" fmla="*/ 9625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3374" h="1058779">
                <a:moveTo>
                  <a:pt x="693019" y="9625"/>
                </a:moveTo>
                <a:cubicBezTo>
                  <a:pt x="648101" y="12833"/>
                  <a:pt x="548523" y="-9508"/>
                  <a:pt x="500514" y="38501"/>
                </a:cubicBezTo>
                <a:cubicBezTo>
                  <a:pt x="492334" y="46681"/>
                  <a:pt x="487680" y="57752"/>
                  <a:pt x="481263" y="67377"/>
                </a:cubicBezTo>
                <a:cubicBezTo>
                  <a:pt x="484582" y="93931"/>
                  <a:pt x="485675" y="143576"/>
                  <a:pt x="500514" y="173255"/>
                </a:cubicBezTo>
                <a:cubicBezTo>
                  <a:pt x="505687" y="183602"/>
                  <a:pt x="513347" y="192506"/>
                  <a:pt x="519764" y="202131"/>
                </a:cubicBezTo>
                <a:cubicBezTo>
                  <a:pt x="513347" y="211756"/>
                  <a:pt x="509547" y="223780"/>
                  <a:pt x="500514" y="231006"/>
                </a:cubicBezTo>
                <a:cubicBezTo>
                  <a:pt x="494489" y="235826"/>
                  <a:pt x="435324" y="249892"/>
                  <a:pt x="433137" y="250257"/>
                </a:cubicBezTo>
                <a:cubicBezTo>
                  <a:pt x="360300" y="262396"/>
                  <a:pt x="284934" y="264629"/>
                  <a:pt x="211756" y="269507"/>
                </a:cubicBezTo>
                <a:cubicBezTo>
                  <a:pt x="182273" y="273719"/>
                  <a:pt x="138095" y="270144"/>
                  <a:pt x="115503" y="298383"/>
                </a:cubicBezTo>
                <a:cubicBezTo>
                  <a:pt x="107674" y="308169"/>
                  <a:pt x="96630" y="373117"/>
                  <a:pt x="96252" y="375385"/>
                </a:cubicBezTo>
                <a:cubicBezTo>
                  <a:pt x="76201" y="495689"/>
                  <a:pt x="99925" y="389574"/>
                  <a:pt x="67377" y="519764"/>
                </a:cubicBezTo>
                <a:cubicBezTo>
                  <a:pt x="52833" y="577939"/>
                  <a:pt x="61928" y="545734"/>
                  <a:pt x="38501" y="616017"/>
                </a:cubicBezTo>
                <a:lnTo>
                  <a:pt x="28876" y="644893"/>
                </a:lnTo>
                <a:cubicBezTo>
                  <a:pt x="38501" y="648101"/>
                  <a:pt x="47908" y="652057"/>
                  <a:pt x="57751" y="654518"/>
                </a:cubicBezTo>
                <a:cubicBezTo>
                  <a:pt x="73623" y="658486"/>
                  <a:pt x="97761" y="649939"/>
                  <a:pt x="105878" y="664143"/>
                </a:cubicBezTo>
                <a:cubicBezTo>
                  <a:pt x="115561" y="681088"/>
                  <a:pt x="100486" y="702844"/>
                  <a:pt x="96252" y="721895"/>
                </a:cubicBezTo>
                <a:cubicBezTo>
                  <a:pt x="94051" y="731799"/>
                  <a:pt x="89414" y="741015"/>
                  <a:pt x="86627" y="750771"/>
                </a:cubicBezTo>
                <a:cubicBezTo>
                  <a:pt x="83695" y="761033"/>
                  <a:pt x="74165" y="805929"/>
                  <a:pt x="67377" y="818147"/>
                </a:cubicBezTo>
                <a:cubicBezTo>
                  <a:pt x="56141" y="838372"/>
                  <a:pt x="41710" y="856648"/>
                  <a:pt x="28876" y="875899"/>
                </a:cubicBezTo>
                <a:lnTo>
                  <a:pt x="9625" y="904775"/>
                </a:lnTo>
                <a:cubicBezTo>
                  <a:pt x="6417" y="914400"/>
                  <a:pt x="0" y="923505"/>
                  <a:pt x="0" y="933651"/>
                </a:cubicBezTo>
                <a:cubicBezTo>
                  <a:pt x="0" y="974815"/>
                  <a:pt x="513" y="1008798"/>
                  <a:pt x="38501" y="1029903"/>
                </a:cubicBezTo>
                <a:cubicBezTo>
                  <a:pt x="56239" y="1039758"/>
                  <a:pt x="77002" y="1042737"/>
                  <a:pt x="96252" y="1049154"/>
                </a:cubicBezTo>
                <a:lnTo>
                  <a:pt x="125128" y="1058779"/>
                </a:lnTo>
                <a:cubicBezTo>
                  <a:pt x="163629" y="1049154"/>
                  <a:pt x="203208" y="1043111"/>
                  <a:pt x="240631" y="1029903"/>
                </a:cubicBezTo>
                <a:cubicBezTo>
                  <a:pt x="283498" y="1014773"/>
                  <a:pt x="290097" y="993388"/>
                  <a:pt x="327259" y="972152"/>
                </a:cubicBezTo>
                <a:cubicBezTo>
                  <a:pt x="466722" y="892459"/>
                  <a:pt x="234122" y="1043868"/>
                  <a:pt x="385010" y="943276"/>
                </a:cubicBezTo>
                <a:cubicBezTo>
                  <a:pt x="397844" y="946484"/>
                  <a:pt x="410840" y="949100"/>
                  <a:pt x="423511" y="952901"/>
                </a:cubicBezTo>
                <a:cubicBezTo>
                  <a:pt x="442947" y="958732"/>
                  <a:pt x="460987" y="971341"/>
                  <a:pt x="481263" y="972152"/>
                </a:cubicBezTo>
                <a:lnTo>
                  <a:pt x="721895" y="981777"/>
                </a:lnTo>
                <a:cubicBezTo>
                  <a:pt x="731520" y="984985"/>
                  <a:pt x="740624" y="991402"/>
                  <a:pt x="750770" y="991402"/>
                </a:cubicBezTo>
                <a:cubicBezTo>
                  <a:pt x="893865" y="991402"/>
                  <a:pt x="868260" y="997156"/>
                  <a:pt x="943276" y="972152"/>
                </a:cubicBezTo>
                <a:cubicBezTo>
                  <a:pt x="963974" y="958353"/>
                  <a:pt x="992746" y="939941"/>
                  <a:pt x="1010652" y="924025"/>
                </a:cubicBezTo>
                <a:cubicBezTo>
                  <a:pt x="1027609" y="908953"/>
                  <a:pt x="1044413" y="893458"/>
                  <a:pt x="1058779" y="875899"/>
                </a:cubicBezTo>
                <a:cubicBezTo>
                  <a:pt x="1073430" y="857992"/>
                  <a:pt x="1083398" y="836656"/>
                  <a:pt x="1097280" y="818147"/>
                </a:cubicBezTo>
                <a:cubicBezTo>
                  <a:pt x="1121933" y="785277"/>
                  <a:pt x="1174282" y="721895"/>
                  <a:pt x="1174282" y="721895"/>
                </a:cubicBezTo>
                <a:cubicBezTo>
                  <a:pt x="1180699" y="702644"/>
                  <a:pt x="1185291" y="682686"/>
                  <a:pt x="1193532" y="664143"/>
                </a:cubicBezTo>
                <a:cubicBezTo>
                  <a:pt x="1198230" y="653572"/>
                  <a:pt x="1212141" y="646817"/>
                  <a:pt x="1212783" y="635267"/>
                </a:cubicBezTo>
                <a:cubicBezTo>
                  <a:pt x="1215459" y="587108"/>
                  <a:pt x="1208485" y="538827"/>
                  <a:pt x="1203158" y="490889"/>
                </a:cubicBezTo>
                <a:cubicBezTo>
                  <a:pt x="1202038" y="480805"/>
                  <a:pt x="1199160" y="470455"/>
                  <a:pt x="1193532" y="462013"/>
                </a:cubicBezTo>
                <a:cubicBezTo>
                  <a:pt x="1185981" y="450687"/>
                  <a:pt x="1173516" y="443472"/>
                  <a:pt x="1164657" y="433137"/>
                </a:cubicBezTo>
                <a:cubicBezTo>
                  <a:pt x="1154217" y="420957"/>
                  <a:pt x="1144456" y="408130"/>
                  <a:pt x="1135781" y="394636"/>
                </a:cubicBezTo>
                <a:cubicBezTo>
                  <a:pt x="1115548" y="363162"/>
                  <a:pt x="1100479" y="328316"/>
                  <a:pt x="1078029" y="298383"/>
                </a:cubicBezTo>
                <a:cubicBezTo>
                  <a:pt x="1068404" y="285549"/>
                  <a:pt x="1057656" y="273486"/>
                  <a:pt x="1049154" y="259882"/>
                </a:cubicBezTo>
                <a:cubicBezTo>
                  <a:pt x="1006926" y="192316"/>
                  <a:pt x="1056072" y="247550"/>
                  <a:pt x="1001027" y="192505"/>
                </a:cubicBezTo>
                <a:cubicBezTo>
                  <a:pt x="975361" y="115507"/>
                  <a:pt x="1013860" y="205338"/>
                  <a:pt x="962526" y="154004"/>
                </a:cubicBezTo>
                <a:cubicBezTo>
                  <a:pt x="955352" y="146830"/>
                  <a:pt x="957438" y="134204"/>
                  <a:pt x="952901" y="125129"/>
                </a:cubicBezTo>
                <a:cubicBezTo>
                  <a:pt x="947727" y="114782"/>
                  <a:pt x="940067" y="105878"/>
                  <a:pt x="933650" y="96253"/>
                </a:cubicBezTo>
                <a:cubicBezTo>
                  <a:pt x="927767" y="78604"/>
                  <a:pt x="915950" y="26266"/>
                  <a:pt x="895149" y="9625"/>
                </a:cubicBezTo>
                <a:cubicBezTo>
                  <a:pt x="887227" y="3287"/>
                  <a:pt x="875899" y="3208"/>
                  <a:pt x="866274" y="0"/>
                </a:cubicBezTo>
                <a:cubicBezTo>
                  <a:pt x="834190" y="6417"/>
                  <a:pt x="801062" y="8904"/>
                  <a:pt x="770021" y="19251"/>
                </a:cubicBezTo>
                <a:cubicBezTo>
                  <a:pt x="709225" y="39516"/>
                  <a:pt x="737937" y="6417"/>
                  <a:pt x="693019" y="9625"/>
                </a:cubicBezTo>
                <a:close/>
              </a:path>
            </a:pathLst>
          </a:custGeom>
          <a:solidFill>
            <a:srgbClr val="203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: 도형 9"/>
          <p:cNvSpPr/>
          <p:nvPr/>
        </p:nvSpPr>
        <p:spPr>
          <a:xfrm>
            <a:off x="2954957" y="2117558"/>
            <a:ext cx="2715116" cy="1212783"/>
          </a:xfrm>
          <a:custGeom>
            <a:avLst/>
            <a:gdLst>
              <a:gd name="connsiteX0" fmla="*/ 1010651 w 2715116"/>
              <a:gd name="connsiteY0" fmla="*/ 67377 h 1212783"/>
              <a:gd name="connsiteX1" fmla="*/ 952900 w 2715116"/>
              <a:gd name="connsiteY1" fmla="*/ 57751 h 1212783"/>
              <a:gd name="connsiteX2" fmla="*/ 924024 w 2715116"/>
              <a:gd name="connsiteY2" fmla="*/ 48126 h 1212783"/>
              <a:gd name="connsiteX3" fmla="*/ 683392 w 2715116"/>
              <a:gd name="connsiteY3" fmla="*/ 57751 h 1212783"/>
              <a:gd name="connsiteX4" fmla="*/ 616016 w 2715116"/>
              <a:gd name="connsiteY4" fmla="*/ 77002 h 1212783"/>
              <a:gd name="connsiteX5" fmla="*/ 539014 w 2715116"/>
              <a:gd name="connsiteY5" fmla="*/ 96253 h 1212783"/>
              <a:gd name="connsiteX6" fmla="*/ 481262 w 2715116"/>
              <a:gd name="connsiteY6" fmla="*/ 115503 h 1212783"/>
              <a:gd name="connsiteX7" fmla="*/ 452386 w 2715116"/>
              <a:gd name="connsiteY7" fmla="*/ 144379 h 1212783"/>
              <a:gd name="connsiteX8" fmla="*/ 423510 w 2715116"/>
              <a:gd name="connsiteY8" fmla="*/ 163629 h 1212783"/>
              <a:gd name="connsiteX9" fmla="*/ 404260 w 2715116"/>
              <a:gd name="connsiteY9" fmla="*/ 231006 h 1212783"/>
              <a:gd name="connsiteX10" fmla="*/ 394635 w 2715116"/>
              <a:gd name="connsiteY10" fmla="*/ 442762 h 1212783"/>
              <a:gd name="connsiteX11" fmla="*/ 365759 w 2715116"/>
              <a:gd name="connsiteY11" fmla="*/ 452387 h 1212783"/>
              <a:gd name="connsiteX12" fmla="*/ 336883 w 2715116"/>
              <a:gd name="connsiteY12" fmla="*/ 471638 h 1212783"/>
              <a:gd name="connsiteX13" fmla="*/ 269506 w 2715116"/>
              <a:gd name="connsiteY13" fmla="*/ 490888 h 1212783"/>
              <a:gd name="connsiteX14" fmla="*/ 182879 w 2715116"/>
              <a:gd name="connsiteY14" fmla="*/ 529389 h 1212783"/>
              <a:gd name="connsiteX15" fmla="*/ 144378 w 2715116"/>
              <a:gd name="connsiteY15" fmla="*/ 587141 h 1212783"/>
              <a:gd name="connsiteX16" fmla="*/ 57750 w 2715116"/>
              <a:gd name="connsiteY16" fmla="*/ 702644 h 1212783"/>
              <a:gd name="connsiteX17" fmla="*/ 38500 w 2715116"/>
              <a:gd name="connsiteY17" fmla="*/ 760396 h 1212783"/>
              <a:gd name="connsiteX18" fmla="*/ 28875 w 2715116"/>
              <a:gd name="connsiteY18" fmla="*/ 808522 h 1212783"/>
              <a:gd name="connsiteX19" fmla="*/ 9624 w 2715116"/>
              <a:gd name="connsiteY19" fmla="*/ 847023 h 1212783"/>
              <a:gd name="connsiteX20" fmla="*/ 9624 w 2715116"/>
              <a:gd name="connsiteY20" fmla="*/ 1155031 h 1212783"/>
              <a:gd name="connsiteX21" fmla="*/ 28875 w 2715116"/>
              <a:gd name="connsiteY21" fmla="*/ 1183907 h 1212783"/>
              <a:gd name="connsiteX22" fmla="*/ 105877 w 2715116"/>
              <a:gd name="connsiteY22" fmla="*/ 1212783 h 1212783"/>
              <a:gd name="connsiteX23" fmla="*/ 202129 w 2715116"/>
              <a:gd name="connsiteY23" fmla="*/ 1203158 h 1212783"/>
              <a:gd name="connsiteX24" fmla="*/ 259881 w 2715116"/>
              <a:gd name="connsiteY24" fmla="*/ 1183907 h 1212783"/>
              <a:gd name="connsiteX25" fmla="*/ 298382 w 2715116"/>
              <a:gd name="connsiteY25" fmla="*/ 1145406 h 1212783"/>
              <a:gd name="connsiteX26" fmla="*/ 385009 w 2715116"/>
              <a:gd name="connsiteY26" fmla="*/ 1049154 h 1212783"/>
              <a:gd name="connsiteX27" fmla="*/ 413885 w 2715116"/>
              <a:gd name="connsiteY27" fmla="*/ 1039528 h 1212783"/>
              <a:gd name="connsiteX28" fmla="*/ 433136 w 2715116"/>
              <a:gd name="connsiteY28" fmla="*/ 1097280 h 1212783"/>
              <a:gd name="connsiteX29" fmla="*/ 519763 w 2715116"/>
              <a:gd name="connsiteY29" fmla="*/ 1193533 h 1212783"/>
              <a:gd name="connsiteX30" fmla="*/ 693018 w 2715116"/>
              <a:gd name="connsiteY30" fmla="*/ 1155031 h 1212783"/>
              <a:gd name="connsiteX31" fmla="*/ 750769 w 2715116"/>
              <a:gd name="connsiteY31" fmla="*/ 1116530 h 1212783"/>
              <a:gd name="connsiteX32" fmla="*/ 847022 w 2715116"/>
              <a:gd name="connsiteY32" fmla="*/ 1039528 h 1212783"/>
              <a:gd name="connsiteX33" fmla="*/ 885523 w 2715116"/>
              <a:gd name="connsiteY33" fmla="*/ 1010653 h 1212783"/>
              <a:gd name="connsiteX34" fmla="*/ 962525 w 2715116"/>
              <a:gd name="connsiteY34" fmla="*/ 943276 h 1212783"/>
              <a:gd name="connsiteX35" fmla="*/ 991401 w 2715116"/>
              <a:gd name="connsiteY35" fmla="*/ 933650 h 1212783"/>
              <a:gd name="connsiteX36" fmla="*/ 1020277 w 2715116"/>
              <a:gd name="connsiteY36" fmla="*/ 914400 h 1212783"/>
              <a:gd name="connsiteX37" fmla="*/ 1164656 w 2715116"/>
              <a:gd name="connsiteY37" fmla="*/ 895149 h 1212783"/>
              <a:gd name="connsiteX38" fmla="*/ 1309035 w 2715116"/>
              <a:gd name="connsiteY38" fmla="*/ 924025 h 1212783"/>
              <a:gd name="connsiteX39" fmla="*/ 1337910 w 2715116"/>
              <a:gd name="connsiteY39" fmla="*/ 952901 h 1212783"/>
              <a:gd name="connsiteX40" fmla="*/ 1366786 w 2715116"/>
              <a:gd name="connsiteY40" fmla="*/ 972151 h 1212783"/>
              <a:gd name="connsiteX41" fmla="*/ 1424538 w 2715116"/>
              <a:gd name="connsiteY41" fmla="*/ 991402 h 1212783"/>
              <a:gd name="connsiteX42" fmla="*/ 1530416 w 2715116"/>
              <a:gd name="connsiteY42" fmla="*/ 972151 h 1212783"/>
              <a:gd name="connsiteX43" fmla="*/ 1559291 w 2715116"/>
              <a:gd name="connsiteY43" fmla="*/ 952901 h 1212783"/>
              <a:gd name="connsiteX44" fmla="*/ 1607418 w 2715116"/>
              <a:gd name="connsiteY44" fmla="*/ 933650 h 1212783"/>
              <a:gd name="connsiteX45" fmla="*/ 1665169 w 2715116"/>
              <a:gd name="connsiteY45" fmla="*/ 904775 h 1212783"/>
              <a:gd name="connsiteX46" fmla="*/ 1751797 w 2715116"/>
              <a:gd name="connsiteY46" fmla="*/ 827773 h 1212783"/>
              <a:gd name="connsiteX47" fmla="*/ 1771047 w 2715116"/>
              <a:gd name="connsiteY47" fmla="*/ 798897 h 1212783"/>
              <a:gd name="connsiteX48" fmla="*/ 1809548 w 2715116"/>
              <a:gd name="connsiteY48" fmla="*/ 760396 h 1212783"/>
              <a:gd name="connsiteX49" fmla="*/ 1848049 w 2715116"/>
              <a:gd name="connsiteY49" fmla="*/ 702644 h 1212783"/>
              <a:gd name="connsiteX50" fmla="*/ 1876925 w 2715116"/>
              <a:gd name="connsiteY50" fmla="*/ 664143 h 1212783"/>
              <a:gd name="connsiteX51" fmla="*/ 1973178 w 2715116"/>
              <a:gd name="connsiteY51" fmla="*/ 558265 h 1212783"/>
              <a:gd name="connsiteX52" fmla="*/ 2011679 w 2715116"/>
              <a:gd name="connsiteY52" fmla="*/ 519764 h 1212783"/>
              <a:gd name="connsiteX53" fmla="*/ 2059805 w 2715116"/>
              <a:gd name="connsiteY53" fmla="*/ 500514 h 1212783"/>
              <a:gd name="connsiteX54" fmla="*/ 2146432 w 2715116"/>
              <a:gd name="connsiteY54" fmla="*/ 462013 h 1212783"/>
              <a:gd name="connsiteX55" fmla="*/ 2184934 w 2715116"/>
              <a:gd name="connsiteY55" fmla="*/ 452387 h 1212783"/>
              <a:gd name="connsiteX56" fmla="*/ 2271561 w 2715116"/>
              <a:gd name="connsiteY56" fmla="*/ 423511 h 1212783"/>
              <a:gd name="connsiteX57" fmla="*/ 2348563 w 2715116"/>
              <a:gd name="connsiteY57" fmla="*/ 394636 h 1212783"/>
              <a:gd name="connsiteX58" fmla="*/ 2406315 w 2715116"/>
              <a:gd name="connsiteY58" fmla="*/ 375385 h 1212783"/>
              <a:gd name="connsiteX59" fmla="*/ 2521818 w 2715116"/>
              <a:gd name="connsiteY59" fmla="*/ 356135 h 1212783"/>
              <a:gd name="connsiteX60" fmla="*/ 2560319 w 2715116"/>
              <a:gd name="connsiteY60" fmla="*/ 336884 h 1212783"/>
              <a:gd name="connsiteX61" fmla="*/ 2637321 w 2715116"/>
              <a:gd name="connsiteY61" fmla="*/ 317634 h 1212783"/>
              <a:gd name="connsiteX62" fmla="*/ 2666197 w 2715116"/>
              <a:gd name="connsiteY62" fmla="*/ 308008 h 1212783"/>
              <a:gd name="connsiteX63" fmla="*/ 2704698 w 2715116"/>
              <a:gd name="connsiteY63" fmla="*/ 279133 h 1212783"/>
              <a:gd name="connsiteX64" fmla="*/ 2704698 w 2715116"/>
              <a:gd name="connsiteY64" fmla="*/ 192505 h 1212783"/>
              <a:gd name="connsiteX65" fmla="*/ 2608445 w 2715116"/>
              <a:gd name="connsiteY65" fmla="*/ 154004 h 1212783"/>
              <a:gd name="connsiteX66" fmla="*/ 2569944 w 2715116"/>
              <a:gd name="connsiteY66" fmla="*/ 134754 h 1212783"/>
              <a:gd name="connsiteX67" fmla="*/ 2329312 w 2715116"/>
              <a:gd name="connsiteY67" fmla="*/ 144379 h 1212783"/>
              <a:gd name="connsiteX68" fmla="*/ 2271561 w 2715116"/>
              <a:gd name="connsiteY68" fmla="*/ 154004 h 1212783"/>
              <a:gd name="connsiteX69" fmla="*/ 2204184 w 2715116"/>
              <a:gd name="connsiteY69" fmla="*/ 182880 h 1212783"/>
              <a:gd name="connsiteX70" fmla="*/ 2059805 w 2715116"/>
              <a:gd name="connsiteY70" fmla="*/ 240631 h 1212783"/>
              <a:gd name="connsiteX71" fmla="*/ 1876925 w 2715116"/>
              <a:gd name="connsiteY71" fmla="*/ 231006 h 1212783"/>
              <a:gd name="connsiteX72" fmla="*/ 1819174 w 2715116"/>
              <a:gd name="connsiteY72" fmla="*/ 202130 h 1212783"/>
              <a:gd name="connsiteX73" fmla="*/ 1780672 w 2715116"/>
              <a:gd name="connsiteY73" fmla="*/ 182880 h 1212783"/>
              <a:gd name="connsiteX74" fmla="*/ 1703670 w 2715116"/>
              <a:gd name="connsiteY74" fmla="*/ 134754 h 1212783"/>
              <a:gd name="connsiteX75" fmla="*/ 1626668 w 2715116"/>
              <a:gd name="connsiteY75" fmla="*/ 77002 h 1212783"/>
              <a:gd name="connsiteX76" fmla="*/ 1549666 w 2715116"/>
              <a:gd name="connsiteY76" fmla="*/ 38501 h 1212783"/>
              <a:gd name="connsiteX77" fmla="*/ 1511165 w 2715116"/>
              <a:gd name="connsiteY77" fmla="*/ 19250 h 1212783"/>
              <a:gd name="connsiteX78" fmla="*/ 1434163 w 2715116"/>
              <a:gd name="connsiteY78" fmla="*/ 0 h 1212783"/>
              <a:gd name="connsiteX79" fmla="*/ 1280159 w 2715116"/>
              <a:gd name="connsiteY79" fmla="*/ 9625 h 1212783"/>
              <a:gd name="connsiteX80" fmla="*/ 1212782 w 2715116"/>
              <a:gd name="connsiteY80" fmla="*/ 28876 h 1212783"/>
              <a:gd name="connsiteX81" fmla="*/ 1029902 w 2715116"/>
              <a:gd name="connsiteY81" fmla="*/ 48126 h 1212783"/>
              <a:gd name="connsiteX82" fmla="*/ 1010651 w 2715116"/>
              <a:gd name="connsiteY82" fmla="*/ 67377 h 12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715116" h="1212783">
                <a:moveTo>
                  <a:pt x="1010651" y="67377"/>
                </a:moveTo>
                <a:cubicBezTo>
                  <a:pt x="997817" y="68981"/>
                  <a:pt x="971951" y="61985"/>
                  <a:pt x="952900" y="57751"/>
                </a:cubicBezTo>
                <a:cubicBezTo>
                  <a:pt x="942996" y="55550"/>
                  <a:pt x="934170" y="48126"/>
                  <a:pt x="924024" y="48126"/>
                </a:cubicBezTo>
                <a:cubicBezTo>
                  <a:pt x="843749" y="48126"/>
                  <a:pt x="763603" y="54543"/>
                  <a:pt x="683392" y="57751"/>
                </a:cubicBezTo>
                <a:lnTo>
                  <a:pt x="616016" y="77002"/>
                </a:lnTo>
                <a:cubicBezTo>
                  <a:pt x="590452" y="83819"/>
                  <a:pt x="564453" y="88985"/>
                  <a:pt x="539014" y="96253"/>
                </a:cubicBezTo>
                <a:cubicBezTo>
                  <a:pt x="519503" y="101828"/>
                  <a:pt x="481262" y="115503"/>
                  <a:pt x="481262" y="115503"/>
                </a:cubicBezTo>
                <a:cubicBezTo>
                  <a:pt x="471637" y="125128"/>
                  <a:pt x="462843" y="135665"/>
                  <a:pt x="452386" y="144379"/>
                </a:cubicBezTo>
                <a:cubicBezTo>
                  <a:pt x="443499" y="151785"/>
                  <a:pt x="430737" y="154596"/>
                  <a:pt x="423510" y="163629"/>
                </a:cubicBezTo>
                <a:cubicBezTo>
                  <a:pt x="418489" y="169905"/>
                  <a:pt x="404889" y="228491"/>
                  <a:pt x="404260" y="231006"/>
                </a:cubicBezTo>
                <a:cubicBezTo>
                  <a:pt x="401052" y="301591"/>
                  <a:pt x="406742" y="373149"/>
                  <a:pt x="394635" y="442762"/>
                </a:cubicBezTo>
                <a:cubicBezTo>
                  <a:pt x="392897" y="452758"/>
                  <a:pt x="374834" y="447850"/>
                  <a:pt x="365759" y="452387"/>
                </a:cubicBezTo>
                <a:cubicBezTo>
                  <a:pt x="355412" y="457560"/>
                  <a:pt x="347230" y="466465"/>
                  <a:pt x="336883" y="471638"/>
                </a:cubicBezTo>
                <a:cubicBezTo>
                  <a:pt x="320710" y="479724"/>
                  <a:pt x="284925" y="486262"/>
                  <a:pt x="269506" y="490888"/>
                </a:cubicBezTo>
                <a:cubicBezTo>
                  <a:pt x="207030" y="509631"/>
                  <a:pt x="225076" y="501259"/>
                  <a:pt x="182879" y="529389"/>
                </a:cubicBezTo>
                <a:cubicBezTo>
                  <a:pt x="170045" y="548640"/>
                  <a:pt x="158582" y="568878"/>
                  <a:pt x="144378" y="587141"/>
                </a:cubicBezTo>
                <a:cubicBezTo>
                  <a:pt x="69899" y="682899"/>
                  <a:pt x="97293" y="643330"/>
                  <a:pt x="57750" y="702644"/>
                </a:cubicBezTo>
                <a:cubicBezTo>
                  <a:pt x="51333" y="721895"/>
                  <a:pt x="42479" y="740498"/>
                  <a:pt x="38500" y="760396"/>
                </a:cubicBezTo>
                <a:cubicBezTo>
                  <a:pt x="35292" y="776438"/>
                  <a:pt x="34048" y="793002"/>
                  <a:pt x="28875" y="808522"/>
                </a:cubicBezTo>
                <a:cubicBezTo>
                  <a:pt x="24338" y="822134"/>
                  <a:pt x="16041" y="834189"/>
                  <a:pt x="9624" y="847023"/>
                </a:cubicBezTo>
                <a:cubicBezTo>
                  <a:pt x="5036" y="938784"/>
                  <a:pt x="-9525" y="1059284"/>
                  <a:pt x="9624" y="1155031"/>
                </a:cubicBezTo>
                <a:cubicBezTo>
                  <a:pt x="11893" y="1166375"/>
                  <a:pt x="19988" y="1176501"/>
                  <a:pt x="28875" y="1183907"/>
                </a:cubicBezTo>
                <a:cubicBezTo>
                  <a:pt x="50448" y="1201884"/>
                  <a:pt x="79972" y="1206307"/>
                  <a:pt x="105877" y="1212783"/>
                </a:cubicBezTo>
                <a:cubicBezTo>
                  <a:pt x="137961" y="1209575"/>
                  <a:pt x="170437" y="1209100"/>
                  <a:pt x="202129" y="1203158"/>
                </a:cubicBezTo>
                <a:cubicBezTo>
                  <a:pt x="222073" y="1199418"/>
                  <a:pt x="259881" y="1183907"/>
                  <a:pt x="259881" y="1183907"/>
                </a:cubicBezTo>
                <a:cubicBezTo>
                  <a:pt x="272715" y="1171073"/>
                  <a:pt x="286241" y="1158896"/>
                  <a:pt x="298382" y="1145406"/>
                </a:cubicBezTo>
                <a:cubicBezTo>
                  <a:pt x="315623" y="1126249"/>
                  <a:pt x="359574" y="1067322"/>
                  <a:pt x="385009" y="1049154"/>
                </a:cubicBezTo>
                <a:cubicBezTo>
                  <a:pt x="393265" y="1043257"/>
                  <a:pt x="404260" y="1042737"/>
                  <a:pt x="413885" y="1039528"/>
                </a:cubicBezTo>
                <a:cubicBezTo>
                  <a:pt x="420302" y="1058779"/>
                  <a:pt x="420961" y="1081046"/>
                  <a:pt x="433136" y="1097280"/>
                </a:cubicBezTo>
                <a:cubicBezTo>
                  <a:pt x="497828" y="1183537"/>
                  <a:pt x="464192" y="1156485"/>
                  <a:pt x="519763" y="1193533"/>
                </a:cubicBezTo>
                <a:cubicBezTo>
                  <a:pt x="582764" y="1183840"/>
                  <a:pt x="638138" y="1184966"/>
                  <a:pt x="693018" y="1155031"/>
                </a:cubicBezTo>
                <a:cubicBezTo>
                  <a:pt x="713329" y="1143952"/>
                  <a:pt x="732260" y="1130412"/>
                  <a:pt x="750769" y="1116530"/>
                </a:cubicBezTo>
                <a:cubicBezTo>
                  <a:pt x="783639" y="1091877"/>
                  <a:pt x="814714" y="1064913"/>
                  <a:pt x="847022" y="1039528"/>
                </a:cubicBezTo>
                <a:cubicBezTo>
                  <a:pt x="859636" y="1029617"/>
                  <a:pt x="874180" y="1021997"/>
                  <a:pt x="885523" y="1010653"/>
                </a:cubicBezTo>
                <a:cubicBezTo>
                  <a:pt x="910376" y="985799"/>
                  <a:pt x="931593" y="960952"/>
                  <a:pt x="962525" y="943276"/>
                </a:cubicBezTo>
                <a:cubicBezTo>
                  <a:pt x="971334" y="938242"/>
                  <a:pt x="982326" y="938187"/>
                  <a:pt x="991401" y="933650"/>
                </a:cubicBezTo>
                <a:cubicBezTo>
                  <a:pt x="1001748" y="928477"/>
                  <a:pt x="1009197" y="917724"/>
                  <a:pt x="1020277" y="914400"/>
                </a:cubicBezTo>
                <a:cubicBezTo>
                  <a:pt x="1029759" y="911556"/>
                  <a:pt x="1160349" y="895687"/>
                  <a:pt x="1164656" y="895149"/>
                </a:cubicBezTo>
                <a:cubicBezTo>
                  <a:pt x="1246391" y="901961"/>
                  <a:pt x="1261575" y="884475"/>
                  <a:pt x="1309035" y="924025"/>
                </a:cubicBezTo>
                <a:cubicBezTo>
                  <a:pt x="1319492" y="932739"/>
                  <a:pt x="1327453" y="944187"/>
                  <a:pt x="1337910" y="952901"/>
                </a:cubicBezTo>
                <a:cubicBezTo>
                  <a:pt x="1346797" y="960307"/>
                  <a:pt x="1356215" y="967453"/>
                  <a:pt x="1366786" y="972151"/>
                </a:cubicBezTo>
                <a:cubicBezTo>
                  <a:pt x="1385329" y="980392"/>
                  <a:pt x="1424538" y="991402"/>
                  <a:pt x="1424538" y="991402"/>
                </a:cubicBezTo>
                <a:cubicBezTo>
                  <a:pt x="1451090" y="988083"/>
                  <a:pt x="1500738" y="986990"/>
                  <a:pt x="1530416" y="972151"/>
                </a:cubicBezTo>
                <a:cubicBezTo>
                  <a:pt x="1540763" y="966978"/>
                  <a:pt x="1548944" y="958074"/>
                  <a:pt x="1559291" y="952901"/>
                </a:cubicBezTo>
                <a:cubicBezTo>
                  <a:pt x="1574745" y="945174"/>
                  <a:pt x="1591964" y="941377"/>
                  <a:pt x="1607418" y="933650"/>
                </a:cubicBezTo>
                <a:cubicBezTo>
                  <a:pt x="1682051" y="896334"/>
                  <a:pt x="1592592" y="928967"/>
                  <a:pt x="1665169" y="904775"/>
                </a:cubicBezTo>
                <a:cubicBezTo>
                  <a:pt x="1699886" y="881630"/>
                  <a:pt x="1725428" y="867328"/>
                  <a:pt x="1751797" y="827773"/>
                </a:cubicBezTo>
                <a:cubicBezTo>
                  <a:pt x="1758214" y="818148"/>
                  <a:pt x="1763519" y="807680"/>
                  <a:pt x="1771047" y="798897"/>
                </a:cubicBezTo>
                <a:cubicBezTo>
                  <a:pt x="1782858" y="785117"/>
                  <a:pt x="1798210" y="774568"/>
                  <a:pt x="1809548" y="760396"/>
                </a:cubicBezTo>
                <a:cubicBezTo>
                  <a:pt x="1824001" y="742330"/>
                  <a:pt x="1834167" y="721153"/>
                  <a:pt x="1848049" y="702644"/>
                </a:cubicBezTo>
                <a:cubicBezTo>
                  <a:pt x="1857674" y="689810"/>
                  <a:pt x="1867601" y="677197"/>
                  <a:pt x="1876925" y="664143"/>
                </a:cubicBezTo>
                <a:cubicBezTo>
                  <a:pt x="1926157" y="595218"/>
                  <a:pt x="1857101" y="674342"/>
                  <a:pt x="1973178" y="558265"/>
                </a:cubicBezTo>
                <a:cubicBezTo>
                  <a:pt x="1986012" y="545431"/>
                  <a:pt x="1994828" y="526504"/>
                  <a:pt x="2011679" y="519764"/>
                </a:cubicBezTo>
                <a:cubicBezTo>
                  <a:pt x="2027721" y="513347"/>
                  <a:pt x="2044016" y="507531"/>
                  <a:pt x="2059805" y="500514"/>
                </a:cubicBezTo>
                <a:cubicBezTo>
                  <a:pt x="2110128" y="478148"/>
                  <a:pt x="2089357" y="481038"/>
                  <a:pt x="2146432" y="462013"/>
                </a:cubicBezTo>
                <a:cubicBezTo>
                  <a:pt x="2158982" y="457830"/>
                  <a:pt x="2172547" y="457032"/>
                  <a:pt x="2184934" y="452387"/>
                </a:cubicBezTo>
                <a:cubicBezTo>
                  <a:pt x="2276021" y="418230"/>
                  <a:pt x="2166092" y="444607"/>
                  <a:pt x="2271561" y="423511"/>
                </a:cubicBezTo>
                <a:cubicBezTo>
                  <a:pt x="2336112" y="391236"/>
                  <a:pt x="2283034" y="414295"/>
                  <a:pt x="2348563" y="394636"/>
                </a:cubicBezTo>
                <a:cubicBezTo>
                  <a:pt x="2367999" y="388805"/>
                  <a:pt x="2386738" y="380724"/>
                  <a:pt x="2406315" y="375385"/>
                </a:cubicBezTo>
                <a:cubicBezTo>
                  <a:pt x="2437278" y="366941"/>
                  <a:pt x="2492898" y="360266"/>
                  <a:pt x="2521818" y="356135"/>
                </a:cubicBezTo>
                <a:cubicBezTo>
                  <a:pt x="2534652" y="349718"/>
                  <a:pt x="2546707" y="341421"/>
                  <a:pt x="2560319" y="336884"/>
                </a:cubicBezTo>
                <a:cubicBezTo>
                  <a:pt x="2585419" y="328517"/>
                  <a:pt x="2611796" y="324595"/>
                  <a:pt x="2637321" y="317634"/>
                </a:cubicBezTo>
                <a:cubicBezTo>
                  <a:pt x="2647110" y="314964"/>
                  <a:pt x="2656572" y="311217"/>
                  <a:pt x="2666197" y="308008"/>
                </a:cubicBezTo>
                <a:cubicBezTo>
                  <a:pt x="2679031" y="298383"/>
                  <a:pt x="2694428" y="291457"/>
                  <a:pt x="2704698" y="279133"/>
                </a:cubicBezTo>
                <a:cubicBezTo>
                  <a:pt x="2719805" y="261005"/>
                  <a:pt x="2717317" y="203977"/>
                  <a:pt x="2704698" y="192505"/>
                </a:cubicBezTo>
                <a:cubicBezTo>
                  <a:pt x="2679129" y="169260"/>
                  <a:pt x="2639353" y="169458"/>
                  <a:pt x="2608445" y="154004"/>
                </a:cubicBezTo>
                <a:lnTo>
                  <a:pt x="2569944" y="134754"/>
                </a:lnTo>
                <a:cubicBezTo>
                  <a:pt x="2489733" y="137962"/>
                  <a:pt x="2409420" y="139211"/>
                  <a:pt x="2329312" y="144379"/>
                </a:cubicBezTo>
                <a:cubicBezTo>
                  <a:pt x="2309837" y="145635"/>
                  <a:pt x="2290214" y="148265"/>
                  <a:pt x="2271561" y="154004"/>
                </a:cubicBezTo>
                <a:cubicBezTo>
                  <a:pt x="2248207" y="161190"/>
                  <a:pt x="2227112" y="174433"/>
                  <a:pt x="2204184" y="182880"/>
                </a:cubicBezTo>
                <a:cubicBezTo>
                  <a:pt x="2062825" y="234960"/>
                  <a:pt x="2126691" y="196042"/>
                  <a:pt x="2059805" y="240631"/>
                </a:cubicBezTo>
                <a:cubicBezTo>
                  <a:pt x="1998845" y="237423"/>
                  <a:pt x="1937719" y="236533"/>
                  <a:pt x="1876925" y="231006"/>
                </a:cubicBezTo>
                <a:cubicBezTo>
                  <a:pt x="1850689" y="228621"/>
                  <a:pt x="1840968" y="214584"/>
                  <a:pt x="1819174" y="202130"/>
                </a:cubicBezTo>
                <a:cubicBezTo>
                  <a:pt x="1806716" y="195011"/>
                  <a:pt x="1792840" y="190485"/>
                  <a:pt x="1780672" y="182880"/>
                </a:cubicBezTo>
                <a:cubicBezTo>
                  <a:pt x="1680706" y="120402"/>
                  <a:pt x="1801228" y="183532"/>
                  <a:pt x="1703670" y="134754"/>
                </a:cubicBezTo>
                <a:cubicBezTo>
                  <a:pt x="1652865" y="83947"/>
                  <a:pt x="1698427" y="124841"/>
                  <a:pt x="1626668" y="77002"/>
                </a:cubicBezTo>
                <a:cubicBezTo>
                  <a:pt x="1567767" y="37735"/>
                  <a:pt x="1611826" y="54041"/>
                  <a:pt x="1549666" y="38501"/>
                </a:cubicBezTo>
                <a:cubicBezTo>
                  <a:pt x="1536832" y="32084"/>
                  <a:pt x="1524777" y="23787"/>
                  <a:pt x="1511165" y="19250"/>
                </a:cubicBezTo>
                <a:cubicBezTo>
                  <a:pt x="1486065" y="10883"/>
                  <a:pt x="1434163" y="0"/>
                  <a:pt x="1434163" y="0"/>
                </a:cubicBezTo>
                <a:cubicBezTo>
                  <a:pt x="1382828" y="3208"/>
                  <a:pt x="1331339" y="4507"/>
                  <a:pt x="1280159" y="9625"/>
                </a:cubicBezTo>
                <a:cubicBezTo>
                  <a:pt x="1205545" y="17086"/>
                  <a:pt x="1274356" y="18613"/>
                  <a:pt x="1212782" y="28876"/>
                </a:cubicBezTo>
                <a:cubicBezTo>
                  <a:pt x="1193004" y="32172"/>
                  <a:pt x="1045306" y="46586"/>
                  <a:pt x="1029902" y="48126"/>
                </a:cubicBezTo>
                <a:cubicBezTo>
                  <a:pt x="997982" y="58766"/>
                  <a:pt x="1023485" y="65773"/>
                  <a:pt x="1010651" y="67377"/>
                </a:cubicBezTo>
                <a:close/>
              </a:path>
            </a:pathLst>
          </a:custGeom>
          <a:solidFill>
            <a:srgbClr val="203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자유형: 도형 10"/>
          <p:cNvSpPr/>
          <p:nvPr/>
        </p:nvSpPr>
        <p:spPr>
          <a:xfrm>
            <a:off x="8847483" y="2156059"/>
            <a:ext cx="825906" cy="3118585"/>
          </a:xfrm>
          <a:custGeom>
            <a:avLst/>
            <a:gdLst>
              <a:gd name="connsiteX0" fmla="*/ 17384 w 825906"/>
              <a:gd name="connsiteY0" fmla="*/ 86627 h 3118585"/>
              <a:gd name="connsiteX1" fmla="*/ 142513 w 825906"/>
              <a:gd name="connsiteY1" fmla="*/ 115503 h 3118585"/>
              <a:gd name="connsiteX2" fmla="*/ 200264 w 825906"/>
              <a:gd name="connsiteY2" fmla="*/ 134754 h 3118585"/>
              <a:gd name="connsiteX3" fmla="*/ 229140 w 825906"/>
              <a:gd name="connsiteY3" fmla="*/ 154004 h 3118585"/>
              <a:gd name="connsiteX4" fmla="*/ 286892 w 825906"/>
              <a:gd name="connsiteY4" fmla="*/ 173255 h 3118585"/>
              <a:gd name="connsiteX5" fmla="*/ 325393 w 825906"/>
              <a:gd name="connsiteY5" fmla="*/ 192505 h 3118585"/>
              <a:gd name="connsiteX6" fmla="*/ 373519 w 825906"/>
              <a:gd name="connsiteY6" fmla="*/ 250257 h 3118585"/>
              <a:gd name="connsiteX7" fmla="*/ 392770 w 825906"/>
              <a:gd name="connsiteY7" fmla="*/ 308008 h 3118585"/>
              <a:gd name="connsiteX8" fmla="*/ 383144 w 825906"/>
              <a:gd name="connsiteY8" fmla="*/ 404261 h 3118585"/>
              <a:gd name="connsiteX9" fmla="*/ 383144 w 825906"/>
              <a:gd name="connsiteY9" fmla="*/ 606392 h 3118585"/>
              <a:gd name="connsiteX10" fmla="*/ 460146 w 825906"/>
              <a:gd name="connsiteY10" fmla="*/ 673768 h 3118585"/>
              <a:gd name="connsiteX11" fmla="*/ 489022 w 825906"/>
              <a:gd name="connsiteY11" fmla="*/ 693019 h 3118585"/>
              <a:gd name="connsiteX12" fmla="*/ 479397 w 825906"/>
              <a:gd name="connsiteY12" fmla="*/ 827773 h 3118585"/>
              <a:gd name="connsiteX13" fmla="*/ 469772 w 825906"/>
              <a:gd name="connsiteY13" fmla="*/ 885524 h 3118585"/>
              <a:gd name="connsiteX14" fmla="*/ 450521 w 825906"/>
              <a:gd name="connsiteY14" fmla="*/ 1010653 h 3118585"/>
              <a:gd name="connsiteX15" fmla="*/ 460146 w 825906"/>
              <a:gd name="connsiteY15" fmla="*/ 1193533 h 3118585"/>
              <a:gd name="connsiteX16" fmla="*/ 489022 w 825906"/>
              <a:gd name="connsiteY16" fmla="*/ 1251284 h 3118585"/>
              <a:gd name="connsiteX17" fmla="*/ 508273 w 825906"/>
              <a:gd name="connsiteY17" fmla="*/ 1289785 h 3118585"/>
              <a:gd name="connsiteX18" fmla="*/ 546774 w 825906"/>
              <a:gd name="connsiteY18" fmla="*/ 1347537 h 3118585"/>
              <a:gd name="connsiteX19" fmla="*/ 566024 w 825906"/>
              <a:gd name="connsiteY19" fmla="*/ 1376413 h 3118585"/>
              <a:gd name="connsiteX20" fmla="*/ 585275 w 825906"/>
              <a:gd name="connsiteY20" fmla="*/ 1405288 h 3118585"/>
              <a:gd name="connsiteX21" fmla="*/ 623776 w 825906"/>
              <a:gd name="connsiteY21" fmla="*/ 1501541 h 3118585"/>
              <a:gd name="connsiteX22" fmla="*/ 633401 w 825906"/>
              <a:gd name="connsiteY22" fmla="*/ 1549667 h 3118585"/>
              <a:gd name="connsiteX23" fmla="*/ 604525 w 825906"/>
              <a:gd name="connsiteY23" fmla="*/ 1780674 h 3118585"/>
              <a:gd name="connsiteX24" fmla="*/ 546774 w 825906"/>
              <a:gd name="connsiteY24" fmla="*/ 1934678 h 3118585"/>
              <a:gd name="connsiteX25" fmla="*/ 537149 w 825906"/>
              <a:gd name="connsiteY25" fmla="*/ 2002055 h 3118585"/>
              <a:gd name="connsiteX26" fmla="*/ 527523 w 825906"/>
              <a:gd name="connsiteY26" fmla="*/ 2040556 h 3118585"/>
              <a:gd name="connsiteX27" fmla="*/ 546774 w 825906"/>
              <a:gd name="connsiteY27" fmla="*/ 2223436 h 3118585"/>
              <a:gd name="connsiteX28" fmla="*/ 546774 w 825906"/>
              <a:gd name="connsiteY28" fmla="*/ 2444817 h 3118585"/>
              <a:gd name="connsiteX29" fmla="*/ 566024 w 825906"/>
              <a:gd name="connsiteY29" fmla="*/ 2502568 h 3118585"/>
              <a:gd name="connsiteX30" fmla="*/ 575650 w 825906"/>
              <a:gd name="connsiteY30" fmla="*/ 2531444 h 3118585"/>
              <a:gd name="connsiteX31" fmla="*/ 479397 w 825906"/>
              <a:gd name="connsiteY31" fmla="*/ 2598821 h 3118585"/>
              <a:gd name="connsiteX32" fmla="*/ 431271 w 825906"/>
              <a:gd name="connsiteY32" fmla="*/ 2618072 h 3118585"/>
              <a:gd name="connsiteX33" fmla="*/ 335018 w 825906"/>
              <a:gd name="connsiteY33" fmla="*/ 2637322 h 3118585"/>
              <a:gd name="connsiteX34" fmla="*/ 229140 w 825906"/>
              <a:gd name="connsiteY34" fmla="*/ 2666198 h 3118585"/>
              <a:gd name="connsiteX35" fmla="*/ 219515 w 825906"/>
              <a:gd name="connsiteY35" fmla="*/ 2695074 h 3118585"/>
              <a:gd name="connsiteX36" fmla="*/ 200264 w 825906"/>
              <a:gd name="connsiteY36" fmla="*/ 2781701 h 3118585"/>
              <a:gd name="connsiteX37" fmla="*/ 190639 w 825906"/>
              <a:gd name="connsiteY37" fmla="*/ 2820202 h 3118585"/>
              <a:gd name="connsiteX38" fmla="*/ 219515 w 825906"/>
              <a:gd name="connsiteY38" fmla="*/ 3012707 h 3118585"/>
              <a:gd name="connsiteX39" fmla="*/ 258016 w 825906"/>
              <a:gd name="connsiteY39" fmla="*/ 3060834 h 3118585"/>
              <a:gd name="connsiteX40" fmla="*/ 344643 w 825906"/>
              <a:gd name="connsiteY40" fmla="*/ 3118585 h 3118585"/>
              <a:gd name="connsiteX41" fmla="*/ 383144 w 825906"/>
              <a:gd name="connsiteY41" fmla="*/ 3108960 h 3118585"/>
              <a:gd name="connsiteX42" fmla="*/ 450521 w 825906"/>
              <a:gd name="connsiteY42" fmla="*/ 3003082 h 3118585"/>
              <a:gd name="connsiteX43" fmla="*/ 489022 w 825906"/>
              <a:gd name="connsiteY43" fmla="*/ 2897204 h 3118585"/>
              <a:gd name="connsiteX44" fmla="*/ 508273 w 825906"/>
              <a:gd name="connsiteY44" fmla="*/ 2858703 h 3118585"/>
              <a:gd name="connsiteX45" fmla="*/ 527523 w 825906"/>
              <a:gd name="connsiteY45" fmla="*/ 2800952 h 3118585"/>
              <a:gd name="connsiteX46" fmla="*/ 575650 w 825906"/>
              <a:gd name="connsiteY46" fmla="*/ 2714324 h 3118585"/>
              <a:gd name="connsiteX47" fmla="*/ 614151 w 825906"/>
              <a:gd name="connsiteY47" fmla="*/ 2579570 h 3118585"/>
              <a:gd name="connsiteX48" fmla="*/ 643026 w 825906"/>
              <a:gd name="connsiteY48" fmla="*/ 2531444 h 3118585"/>
              <a:gd name="connsiteX49" fmla="*/ 662277 w 825906"/>
              <a:gd name="connsiteY49" fmla="*/ 2473693 h 3118585"/>
              <a:gd name="connsiteX50" fmla="*/ 691153 w 825906"/>
              <a:gd name="connsiteY50" fmla="*/ 2435192 h 3118585"/>
              <a:gd name="connsiteX51" fmla="*/ 739279 w 825906"/>
              <a:gd name="connsiteY51" fmla="*/ 2358189 h 3118585"/>
              <a:gd name="connsiteX52" fmla="*/ 768155 w 825906"/>
              <a:gd name="connsiteY52" fmla="*/ 2261937 h 3118585"/>
              <a:gd name="connsiteX53" fmla="*/ 777780 w 825906"/>
              <a:gd name="connsiteY53" fmla="*/ 2223436 h 3118585"/>
              <a:gd name="connsiteX54" fmla="*/ 797031 w 825906"/>
              <a:gd name="connsiteY54" fmla="*/ 2156059 h 3118585"/>
              <a:gd name="connsiteX55" fmla="*/ 787405 w 825906"/>
              <a:gd name="connsiteY55" fmla="*/ 1915427 h 3118585"/>
              <a:gd name="connsiteX56" fmla="*/ 768155 w 825906"/>
              <a:gd name="connsiteY56" fmla="*/ 1828800 h 3118585"/>
              <a:gd name="connsiteX57" fmla="*/ 758530 w 825906"/>
              <a:gd name="connsiteY57" fmla="*/ 1684421 h 3118585"/>
              <a:gd name="connsiteX58" fmla="*/ 748904 w 825906"/>
              <a:gd name="connsiteY58" fmla="*/ 1655545 h 3118585"/>
              <a:gd name="connsiteX59" fmla="*/ 739279 w 825906"/>
              <a:gd name="connsiteY59" fmla="*/ 1559293 h 3118585"/>
              <a:gd name="connsiteX60" fmla="*/ 758530 w 825906"/>
              <a:gd name="connsiteY60" fmla="*/ 1357162 h 3118585"/>
              <a:gd name="connsiteX61" fmla="*/ 768155 w 825906"/>
              <a:gd name="connsiteY61" fmla="*/ 1328286 h 3118585"/>
              <a:gd name="connsiteX62" fmla="*/ 787405 w 825906"/>
              <a:gd name="connsiteY62" fmla="*/ 1289785 h 3118585"/>
              <a:gd name="connsiteX63" fmla="*/ 797031 w 825906"/>
              <a:gd name="connsiteY63" fmla="*/ 1232034 h 3118585"/>
              <a:gd name="connsiteX64" fmla="*/ 816281 w 825906"/>
              <a:gd name="connsiteY64" fmla="*/ 1174282 h 3118585"/>
              <a:gd name="connsiteX65" fmla="*/ 825906 w 825906"/>
              <a:gd name="connsiteY65" fmla="*/ 1135781 h 3118585"/>
              <a:gd name="connsiteX66" fmla="*/ 806656 w 825906"/>
              <a:gd name="connsiteY66" fmla="*/ 904775 h 3118585"/>
              <a:gd name="connsiteX67" fmla="*/ 777780 w 825906"/>
              <a:gd name="connsiteY67" fmla="*/ 837398 h 3118585"/>
              <a:gd name="connsiteX68" fmla="*/ 739279 w 825906"/>
              <a:gd name="connsiteY68" fmla="*/ 760396 h 3118585"/>
              <a:gd name="connsiteX69" fmla="*/ 729654 w 825906"/>
              <a:gd name="connsiteY69" fmla="*/ 712269 h 3118585"/>
              <a:gd name="connsiteX70" fmla="*/ 720029 w 825906"/>
              <a:gd name="connsiteY70" fmla="*/ 654518 h 3118585"/>
              <a:gd name="connsiteX71" fmla="*/ 691153 w 825906"/>
              <a:gd name="connsiteY71" fmla="*/ 587141 h 3118585"/>
              <a:gd name="connsiteX72" fmla="*/ 662277 w 825906"/>
              <a:gd name="connsiteY72" fmla="*/ 481263 h 3118585"/>
              <a:gd name="connsiteX73" fmla="*/ 652652 w 825906"/>
              <a:gd name="connsiteY73" fmla="*/ 452387 h 3118585"/>
              <a:gd name="connsiteX74" fmla="*/ 633401 w 825906"/>
              <a:gd name="connsiteY74" fmla="*/ 423512 h 3118585"/>
              <a:gd name="connsiteX75" fmla="*/ 604525 w 825906"/>
              <a:gd name="connsiteY75" fmla="*/ 385010 h 3118585"/>
              <a:gd name="connsiteX76" fmla="*/ 575650 w 825906"/>
              <a:gd name="connsiteY76" fmla="*/ 336884 h 3118585"/>
              <a:gd name="connsiteX77" fmla="*/ 498648 w 825906"/>
              <a:gd name="connsiteY77" fmla="*/ 250257 h 3118585"/>
              <a:gd name="connsiteX78" fmla="*/ 479397 w 825906"/>
              <a:gd name="connsiteY78" fmla="*/ 221381 h 3118585"/>
              <a:gd name="connsiteX79" fmla="*/ 450521 w 825906"/>
              <a:gd name="connsiteY79" fmla="*/ 192505 h 3118585"/>
              <a:gd name="connsiteX80" fmla="*/ 431271 w 825906"/>
              <a:gd name="connsiteY80" fmla="*/ 163629 h 3118585"/>
              <a:gd name="connsiteX81" fmla="*/ 402395 w 825906"/>
              <a:gd name="connsiteY81" fmla="*/ 154004 h 3118585"/>
              <a:gd name="connsiteX82" fmla="*/ 392770 w 825906"/>
              <a:gd name="connsiteY82" fmla="*/ 125128 h 3118585"/>
              <a:gd name="connsiteX83" fmla="*/ 335018 w 825906"/>
              <a:gd name="connsiteY83" fmla="*/ 77002 h 3118585"/>
              <a:gd name="connsiteX84" fmla="*/ 296517 w 825906"/>
              <a:gd name="connsiteY84" fmla="*/ 38501 h 3118585"/>
              <a:gd name="connsiteX85" fmla="*/ 238765 w 825906"/>
              <a:gd name="connsiteY85" fmla="*/ 0 h 3118585"/>
              <a:gd name="connsiteX86" fmla="*/ 65511 w 825906"/>
              <a:gd name="connsiteY86" fmla="*/ 28876 h 3118585"/>
              <a:gd name="connsiteX87" fmla="*/ 36635 w 825906"/>
              <a:gd name="connsiteY87" fmla="*/ 38501 h 3118585"/>
              <a:gd name="connsiteX88" fmla="*/ 7759 w 825906"/>
              <a:gd name="connsiteY88" fmla="*/ 48126 h 3118585"/>
              <a:gd name="connsiteX89" fmla="*/ 17384 w 825906"/>
              <a:gd name="connsiteY89" fmla="*/ 86627 h 311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825906" h="3118585">
                <a:moveTo>
                  <a:pt x="17384" y="86627"/>
                </a:moveTo>
                <a:cubicBezTo>
                  <a:pt x="39843" y="97857"/>
                  <a:pt x="63238" y="89079"/>
                  <a:pt x="142513" y="115503"/>
                </a:cubicBezTo>
                <a:cubicBezTo>
                  <a:pt x="142518" y="115505"/>
                  <a:pt x="200259" y="134750"/>
                  <a:pt x="200264" y="134754"/>
                </a:cubicBezTo>
                <a:cubicBezTo>
                  <a:pt x="209889" y="141171"/>
                  <a:pt x="218569" y="149306"/>
                  <a:pt x="229140" y="154004"/>
                </a:cubicBezTo>
                <a:cubicBezTo>
                  <a:pt x="247683" y="162245"/>
                  <a:pt x="268051" y="165719"/>
                  <a:pt x="286892" y="173255"/>
                </a:cubicBezTo>
                <a:cubicBezTo>
                  <a:pt x="300214" y="178584"/>
                  <a:pt x="312559" y="186088"/>
                  <a:pt x="325393" y="192505"/>
                </a:cubicBezTo>
                <a:cubicBezTo>
                  <a:pt x="343528" y="210640"/>
                  <a:pt x="362798" y="226134"/>
                  <a:pt x="373519" y="250257"/>
                </a:cubicBezTo>
                <a:cubicBezTo>
                  <a:pt x="381760" y="268800"/>
                  <a:pt x="392770" y="308008"/>
                  <a:pt x="392770" y="308008"/>
                </a:cubicBezTo>
                <a:cubicBezTo>
                  <a:pt x="389561" y="340092"/>
                  <a:pt x="386912" y="372237"/>
                  <a:pt x="383144" y="404261"/>
                </a:cubicBezTo>
                <a:cubicBezTo>
                  <a:pt x="373797" y="483707"/>
                  <a:pt x="358710" y="513541"/>
                  <a:pt x="383144" y="606392"/>
                </a:cubicBezTo>
                <a:cubicBezTo>
                  <a:pt x="394922" y="651147"/>
                  <a:pt x="428195" y="655510"/>
                  <a:pt x="460146" y="673768"/>
                </a:cubicBezTo>
                <a:cubicBezTo>
                  <a:pt x="470190" y="679507"/>
                  <a:pt x="479397" y="686602"/>
                  <a:pt x="489022" y="693019"/>
                </a:cubicBezTo>
                <a:cubicBezTo>
                  <a:pt x="485814" y="737937"/>
                  <a:pt x="483878" y="782964"/>
                  <a:pt x="479397" y="827773"/>
                </a:cubicBezTo>
                <a:cubicBezTo>
                  <a:pt x="477455" y="847192"/>
                  <a:pt x="472740" y="866235"/>
                  <a:pt x="469772" y="885524"/>
                </a:cubicBezTo>
                <a:cubicBezTo>
                  <a:pt x="444998" y="1046549"/>
                  <a:pt x="474532" y="866583"/>
                  <a:pt x="450521" y="1010653"/>
                </a:cubicBezTo>
                <a:cubicBezTo>
                  <a:pt x="453729" y="1071613"/>
                  <a:pt x="454619" y="1132739"/>
                  <a:pt x="460146" y="1193533"/>
                </a:cubicBezTo>
                <a:cubicBezTo>
                  <a:pt x="462530" y="1219761"/>
                  <a:pt x="476572" y="1229497"/>
                  <a:pt x="489022" y="1251284"/>
                </a:cubicBezTo>
                <a:cubicBezTo>
                  <a:pt x="496141" y="1263742"/>
                  <a:pt x="500891" y="1277481"/>
                  <a:pt x="508273" y="1289785"/>
                </a:cubicBezTo>
                <a:cubicBezTo>
                  <a:pt x="520177" y="1309624"/>
                  <a:pt x="533940" y="1328286"/>
                  <a:pt x="546774" y="1347537"/>
                </a:cubicBezTo>
                <a:lnTo>
                  <a:pt x="566024" y="1376413"/>
                </a:lnTo>
                <a:lnTo>
                  <a:pt x="585275" y="1405288"/>
                </a:lnTo>
                <a:cubicBezTo>
                  <a:pt x="609062" y="1476652"/>
                  <a:pt x="595450" y="1444890"/>
                  <a:pt x="623776" y="1501541"/>
                </a:cubicBezTo>
                <a:cubicBezTo>
                  <a:pt x="626984" y="1517583"/>
                  <a:pt x="633401" y="1533307"/>
                  <a:pt x="633401" y="1549667"/>
                </a:cubicBezTo>
                <a:cubicBezTo>
                  <a:pt x="633401" y="1654916"/>
                  <a:pt x="634085" y="1695688"/>
                  <a:pt x="604525" y="1780674"/>
                </a:cubicBezTo>
                <a:cubicBezTo>
                  <a:pt x="586514" y="1832456"/>
                  <a:pt x="546774" y="1934678"/>
                  <a:pt x="546774" y="1934678"/>
                </a:cubicBezTo>
                <a:cubicBezTo>
                  <a:pt x="543566" y="1957137"/>
                  <a:pt x="541207" y="1979734"/>
                  <a:pt x="537149" y="2002055"/>
                </a:cubicBezTo>
                <a:cubicBezTo>
                  <a:pt x="534783" y="2015070"/>
                  <a:pt x="527523" y="2027327"/>
                  <a:pt x="527523" y="2040556"/>
                </a:cubicBezTo>
                <a:cubicBezTo>
                  <a:pt x="527523" y="2137667"/>
                  <a:pt x="532238" y="2150755"/>
                  <a:pt x="546774" y="2223436"/>
                </a:cubicBezTo>
                <a:cubicBezTo>
                  <a:pt x="539843" y="2320479"/>
                  <a:pt x="529103" y="2356459"/>
                  <a:pt x="546774" y="2444817"/>
                </a:cubicBezTo>
                <a:cubicBezTo>
                  <a:pt x="550753" y="2464715"/>
                  <a:pt x="559607" y="2483318"/>
                  <a:pt x="566024" y="2502568"/>
                </a:cubicBezTo>
                <a:lnTo>
                  <a:pt x="575650" y="2531444"/>
                </a:lnTo>
                <a:cubicBezTo>
                  <a:pt x="557843" y="2602667"/>
                  <a:pt x="580411" y="2558414"/>
                  <a:pt x="479397" y="2598821"/>
                </a:cubicBezTo>
                <a:cubicBezTo>
                  <a:pt x="463355" y="2605238"/>
                  <a:pt x="447965" y="2613620"/>
                  <a:pt x="431271" y="2618072"/>
                </a:cubicBezTo>
                <a:cubicBezTo>
                  <a:pt x="399656" y="2626503"/>
                  <a:pt x="366761" y="2629386"/>
                  <a:pt x="335018" y="2637322"/>
                </a:cubicBezTo>
                <a:cubicBezTo>
                  <a:pt x="248173" y="2659034"/>
                  <a:pt x="283116" y="2648207"/>
                  <a:pt x="229140" y="2666198"/>
                </a:cubicBezTo>
                <a:cubicBezTo>
                  <a:pt x="225932" y="2675823"/>
                  <a:pt x="222302" y="2685318"/>
                  <a:pt x="219515" y="2695074"/>
                </a:cubicBezTo>
                <a:cubicBezTo>
                  <a:pt x="207781" y="2736144"/>
                  <a:pt x="210186" y="2737054"/>
                  <a:pt x="200264" y="2781701"/>
                </a:cubicBezTo>
                <a:cubicBezTo>
                  <a:pt x="197394" y="2794615"/>
                  <a:pt x="193847" y="2807368"/>
                  <a:pt x="190639" y="2820202"/>
                </a:cubicBezTo>
                <a:cubicBezTo>
                  <a:pt x="194930" y="2884564"/>
                  <a:pt x="184673" y="2954637"/>
                  <a:pt x="219515" y="3012707"/>
                </a:cubicBezTo>
                <a:cubicBezTo>
                  <a:pt x="230085" y="3030323"/>
                  <a:pt x="242333" y="3047564"/>
                  <a:pt x="258016" y="3060834"/>
                </a:cubicBezTo>
                <a:cubicBezTo>
                  <a:pt x="284509" y="3083251"/>
                  <a:pt x="344643" y="3118585"/>
                  <a:pt x="344643" y="3118585"/>
                </a:cubicBezTo>
                <a:cubicBezTo>
                  <a:pt x="357477" y="3115377"/>
                  <a:pt x="371658" y="3115523"/>
                  <a:pt x="383144" y="3108960"/>
                </a:cubicBezTo>
                <a:cubicBezTo>
                  <a:pt x="417561" y="3089293"/>
                  <a:pt x="437029" y="3030067"/>
                  <a:pt x="450521" y="3003082"/>
                </a:cubicBezTo>
                <a:cubicBezTo>
                  <a:pt x="464705" y="2946344"/>
                  <a:pt x="457460" y="2966639"/>
                  <a:pt x="489022" y="2897204"/>
                </a:cubicBezTo>
                <a:cubicBezTo>
                  <a:pt x="494960" y="2884142"/>
                  <a:pt x="502944" y="2872025"/>
                  <a:pt x="508273" y="2858703"/>
                </a:cubicBezTo>
                <a:cubicBezTo>
                  <a:pt x="515809" y="2839863"/>
                  <a:pt x="519719" y="2819683"/>
                  <a:pt x="527523" y="2800952"/>
                </a:cubicBezTo>
                <a:cubicBezTo>
                  <a:pt x="546440" y="2755552"/>
                  <a:pt x="552594" y="2748908"/>
                  <a:pt x="575650" y="2714324"/>
                </a:cubicBezTo>
                <a:cubicBezTo>
                  <a:pt x="583820" y="2681644"/>
                  <a:pt x="598806" y="2613329"/>
                  <a:pt x="614151" y="2579570"/>
                </a:cubicBezTo>
                <a:cubicBezTo>
                  <a:pt x="621892" y="2562539"/>
                  <a:pt x="635285" y="2548475"/>
                  <a:pt x="643026" y="2531444"/>
                </a:cubicBezTo>
                <a:cubicBezTo>
                  <a:pt x="651423" y="2512971"/>
                  <a:pt x="653202" y="2491842"/>
                  <a:pt x="662277" y="2473693"/>
                </a:cubicBezTo>
                <a:cubicBezTo>
                  <a:pt x="669451" y="2459345"/>
                  <a:pt x="682651" y="2448796"/>
                  <a:pt x="691153" y="2435192"/>
                </a:cubicBezTo>
                <a:cubicBezTo>
                  <a:pt x="757214" y="2329492"/>
                  <a:pt x="657478" y="2467255"/>
                  <a:pt x="739279" y="2358189"/>
                </a:cubicBezTo>
                <a:cubicBezTo>
                  <a:pt x="758288" y="2263143"/>
                  <a:pt x="736496" y="2356912"/>
                  <a:pt x="768155" y="2261937"/>
                </a:cubicBezTo>
                <a:cubicBezTo>
                  <a:pt x="772338" y="2249387"/>
                  <a:pt x="774146" y="2236156"/>
                  <a:pt x="777780" y="2223436"/>
                </a:cubicBezTo>
                <a:cubicBezTo>
                  <a:pt x="805408" y="2126736"/>
                  <a:pt x="766925" y="2276472"/>
                  <a:pt x="797031" y="2156059"/>
                </a:cubicBezTo>
                <a:cubicBezTo>
                  <a:pt x="793822" y="2075848"/>
                  <a:pt x="792745" y="1995524"/>
                  <a:pt x="787405" y="1915427"/>
                </a:cubicBezTo>
                <a:cubicBezTo>
                  <a:pt x="786294" y="1898764"/>
                  <a:pt x="772765" y="1847242"/>
                  <a:pt x="768155" y="1828800"/>
                </a:cubicBezTo>
                <a:cubicBezTo>
                  <a:pt x="764947" y="1780674"/>
                  <a:pt x="763857" y="1732359"/>
                  <a:pt x="758530" y="1684421"/>
                </a:cubicBezTo>
                <a:cubicBezTo>
                  <a:pt x="757410" y="1674337"/>
                  <a:pt x="750447" y="1665573"/>
                  <a:pt x="748904" y="1655545"/>
                </a:cubicBezTo>
                <a:cubicBezTo>
                  <a:pt x="744001" y="1623676"/>
                  <a:pt x="742487" y="1591377"/>
                  <a:pt x="739279" y="1559293"/>
                </a:cubicBezTo>
                <a:cubicBezTo>
                  <a:pt x="744761" y="1471574"/>
                  <a:pt x="740458" y="1429447"/>
                  <a:pt x="758530" y="1357162"/>
                </a:cubicBezTo>
                <a:cubicBezTo>
                  <a:pt x="760991" y="1347319"/>
                  <a:pt x="764158" y="1337612"/>
                  <a:pt x="768155" y="1328286"/>
                </a:cubicBezTo>
                <a:cubicBezTo>
                  <a:pt x="773807" y="1315098"/>
                  <a:pt x="780988" y="1302619"/>
                  <a:pt x="787405" y="1289785"/>
                </a:cubicBezTo>
                <a:cubicBezTo>
                  <a:pt x="790614" y="1270535"/>
                  <a:pt x="792298" y="1250967"/>
                  <a:pt x="797031" y="1232034"/>
                </a:cubicBezTo>
                <a:cubicBezTo>
                  <a:pt x="801953" y="1212348"/>
                  <a:pt x="811360" y="1193968"/>
                  <a:pt x="816281" y="1174282"/>
                </a:cubicBezTo>
                <a:lnTo>
                  <a:pt x="825906" y="1135781"/>
                </a:lnTo>
                <a:cubicBezTo>
                  <a:pt x="819489" y="1058779"/>
                  <a:pt x="815189" y="981571"/>
                  <a:pt x="806656" y="904775"/>
                </a:cubicBezTo>
                <a:cubicBezTo>
                  <a:pt x="804459" y="885003"/>
                  <a:pt x="784647" y="852848"/>
                  <a:pt x="777780" y="837398"/>
                </a:cubicBezTo>
                <a:cubicBezTo>
                  <a:pt x="746383" y="766756"/>
                  <a:pt x="773370" y="811532"/>
                  <a:pt x="739279" y="760396"/>
                </a:cubicBezTo>
                <a:cubicBezTo>
                  <a:pt x="736071" y="744354"/>
                  <a:pt x="732580" y="728365"/>
                  <a:pt x="729654" y="712269"/>
                </a:cubicBezTo>
                <a:cubicBezTo>
                  <a:pt x="726163" y="693068"/>
                  <a:pt x="725637" y="673211"/>
                  <a:pt x="720029" y="654518"/>
                </a:cubicBezTo>
                <a:cubicBezTo>
                  <a:pt x="678710" y="516790"/>
                  <a:pt x="717711" y="693377"/>
                  <a:pt x="691153" y="587141"/>
                </a:cubicBezTo>
                <a:cubicBezTo>
                  <a:pt x="663944" y="478304"/>
                  <a:pt x="703576" y="605159"/>
                  <a:pt x="662277" y="481263"/>
                </a:cubicBezTo>
                <a:cubicBezTo>
                  <a:pt x="659069" y="471638"/>
                  <a:pt x="658280" y="460829"/>
                  <a:pt x="652652" y="452387"/>
                </a:cubicBezTo>
                <a:cubicBezTo>
                  <a:pt x="646235" y="442762"/>
                  <a:pt x="640125" y="432925"/>
                  <a:pt x="633401" y="423512"/>
                </a:cubicBezTo>
                <a:cubicBezTo>
                  <a:pt x="624076" y="410458"/>
                  <a:pt x="613424" y="398358"/>
                  <a:pt x="604525" y="385010"/>
                </a:cubicBezTo>
                <a:cubicBezTo>
                  <a:pt x="594148" y="369444"/>
                  <a:pt x="586378" y="352210"/>
                  <a:pt x="575650" y="336884"/>
                </a:cubicBezTo>
                <a:cubicBezTo>
                  <a:pt x="521600" y="259669"/>
                  <a:pt x="555396" y="316463"/>
                  <a:pt x="498648" y="250257"/>
                </a:cubicBezTo>
                <a:cubicBezTo>
                  <a:pt x="491119" y="241474"/>
                  <a:pt x="486803" y="230268"/>
                  <a:pt x="479397" y="221381"/>
                </a:cubicBezTo>
                <a:cubicBezTo>
                  <a:pt x="470683" y="210924"/>
                  <a:pt x="459235" y="202962"/>
                  <a:pt x="450521" y="192505"/>
                </a:cubicBezTo>
                <a:cubicBezTo>
                  <a:pt x="443115" y="183618"/>
                  <a:pt x="440304" y="170856"/>
                  <a:pt x="431271" y="163629"/>
                </a:cubicBezTo>
                <a:cubicBezTo>
                  <a:pt x="423348" y="157291"/>
                  <a:pt x="412020" y="157212"/>
                  <a:pt x="402395" y="154004"/>
                </a:cubicBezTo>
                <a:cubicBezTo>
                  <a:pt x="399187" y="144379"/>
                  <a:pt x="398398" y="133570"/>
                  <a:pt x="392770" y="125128"/>
                </a:cubicBezTo>
                <a:cubicBezTo>
                  <a:pt x="377949" y="102897"/>
                  <a:pt x="356323" y="91206"/>
                  <a:pt x="335018" y="77002"/>
                </a:cubicBezTo>
                <a:cubicBezTo>
                  <a:pt x="318685" y="28000"/>
                  <a:pt x="338518" y="61835"/>
                  <a:pt x="296517" y="38501"/>
                </a:cubicBezTo>
                <a:cubicBezTo>
                  <a:pt x="276292" y="27265"/>
                  <a:pt x="238765" y="0"/>
                  <a:pt x="238765" y="0"/>
                </a:cubicBezTo>
                <a:cubicBezTo>
                  <a:pt x="103035" y="11311"/>
                  <a:pt x="159917" y="-2593"/>
                  <a:pt x="65511" y="28876"/>
                </a:cubicBezTo>
                <a:lnTo>
                  <a:pt x="36635" y="38501"/>
                </a:lnTo>
                <a:lnTo>
                  <a:pt x="7759" y="48126"/>
                </a:lnTo>
                <a:cubicBezTo>
                  <a:pt x="-2881" y="80046"/>
                  <a:pt x="-5075" y="75397"/>
                  <a:pt x="17384" y="86627"/>
                </a:cubicBezTo>
                <a:close/>
              </a:path>
            </a:pathLst>
          </a:custGeom>
          <a:solidFill>
            <a:srgbClr val="203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자유형: 도형 11"/>
          <p:cNvSpPr/>
          <p:nvPr/>
        </p:nvSpPr>
        <p:spPr>
          <a:xfrm>
            <a:off x="4312118" y="4300253"/>
            <a:ext cx="1915427" cy="1782913"/>
          </a:xfrm>
          <a:custGeom>
            <a:avLst/>
            <a:gdLst>
              <a:gd name="connsiteX0" fmla="*/ 1809549 w 1915427"/>
              <a:gd name="connsiteY0" fmla="*/ 59991 h 1782913"/>
              <a:gd name="connsiteX1" fmla="*/ 1790299 w 1915427"/>
              <a:gd name="connsiteY1" fmla="*/ 156244 h 1782913"/>
              <a:gd name="connsiteX2" fmla="*/ 1780674 w 1915427"/>
              <a:gd name="connsiteY2" fmla="*/ 194745 h 1782913"/>
              <a:gd name="connsiteX3" fmla="*/ 1722922 w 1915427"/>
              <a:gd name="connsiteY3" fmla="*/ 223621 h 1782913"/>
              <a:gd name="connsiteX4" fmla="*/ 1501541 w 1915427"/>
              <a:gd name="connsiteY4" fmla="*/ 242871 h 1782913"/>
              <a:gd name="connsiteX5" fmla="*/ 1472665 w 1915427"/>
              <a:gd name="connsiteY5" fmla="*/ 262122 h 1782913"/>
              <a:gd name="connsiteX6" fmla="*/ 1424539 w 1915427"/>
              <a:gd name="connsiteY6" fmla="*/ 310248 h 1782913"/>
              <a:gd name="connsiteX7" fmla="*/ 1328286 w 1915427"/>
              <a:gd name="connsiteY7" fmla="*/ 339124 h 1782913"/>
              <a:gd name="connsiteX8" fmla="*/ 1155031 w 1915427"/>
              <a:gd name="connsiteY8" fmla="*/ 348749 h 1782913"/>
              <a:gd name="connsiteX9" fmla="*/ 1058779 w 1915427"/>
              <a:gd name="connsiteY9" fmla="*/ 377625 h 1782913"/>
              <a:gd name="connsiteX10" fmla="*/ 1029903 w 1915427"/>
              <a:gd name="connsiteY10" fmla="*/ 396875 h 1782913"/>
              <a:gd name="connsiteX11" fmla="*/ 981777 w 1915427"/>
              <a:gd name="connsiteY11" fmla="*/ 483503 h 1782913"/>
              <a:gd name="connsiteX12" fmla="*/ 991402 w 1915427"/>
              <a:gd name="connsiteY12" fmla="*/ 724134 h 1782913"/>
              <a:gd name="connsiteX13" fmla="*/ 991402 w 1915427"/>
              <a:gd name="connsiteY13" fmla="*/ 868513 h 1782913"/>
              <a:gd name="connsiteX14" fmla="*/ 962526 w 1915427"/>
              <a:gd name="connsiteY14" fmla="*/ 887764 h 1782913"/>
              <a:gd name="connsiteX15" fmla="*/ 904775 w 1915427"/>
              <a:gd name="connsiteY15" fmla="*/ 907014 h 1782913"/>
              <a:gd name="connsiteX16" fmla="*/ 875899 w 1915427"/>
              <a:gd name="connsiteY16" fmla="*/ 926265 h 1782913"/>
              <a:gd name="connsiteX17" fmla="*/ 847023 w 1915427"/>
              <a:gd name="connsiteY17" fmla="*/ 935890 h 1782913"/>
              <a:gd name="connsiteX18" fmla="*/ 789271 w 1915427"/>
              <a:gd name="connsiteY18" fmla="*/ 974391 h 1782913"/>
              <a:gd name="connsiteX19" fmla="*/ 750770 w 1915427"/>
              <a:gd name="connsiteY19" fmla="*/ 1032143 h 1782913"/>
              <a:gd name="connsiteX20" fmla="*/ 664143 w 1915427"/>
              <a:gd name="connsiteY20" fmla="*/ 1138021 h 1782913"/>
              <a:gd name="connsiteX21" fmla="*/ 616017 w 1915427"/>
              <a:gd name="connsiteY21" fmla="*/ 1205398 h 1782913"/>
              <a:gd name="connsiteX22" fmla="*/ 587141 w 1915427"/>
              <a:gd name="connsiteY22" fmla="*/ 1243899 h 1782913"/>
              <a:gd name="connsiteX23" fmla="*/ 567890 w 1915427"/>
              <a:gd name="connsiteY23" fmla="*/ 1272774 h 1782913"/>
              <a:gd name="connsiteX24" fmla="*/ 510139 w 1915427"/>
              <a:gd name="connsiteY24" fmla="*/ 1330526 h 1782913"/>
              <a:gd name="connsiteX25" fmla="*/ 481263 w 1915427"/>
              <a:gd name="connsiteY25" fmla="*/ 1359402 h 1782913"/>
              <a:gd name="connsiteX26" fmla="*/ 423511 w 1915427"/>
              <a:gd name="connsiteY26" fmla="*/ 1378652 h 1782913"/>
              <a:gd name="connsiteX27" fmla="*/ 105878 w 1915427"/>
              <a:gd name="connsiteY27" fmla="*/ 1378652 h 1782913"/>
              <a:gd name="connsiteX28" fmla="*/ 67377 w 1915427"/>
              <a:gd name="connsiteY28" fmla="*/ 1407528 h 1782913"/>
              <a:gd name="connsiteX29" fmla="*/ 38501 w 1915427"/>
              <a:gd name="connsiteY29" fmla="*/ 1426779 h 1782913"/>
              <a:gd name="connsiteX30" fmla="*/ 9625 w 1915427"/>
              <a:gd name="connsiteY30" fmla="*/ 1484530 h 1782913"/>
              <a:gd name="connsiteX31" fmla="*/ 0 w 1915427"/>
              <a:gd name="connsiteY31" fmla="*/ 1513406 h 1782913"/>
              <a:gd name="connsiteX32" fmla="*/ 9625 w 1915427"/>
              <a:gd name="connsiteY32" fmla="*/ 1580783 h 1782913"/>
              <a:gd name="connsiteX33" fmla="*/ 19250 w 1915427"/>
              <a:gd name="connsiteY33" fmla="*/ 1609659 h 1782913"/>
              <a:gd name="connsiteX34" fmla="*/ 48126 w 1915427"/>
              <a:gd name="connsiteY34" fmla="*/ 1628909 h 1782913"/>
              <a:gd name="connsiteX35" fmla="*/ 240631 w 1915427"/>
              <a:gd name="connsiteY35" fmla="*/ 1744412 h 1782913"/>
              <a:gd name="connsiteX36" fmla="*/ 327259 w 1915427"/>
              <a:gd name="connsiteY36" fmla="*/ 1773288 h 1782913"/>
              <a:gd name="connsiteX37" fmla="*/ 356135 w 1915427"/>
              <a:gd name="connsiteY37" fmla="*/ 1782913 h 1782913"/>
              <a:gd name="connsiteX38" fmla="*/ 481263 w 1915427"/>
              <a:gd name="connsiteY38" fmla="*/ 1773288 h 1782913"/>
              <a:gd name="connsiteX39" fmla="*/ 539015 w 1915427"/>
              <a:gd name="connsiteY39" fmla="*/ 1754038 h 1782913"/>
              <a:gd name="connsiteX40" fmla="*/ 616017 w 1915427"/>
              <a:gd name="connsiteY40" fmla="*/ 1744412 h 1782913"/>
              <a:gd name="connsiteX41" fmla="*/ 741145 w 1915427"/>
              <a:gd name="connsiteY41" fmla="*/ 1754038 h 1782913"/>
              <a:gd name="connsiteX42" fmla="*/ 798897 w 1915427"/>
              <a:gd name="connsiteY42" fmla="*/ 1773288 h 1782913"/>
              <a:gd name="connsiteX43" fmla="*/ 885524 w 1915427"/>
              <a:gd name="connsiteY43" fmla="*/ 1763663 h 1782913"/>
              <a:gd name="connsiteX44" fmla="*/ 914400 w 1915427"/>
              <a:gd name="connsiteY44" fmla="*/ 1754038 h 1782913"/>
              <a:gd name="connsiteX45" fmla="*/ 981777 w 1915427"/>
              <a:gd name="connsiteY45" fmla="*/ 1686661 h 1782913"/>
              <a:gd name="connsiteX46" fmla="*/ 1039528 w 1915427"/>
              <a:gd name="connsiteY46" fmla="*/ 1619284 h 1782913"/>
              <a:gd name="connsiteX47" fmla="*/ 1058779 w 1915427"/>
              <a:gd name="connsiteY47" fmla="*/ 1590408 h 1782913"/>
              <a:gd name="connsiteX48" fmla="*/ 1116530 w 1915427"/>
              <a:gd name="connsiteY48" fmla="*/ 1532656 h 1782913"/>
              <a:gd name="connsiteX49" fmla="*/ 1126156 w 1915427"/>
              <a:gd name="connsiteY49" fmla="*/ 1503781 h 1782913"/>
              <a:gd name="connsiteX50" fmla="*/ 1164657 w 1915427"/>
              <a:gd name="connsiteY50" fmla="*/ 1446029 h 1782913"/>
              <a:gd name="connsiteX51" fmla="*/ 1193533 w 1915427"/>
              <a:gd name="connsiteY51" fmla="*/ 1320901 h 1782913"/>
              <a:gd name="connsiteX52" fmla="*/ 1222408 w 1915427"/>
              <a:gd name="connsiteY52" fmla="*/ 1147646 h 1782913"/>
              <a:gd name="connsiteX53" fmla="*/ 1251284 w 1915427"/>
              <a:gd name="connsiteY53" fmla="*/ 1089894 h 1782913"/>
              <a:gd name="connsiteX54" fmla="*/ 1280160 w 1915427"/>
              <a:gd name="connsiteY54" fmla="*/ 1070644 h 1782913"/>
              <a:gd name="connsiteX55" fmla="*/ 1328286 w 1915427"/>
              <a:gd name="connsiteY55" fmla="*/ 1022518 h 1782913"/>
              <a:gd name="connsiteX56" fmla="*/ 1376413 w 1915427"/>
              <a:gd name="connsiteY56" fmla="*/ 974391 h 1782913"/>
              <a:gd name="connsiteX57" fmla="*/ 1424539 w 1915427"/>
              <a:gd name="connsiteY57" fmla="*/ 935890 h 1782913"/>
              <a:gd name="connsiteX58" fmla="*/ 1482290 w 1915427"/>
              <a:gd name="connsiteY58" fmla="*/ 878139 h 1782913"/>
              <a:gd name="connsiteX59" fmla="*/ 1511166 w 1915427"/>
              <a:gd name="connsiteY59" fmla="*/ 849263 h 1782913"/>
              <a:gd name="connsiteX60" fmla="*/ 1549667 w 1915427"/>
              <a:gd name="connsiteY60" fmla="*/ 791511 h 1782913"/>
              <a:gd name="connsiteX61" fmla="*/ 1559293 w 1915427"/>
              <a:gd name="connsiteY61" fmla="*/ 762635 h 1782913"/>
              <a:gd name="connsiteX62" fmla="*/ 1597794 w 1915427"/>
              <a:gd name="connsiteY62" fmla="*/ 704884 h 1782913"/>
              <a:gd name="connsiteX63" fmla="*/ 1617044 w 1915427"/>
              <a:gd name="connsiteY63" fmla="*/ 666383 h 1782913"/>
              <a:gd name="connsiteX64" fmla="*/ 1655545 w 1915427"/>
              <a:gd name="connsiteY64" fmla="*/ 608631 h 1782913"/>
              <a:gd name="connsiteX65" fmla="*/ 1674796 w 1915427"/>
              <a:gd name="connsiteY65" fmla="*/ 579755 h 1782913"/>
              <a:gd name="connsiteX66" fmla="*/ 1694046 w 1915427"/>
              <a:gd name="connsiteY66" fmla="*/ 541254 h 1782913"/>
              <a:gd name="connsiteX67" fmla="*/ 1732547 w 1915427"/>
              <a:gd name="connsiteY67" fmla="*/ 483503 h 1782913"/>
              <a:gd name="connsiteX68" fmla="*/ 1771048 w 1915427"/>
              <a:gd name="connsiteY68" fmla="*/ 425751 h 1782913"/>
              <a:gd name="connsiteX69" fmla="*/ 1790299 w 1915427"/>
              <a:gd name="connsiteY69" fmla="*/ 396875 h 1782913"/>
              <a:gd name="connsiteX70" fmla="*/ 1799924 w 1915427"/>
              <a:gd name="connsiteY70" fmla="*/ 368000 h 1782913"/>
              <a:gd name="connsiteX71" fmla="*/ 1819175 w 1915427"/>
              <a:gd name="connsiteY71" fmla="*/ 339124 h 1782913"/>
              <a:gd name="connsiteX72" fmla="*/ 1857676 w 1915427"/>
              <a:gd name="connsiteY72" fmla="*/ 252496 h 1782913"/>
              <a:gd name="connsiteX73" fmla="*/ 1867301 w 1915427"/>
              <a:gd name="connsiteY73" fmla="*/ 223621 h 1782913"/>
              <a:gd name="connsiteX74" fmla="*/ 1886551 w 1915427"/>
              <a:gd name="connsiteY74" fmla="*/ 194745 h 1782913"/>
              <a:gd name="connsiteX75" fmla="*/ 1905802 w 1915427"/>
              <a:gd name="connsiteY75" fmla="*/ 136993 h 1782913"/>
              <a:gd name="connsiteX76" fmla="*/ 1915427 w 1915427"/>
              <a:gd name="connsiteY76" fmla="*/ 108118 h 1782913"/>
              <a:gd name="connsiteX77" fmla="*/ 1848050 w 1915427"/>
              <a:gd name="connsiteY77" fmla="*/ 31115 h 1782913"/>
              <a:gd name="connsiteX78" fmla="*/ 1828800 w 1915427"/>
              <a:gd name="connsiteY78" fmla="*/ 2240 h 1782913"/>
              <a:gd name="connsiteX79" fmla="*/ 1809549 w 1915427"/>
              <a:gd name="connsiteY79" fmla="*/ 59991 h 178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915427" h="1782913">
                <a:moveTo>
                  <a:pt x="1809549" y="59991"/>
                </a:moveTo>
                <a:cubicBezTo>
                  <a:pt x="1803132" y="85658"/>
                  <a:pt x="1798234" y="124501"/>
                  <a:pt x="1790299" y="156244"/>
                </a:cubicBezTo>
                <a:cubicBezTo>
                  <a:pt x="1787091" y="169078"/>
                  <a:pt x="1788012" y="183738"/>
                  <a:pt x="1780674" y="194745"/>
                </a:cubicBezTo>
                <a:cubicBezTo>
                  <a:pt x="1772172" y="207499"/>
                  <a:pt x="1737499" y="220971"/>
                  <a:pt x="1722922" y="223621"/>
                </a:cubicBezTo>
                <a:cubicBezTo>
                  <a:pt x="1659674" y="235121"/>
                  <a:pt x="1556839" y="239185"/>
                  <a:pt x="1501541" y="242871"/>
                </a:cubicBezTo>
                <a:cubicBezTo>
                  <a:pt x="1491916" y="249288"/>
                  <a:pt x="1480845" y="253942"/>
                  <a:pt x="1472665" y="262122"/>
                </a:cubicBezTo>
                <a:cubicBezTo>
                  <a:pt x="1439296" y="295491"/>
                  <a:pt x="1470742" y="289713"/>
                  <a:pt x="1424539" y="310248"/>
                </a:cubicBezTo>
                <a:cubicBezTo>
                  <a:pt x="1416495" y="313823"/>
                  <a:pt x="1345887" y="337524"/>
                  <a:pt x="1328286" y="339124"/>
                </a:cubicBezTo>
                <a:cubicBezTo>
                  <a:pt x="1270683" y="344361"/>
                  <a:pt x="1212783" y="345541"/>
                  <a:pt x="1155031" y="348749"/>
                </a:cubicBezTo>
                <a:cubicBezTo>
                  <a:pt x="1133506" y="354130"/>
                  <a:pt x="1072843" y="368249"/>
                  <a:pt x="1058779" y="377625"/>
                </a:cubicBezTo>
                <a:lnTo>
                  <a:pt x="1029903" y="396875"/>
                </a:lnTo>
                <a:cubicBezTo>
                  <a:pt x="985774" y="463069"/>
                  <a:pt x="998718" y="432678"/>
                  <a:pt x="981777" y="483503"/>
                </a:cubicBezTo>
                <a:cubicBezTo>
                  <a:pt x="984985" y="563713"/>
                  <a:pt x="985879" y="644050"/>
                  <a:pt x="991402" y="724134"/>
                </a:cubicBezTo>
                <a:cubicBezTo>
                  <a:pt x="997080" y="806466"/>
                  <a:pt x="1035823" y="724143"/>
                  <a:pt x="991402" y="868513"/>
                </a:cubicBezTo>
                <a:cubicBezTo>
                  <a:pt x="988000" y="879570"/>
                  <a:pt x="973097" y="883066"/>
                  <a:pt x="962526" y="887764"/>
                </a:cubicBezTo>
                <a:cubicBezTo>
                  <a:pt x="943983" y="896005"/>
                  <a:pt x="904775" y="907014"/>
                  <a:pt x="904775" y="907014"/>
                </a:cubicBezTo>
                <a:cubicBezTo>
                  <a:pt x="895150" y="913431"/>
                  <a:pt x="886246" y="921092"/>
                  <a:pt x="875899" y="926265"/>
                </a:cubicBezTo>
                <a:cubicBezTo>
                  <a:pt x="866824" y="930802"/>
                  <a:pt x="855892" y="930963"/>
                  <a:pt x="847023" y="935890"/>
                </a:cubicBezTo>
                <a:cubicBezTo>
                  <a:pt x="826798" y="947126"/>
                  <a:pt x="789271" y="974391"/>
                  <a:pt x="789271" y="974391"/>
                </a:cubicBezTo>
                <a:cubicBezTo>
                  <a:pt x="776437" y="993642"/>
                  <a:pt x="767130" y="1015783"/>
                  <a:pt x="750770" y="1032143"/>
                </a:cubicBezTo>
                <a:cubicBezTo>
                  <a:pt x="699208" y="1083706"/>
                  <a:pt x="730062" y="1050129"/>
                  <a:pt x="664143" y="1138021"/>
                </a:cubicBezTo>
                <a:cubicBezTo>
                  <a:pt x="569772" y="1263848"/>
                  <a:pt x="686389" y="1106876"/>
                  <a:pt x="616017" y="1205398"/>
                </a:cubicBezTo>
                <a:cubicBezTo>
                  <a:pt x="606693" y="1218452"/>
                  <a:pt x="596465" y="1230845"/>
                  <a:pt x="587141" y="1243899"/>
                </a:cubicBezTo>
                <a:cubicBezTo>
                  <a:pt x="580417" y="1253312"/>
                  <a:pt x="575575" y="1264128"/>
                  <a:pt x="567890" y="1272774"/>
                </a:cubicBezTo>
                <a:cubicBezTo>
                  <a:pt x="549803" y="1293122"/>
                  <a:pt x="529389" y="1311275"/>
                  <a:pt x="510139" y="1330526"/>
                </a:cubicBezTo>
                <a:cubicBezTo>
                  <a:pt x="500514" y="1340151"/>
                  <a:pt x="494177" y="1355098"/>
                  <a:pt x="481263" y="1359402"/>
                </a:cubicBezTo>
                <a:lnTo>
                  <a:pt x="423511" y="1378652"/>
                </a:lnTo>
                <a:cubicBezTo>
                  <a:pt x="389293" y="1377164"/>
                  <a:pt x="179861" y="1357514"/>
                  <a:pt x="105878" y="1378652"/>
                </a:cubicBezTo>
                <a:cubicBezTo>
                  <a:pt x="90453" y="1383059"/>
                  <a:pt x="80431" y="1398204"/>
                  <a:pt x="67377" y="1407528"/>
                </a:cubicBezTo>
                <a:cubicBezTo>
                  <a:pt x="57964" y="1414252"/>
                  <a:pt x="48126" y="1420362"/>
                  <a:pt x="38501" y="1426779"/>
                </a:cubicBezTo>
                <a:cubicBezTo>
                  <a:pt x="14308" y="1499359"/>
                  <a:pt x="46944" y="1409892"/>
                  <a:pt x="9625" y="1484530"/>
                </a:cubicBezTo>
                <a:cubicBezTo>
                  <a:pt x="5088" y="1493605"/>
                  <a:pt x="3208" y="1503781"/>
                  <a:pt x="0" y="1513406"/>
                </a:cubicBezTo>
                <a:cubicBezTo>
                  <a:pt x="3208" y="1535865"/>
                  <a:pt x="5176" y="1558537"/>
                  <a:pt x="9625" y="1580783"/>
                </a:cubicBezTo>
                <a:cubicBezTo>
                  <a:pt x="11615" y="1590732"/>
                  <a:pt x="12912" y="1601736"/>
                  <a:pt x="19250" y="1609659"/>
                </a:cubicBezTo>
                <a:cubicBezTo>
                  <a:pt x="26477" y="1618692"/>
                  <a:pt x="38770" y="1622105"/>
                  <a:pt x="48126" y="1628909"/>
                </a:cubicBezTo>
                <a:cubicBezTo>
                  <a:pt x="120525" y="1681563"/>
                  <a:pt x="148807" y="1713804"/>
                  <a:pt x="240631" y="1744412"/>
                </a:cubicBezTo>
                <a:lnTo>
                  <a:pt x="327259" y="1773288"/>
                </a:lnTo>
                <a:lnTo>
                  <a:pt x="356135" y="1782913"/>
                </a:lnTo>
                <a:cubicBezTo>
                  <a:pt x="397844" y="1779705"/>
                  <a:pt x="439942" y="1779812"/>
                  <a:pt x="481263" y="1773288"/>
                </a:cubicBezTo>
                <a:cubicBezTo>
                  <a:pt x="501307" y="1770123"/>
                  <a:pt x="518880" y="1756555"/>
                  <a:pt x="539015" y="1754038"/>
                </a:cubicBezTo>
                <a:lnTo>
                  <a:pt x="616017" y="1744412"/>
                </a:lnTo>
                <a:cubicBezTo>
                  <a:pt x="657726" y="1747621"/>
                  <a:pt x="699824" y="1747514"/>
                  <a:pt x="741145" y="1754038"/>
                </a:cubicBezTo>
                <a:cubicBezTo>
                  <a:pt x="761189" y="1757203"/>
                  <a:pt x="798897" y="1773288"/>
                  <a:pt x="798897" y="1773288"/>
                </a:cubicBezTo>
                <a:cubicBezTo>
                  <a:pt x="827773" y="1770080"/>
                  <a:pt x="856866" y="1768439"/>
                  <a:pt x="885524" y="1763663"/>
                </a:cubicBezTo>
                <a:cubicBezTo>
                  <a:pt x="895532" y="1761995"/>
                  <a:pt x="906477" y="1760376"/>
                  <a:pt x="914400" y="1754038"/>
                </a:cubicBezTo>
                <a:cubicBezTo>
                  <a:pt x="939202" y="1734197"/>
                  <a:pt x="959318" y="1709120"/>
                  <a:pt x="981777" y="1686661"/>
                </a:cubicBezTo>
                <a:cubicBezTo>
                  <a:pt x="1016760" y="1651678"/>
                  <a:pt x="1008657" y="1662503"/>
                  <a:pt x="1039528" y="1619284"/>
                </a:cubicBezTo>
                <a:cubicBezTo>
                  <a:pt x="1046252" y="1609870"/>
                  <a:pt x="1051093" y="1599054"/>
                  <a:pt x="1058779" y="1590408"/>
                </a:cubicBezTo>
                <a:cubicBezTo>
                  <a:pt x="1076866" y="1570060"/>
                  <a:pt x="1116530" y="1532656"/>
                  <a:pt x="1116530" y="1532656"/>
                </a:cubicBezTo>
                <a:cubicBezTo>
                  <a:pt x="1119739" y="1523031"/>
                  <a:pt x="1121229" y="1512650"/>
                  <a:pt x="1126156" y="1503781"/>
                </a:cubicBezTo>
                <a:cubicBezTo>
                  <a:pt x="1137392" y="1483556"/>
                  <a:pt x="1164657" y="1446029"/>
                  <a:pt x="1164657" y="1446029"/>
                </a:cubicBezTo>
                <a:cubicBezTo>
                  <a:pt x="1186782" y="1379653"/>
                  <a:pt x="1185844" y="1393945"/>
                  <a:pt x="1193533" y="1320901"/>
                </a:cubicBezTo>
                <a:cubicBezTo>
                  <a:pt x="1209193" y="1172132"/>
                  <a:pt x="1188656" y="1248901"/>
                  <a:pt x="1222408" y="1147646"/>
                </a:cubicBezTo>
                <a:cubicBezTo>
                  <a:pt x="1230235" y="1124164"/>
                  <a:pt x="1232628" y="1108550"/>
                  <a:pt x="1251284" y="1089894"/>
                </a:cubicBezTo>
                <a:cubicBezTo>
                  <a:pt x="1259464" y="1081714"/>
                  <a:pt x="1270535" y="1077061"/>
                  <a:pt x="1280160" y="1070644"/>
                </a:cubicBezTo>
                <a:cubicBezTo>
                  <a:pt x="1331491" y="993645"/>
                  <a:pt x="1264121" y="1086682"/>
                  <a:pt x="1328286" y="1022518"/>
                </a:cubicBezTo>
                <a:cubicBezTo>
                  <a:pt x="1392459" y="958346"/>
                  <a:pt x="1299406" y="1025730"/>
                  <a:pt x="1376413" y="974391"/>
                </a:cubicBezTo>
                <a:cubicBezTo>
                  <a:pt x="1429250" y="895133"/>
                  <a:pt x="1360167" y="985957"/>
                  <a:pt x="1424539" y="935890"/>
                </a:cubicBezTo>
                <a:cubicBezTo>
                  <a:pt x="1446028" y="919176"/>
                  <a:pt x="1463040" y="897389"/>
                  <a:pt x="1482290" y="878139"/>
                </a:cubicBezTo>
                <a:lnTo>
                  <a:pt x="1511166" y="849263"/>
                </a:lnTo>
                <a:cubicBezTo>
                  <a:pt x="1534051" y="780606"/>
                  <a:pt x="1501602" y="863608"/>
                  <a:pt x="1549667" y="791511"/>
                </a:cubicBezTo>
                <a:cubicBezTo>
                  <a:pt x="1555295" y="783069"/>
                  <a:pt x="1554366" y="771504"/>
                  <a:pt x="1559293" y="762635"/>
                </a:cubicBezTo>
                <a:cubicBezTo>
                  <a:pt x="1570529" y="742411"/>
                  <a:pt x="1587447" y="725578"/>
                  <a:pt x="1597794" y="704884"/>
                </a:cubicBezTo>
                <a:cubicBezTo>
                  <a:pt x="1604211" y="692050"/>
                  <a:pt x="1609662" y="678687"/>
                  <a:pt x="1617044" y="666383"/>
                </a:cubicBezTo>
                <a:cubicBezTo>
                  <a:pt x="1628947" y="646544"/>
                  <a:pt x="1642711" y="627882"/>
                  <a:pt x="1655545" y="608631"/>
                </a:cubicBezTo>
                <a:cubicBezTo>
                  <a:pt x="1661962" y="599006"/>
                  <a:pt x="1669623" y="590102"/>
                  <a:pt x="1674796" y="579755"/>
                </a:cubicBezTo>
                <a:cubicBezTo>
                  <a:pt x="1681213" y="566921"/>
                  <a:pt x="1686664" y="553558"/>
                  <a:pt x="1694046" y="541254"/>
                </a:cubicBezTo>
                <a:cubicBezTo>
                  <a:pt x="1705949" y="521415"/>
                  <a:pt x="1719713" y="502753"/>
                  <a:pt x="1732547" y="483503"/>
                </a:cubicBezTo>
                <a:lnTo>
                  <a:pt x="1771048" y="425751"/>
                </a:lnTo>
                <a:lnTo>
                  <a:pt x="1790299" y="396875"/>
                </a:lnTo>
                <a:cubicBezTo>
                  <a:pt x="1793507" y="387250"/>
                  <a:pt x="1795387" y="377075"/>
                  <a:pt x="1799924" y="368000"/>
                </a:cubicBezTo>
                <a:cubicBezTo>
                  <a:pt x="1805098" y="357653"/>
                  <a:pt x="1814477" y="349695"/>
                  <a:pt x="1819175" y="339124"/>
                </a:cubicBezTo>
                <a:cubicBezTo>
                  <a:pt x="1864992" y="236034"/>
                  <a:pt x="1814109" y="317846"/>
                  <a:pt x="1857676" y="252496"/>
                </a:cubicBezTo>
                <a:cubicBezTo>
                  <a:pt x="1860884" y="242871"/>
                  <a:pt x="1862764" y="232696"/>
                  <a:pt x="1867301" y="223621"/>
                </a:cubicBezTo>
                <a:cubicBezTo>
                  <a:pt x="1872474" y="213274"/>
                  <a:pt x="1881853" y="205316"/>
                  <a:pt x="1886551" y="194745"/>
                </a:cubicBezTo>
                <a:cubicBezTo>
                  <a:pt x="1894792" y="176202"/>
                  <a:pt x="1899385" y="156244"/>
                  <a:pt x="1905802" y="136993"/>
                </a:cubicBezTo>
                <a:lnTo>
                  <a:pt x="1915427" y="108118"/>
                </a:lnTo>
                <a:cubicBezTo>
                  <a:pt x="1870509" y="40741"/>
                  <a:pt x="1896177" y="63200"/>
                  <a:pt x="1848050" y="31115"/>
                </a:cubicBezTo>
                <a:cubicBezTo>
                  <a:pt x="1841633" y="21490"/>
                  <a:pt x="1839540" y="6536"/>
                  <a:pt x="1828800" y="2240"/>
                </a:cubicBezTo>
                <a:cubicBezTo>
                  <a:pt x="1796880" y="-10528"/>
                  <a:pt x="1815966" y="34324"/>
                  <a:pt x="1809549" y="59991"/>
                </a:cubicBezTo>
                <a:close/>
              </a:path>
            </a:pathLst>
          </a:custGeom>
          <a:solidFill>
            <a:srgbClr val="203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: 도형 13"/>
          <p:cNvSpPr/>
          <p:nvPr/>
        </p:nvSpPr>
        <p:spPr>
          <a:xfrm>
            <a:off x="6870441" y="4340994"/>
            <a:ext cx="1997064" cy="1771048"/>
          </a:xfrm>
          <a:custGeom>
            <a:avLst/>
            <a:gdLst>
              <a:gd name="connsiteX0" fmla="*/ 1997 w 1997064"/>
              <a:gd name="connsiteY0" fmla="*/ 57751 h 1771048"/>
              <a:gd name="connsiteX1" fmla="*/ 78999 w 1997064"/>
              <a:gd name="connsiteY1" fmla="*/ 163629 h 1771048"/>
              <a:gd name="connsiteX2" fmla="*/ 98250 w 1997064"/>
              <a:gd name="connsiteY2" fmla="*/ 202130 h 1771048"/>
              <a:gd name="connsiteX3" fmla="*/ 117500 w 1997064"/>
              <a:gd name="connsiteY3" fmla="*/ 259882 h 1771048"/>
              <a:gd name="connsiteX4" fmla="*/ 136751 w 1997064"/>
              <a:gd name="connsiteY4" fmla="*/ 288758 h 1771048"/>
              <a:gd name="connsiteX5" fmla="*/ 156001 w 1997064"/>
              <a:gd name="connsiteY5" fmla="*/ 779646 h 1771048"/>
              <a:gd name="connsiteX6" fmla="*/ 184877 w 1997064"/>
              <a:gd name="connsiteY6" fmla="*/ 798897 h 1771048"/>
              <a:gd name="connsiteX7" fmla="*/ 223378 w 1997064"/>
              <a:gd name="connsiteY7" fmla="*/ 827772 h 1771048"/>
              <a:gd name="connsiteX8" fmla="*/ 252254 w 1997064"/>
              <a:gd name="connsiteY8" fmla="*/ 847023 h 1771048"/>
              <a:gd name="connsiteX9" fmla="*/ 310005 w 1997064"/>
              <a:gd name="connsiteY9" fmla="*/ 895149 h 1771048"/>
              <a:gd name="connsiteX10" fmla="*/ 348506 w 1997064"/>
              <a:gd name="connsiteY10" fmla="*/ 943275 h 1771048"/>
              <a:gd name="connsiteX11" fmla="*/ 387007 w 1997064"/>
              <a:gd name="connsiteY11" fmla="*/ 991402 h 1771048"/>
              <a:gd name="connsiteX12" fmla="*/ 415883 w 1997064"/>
              <a:gd name="connsiteY12" fmla="*/ 1078029 h 1771048"/>
              <a:gd name="connsiteX13" fmla="*/ 425508 w 1997064"/>
              <a:gd name="connsiteY13" fmla="*/ 1106905 h 1771048"/>
              <a:gd name="connsiteX14" fmla="*/ 415883 w 1997064"/>
              <a:gd name="connsiteY14" fmla="*/ 1347537 h 1771048"/>
              <a:gd name="connsiteX15" fmla="*/ 396633 w 1997064"/>
              <a:gd name="connsiteY15" fmla="*/ 1405288 h 1771048"/>
              <a:gd name="connsiteX16" fmla="*/ 377382 w 1997064"/>
              <a:gd name="connsiteY16" fmla="*/ 1501541 h 1771048"/>
              <a:gd name="connsiteX17" fmla="*/ 338881 w 1997064"/>
              <a:gd name="connsiteY17" fmla="*/ 1559292 h 1771048"/>
              <a:gd name="connsiteX18" fmla="*/ 377382 w 1997064"/>
              <a:gd name="connsiteY18" fmla="*/ 1636294 h 1771048"/>
              <a:gd name="connsiteX19" fmla="*/ 396633 w 1997064"/>
              <a:gd name="connsiteY19" fmla="*/ 1665170 h 1771048"/>
              <a:gd name="connsiteX20" fmla="*/ 454384 w 1997064"/>
              <a:gd name="connsiteY20" fmla="*/ 1684421 h 1771048"/>
              <a:gd name="connsiteX21" fmla="*/ 531386 w 1997064"/>
              <a:gd name="connsiteY21" fmla="*/ 1674795 h 1771048"/>
              <a:gd name="connsiteX22" fmla="*/ 569887 w 1997064"/>
              <a:gd name="connsiteY22" fmla="*/ 1665170 h 1771048"/>
              <a:gd name="connsiteX23" fmla="*/ 791268 w 1997064"/>
              <a:gd name="connsiteY23" fmla="*/ 1674795 h 1771048"/>
              <a:gd name="connsiteX24" fmla="*/ 849020 w 1997064"/>
              <a:gd name="connsiteY24" fmla="*/ 1713297 h 1771048"/>
              <a:gd name="connsiteX25" fmla="*/ 916397 w 1997064"/>
              <a:gd name="connsiteY25" fmla="*/ 1732547 h 1771048"/>
              <a:gd name="connsiteX26" fmla="*/ 1003024 w 1997064"/>
              <a:gd name="connsiteY26" fmla="*/ 1771048 h 1771048"/>
              <a:gd name="connsiteX27" fmla="*/ 1051151 w 1997064"/>
              <a:gd name="connsiteY27" fmla="*/ 1761423 h 1771048"/>
              <a:gd name="connsiteX28" fmla="*/ 1137778 w 1997064"/>
              <a:gd name="connsiteY28" fmla="*/ 1703671 h 1771048"/>
              <a:gd name="connsiteX29" fmla="*/ 1166654 w 1997064"/>
              <a:gd name="connsiteY29" fmla="*/ 1684421 h 1771048"/>
              <a:gd name="connsiteX30" fmla="*/ 1224405 w 1997064"/>
              <a:gd name="connsiteY30" fmla="*/ 1665170 h 1771048"/>
              <a:gd name="connsiteX31" fmla="*/ 1253281 w 1997064"/>
              <a:gd name="connsiteY31" fmla="*/ 1655545 h 1771048"/>
              <a:gd name="connsiteX32" fmla="*/ 1272532 w 1997064"/>
              <a:gd name="connsiteY32" fmla="*/ 1626669 h 1771048"/>
              <a:gd name="connsiteX33" fmla="*/ 1301407 w 1997064"/>
              <a:gd name="connsiteY33" fmla="*/ 1617044 h 1771048"/>
              <a:gd name="connsiteX34" fmla="*/ 1330283 w 1997064"/>
              <a:gd name="connsiteY34" fmla="*/ 1597793 h 1771048"/>
              <a:gd name="connsiteX35" fmla="*/ 1349534 w 1997064"/>
              <a:gd name="connsiteY35" fmla="*/ 1568918 h 1771048"/>
              <a:gd name="connsiteX36" fmla="*/ 1378410 w 1997064"/>
              <a:gd name="connsiteY36" fmla="*/ 1549667 h 1771048"/>
              <a:gd name="connsiteX37" fmla="*/ 1416911 w 1997064"/>
              <a:gd name="connsiteY37" fmla="*/ 1530417 h 1771048"/>
              <a:gd name="connsiteX38" fmla="*/ 1657542 w 1997064"/>
              <a:gd name="connsiteY38" fmla="*/ 1511166 h 1771048"/>
              <a:gd name="connsiteX39" fmla="*/ 1811546 w 1997064"/>
              <a:gd name="connsiteY39" fmla="*/ 1491915 h 1771048"/>
              <a:gd name="connsiteX40" fmla="*/ 1840422 w 1997064"/>
              <a:gd name="connsiteY40" fmla="*/ 1472665 h 1771048"/>
              <a:gd name="connsiteX41" fmla="*/ 1907799 w 1997064"/>
              <a:gd name="connsiteY41" fmla="*/ 1405288 h 1771048"/>
              <a:gd name="connsiteX42" fmla="*/ 1946300 w 1997064"/>
              <a:gd name="connsiteY42" fmla="*/ 1337911 h 1771048"/>
              <a:gd name="connsiteX43" fmla="*/ 1975176 w 1997064"/>
              <a:gd name="connsiteY43" fmla="*/ 1289785 h 1771048"/>
              <a:gd name="connsiteX44" fmla="*/ 1984801 w 1997064"/>
              <a:gd name="connsiteY44" fmla="*/ 1049153 h 1771048"/>
              <a:gd name="connsiteX45" fmla="*/ 1907799 w 1997064"/>
              <a:gd name="connsiteY45" fmla="*/ 981777 h 1771048"/>
              <a:gd name="connsiteX46" fmla="*/ 1830797 w 1997064"/>
              <a:gd name="connsiteY46" fmla="*/ 943275 h 1771048"/>
              <a:gd name="connsiteX47" fmla="*/ 1763420 w 1997064"/>
              <a:gd name="connsiteY47" fmla="*/ 924025 h 1771048"/>
              <a:gd name="connsiteX48" fmla="*/ 1609416 w 1997064"/>
              <a:gd name="connsiteY48" fmla="*/ 943275 h 1771048"/>
              <a:gd name="connsiteX49" fmla="*/ 1570915 w 1997064"/>
              <a:gd name="connsiteY49" fmla="*/ 952901 h 1771048"/>
              <a:gd name="connsiteX50" fmla="*/ 1522788 w 1997064"/>
              <a:gd name="connsiteY50" fmla="*/ 991402 h 1771048"/>
              <a:gd name="connsiteX51" fmla="*/ 1455412 w 1997064"/>
              <a:gd name="connsiteY51" fmla="*/ 1058779 h 1771048"/>
              <a:gd name="connsiteX52" fmla="*/ 1397660 w 1997064"/>
              <a:gd name="connsiteY52" fmla="*/ 1068404 h 1771048"/>
              <a:gd name="connsiteX53" fmla="*/ 1359159 w 1997064"/>
              <a:gd name="connsiteY53" fmla="*/ 1078029 h 1771048"/>
              <a:gd name="connsiteX54" fmla="*/ 1205155 w 1997064"/>
              <a:gd name="connsiteY54" fmla="*/ 1068404 h 1771048"/>
              <a:gd name="connsiteX55" fmla="*/ 1176279 w 1997064"/>
              <a:gd name="connsiteY55" fmla="*/ 1039528 h 1771048"/>
              <a:gd name="connsiteX56" fmla="*/ 1137778 w 1997064"/>
              <a:gd name="connsiteY56" fmla="*/ 991402 h 1771048"/>
              <a:gd name="connsiteX57" fmla="*/ 1099277 w 1997064"/>
              <a:gd name="connsiteY57" fmla="*/ 933650 h 1771048"/>
              <a:gd name="connsiteX58" fmla="*/ 1012650 w 1997064"/>
              <a:gd name="connsiteY58" fmla="*/ 856648 h 1771048"/>
              <a:gd name="connsiteX59" fmla="*/ 974148 w 1997064"/>
              <a:gd name="connsiteY59" fmla="*/ 818147 h 1771048"/>
              <a:gd name="connsiteX60" fmla="*/ 858645 w 1997064"/>
              <a:gd name="connsiteY60" fmla="*/ 741145 h 1771048"/>
              <a:gd name="connsiteX61" fmla="*/ 733517 w 1997064"/>
              <a:gd name="connsiteY61" fmla="*/ 673768 h 1771048"/>
              <a:gd name="connsiteX62" fmla="*/ 695016 w 1997064"/>
              <a:gd name="connsiteY62" fmla="*/ 635267 h 1771048"/>
              <a:gd name="connsiteX63" fmla="*/ 666140 w 1997064"/>
              <a:gd name="connsiteY63" fmla="*/ 616017 h 1771048"/>
              <a:gd name="connsiteX64" fmla="*/ 608388 w 1997064"/>
              <a:gd name="connsiteY64" fmla="*/ 558265 h 1771048"/>
              <a:gd name="connsiteX65" fmla="*/ 541012 w 1997064"/>
              <a:gd name="connsiteY65" fmla="*/ 510139 h 1771048"/>
              <a:gd name="connsiteX66" fmla="*/ 550637 w 1997064"/>
              <a:gd name="connsiteY66" fmla="*/ 462012 h 1771048"/>
              <a:gd name="connsiteX67" fmla="*/ 579513 w 1997064"/>
              <a:gd name="connsiteY67" fmla="*/ 433137 h 1771048"/>
              <a:gd name="connsiteX68" fmla="*/ 598763 w 1997064"/>
              <a:gd name="connsiteY68" fmla="*/ 404261 h 1771048"/>
              <a:gd name="connsiteX69" fmla="*/ 579513 w 1997064"/>
              <a:gd name="connsiteY69" fmla="*/ 317633 h 1771048"/>
              <a:gd name="connsiteX70" fmla="*/ 550637 w 1997064"/>
              <a:gd name="connsiteY70" fmla="*/ 279132 h 1771048"/>
              <a:gd name="connsiteX71" fmla="*/ 531386 w 1997064"/>
              <a:gd name="connsiteY71" fmla="*/ 250257 h 1771048"/>
              <a:gd name="connsiteX72" fmla="*/ 502511 w 1997064"/>
              <a:gd name="connsiteY72" fmla="*/ 231006 h 1771048"/>
              <a:gd name="connsiteX73" fmla="*/ 464010 w 1997064"/>
              <a:gd name="connsiteY73" fmla="*/ 202130 h 1771048"/>
              <a:gd name="connsiteX74" fmla="*/ 435134 w 1997064"/>
              <a:gd name="connsiteY74" fmla="*/ 173254 h 1771048"/>
              <a:gd name="connsiteX75" fmla="*/ 406258 w 1997064"/>
              <a:gd name="connsiteY75" fmla="*/ 154004 h 1771048"/>
              <a:gd name="connsiteX76" fmla="*/ 367757 w 1997064"/>
              <a:gd name="connsiteY76" fmla="*/ 125128 h 1771048"/>
              <a:gd name="connsiteX77" fmla="*/ 329256 w 1997064"/>
              <a:gd name="connsiteY77" fmla="*/ 105878 h 1771048"/>
              <a:gd name="connsiteX78" fmla="*/ 300380 w 1997064"/>
              <a:gd name="connsiteY78" fmla="*/ 86627 h 1771048"/>
              <a:gd name="connsiteX79" fmla="*/ 223378 w 1997064"/>
              <a:gd name="connsiteY79" fmla="*/ 48126 h 1771048"/>
              <a:gd name="connsiteX80" fmla="*/ 184877 w 1997064"/>
              <a:gd name="connsiteY80" fmla="*/ 28875 h 1771048"/>
              <a:gd name="connsiteX81" fmla="*/ 156001 w 1997064"/>
              <a:gd name="connsiteY81" fmla="*/ 9625 h 1771048"/>
              <a:gd name="connsiteX82" fmla="*/ 127125 w 1997064"/>
              <a:gd name="connsiteY82" fmla="*/ 0 h 1771048"/>
              <a:gd name="connsiteX83" fmla="*/ 21247 w 1997064"/>
              <a:gd name="connsiteY83" fmla="*/ 48126 h 1771048"/>
              <a:gd name="connsiteX84" fmla="*/ 1997 w 1997064"/>
              <a:gd name="connsiteY84" fmla="*/ 57751 h 177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997064" h="1771048">
                <a:moveTo>
                  <a:pt x="1997" y="57751"/>
                </a:moveTo>
                <a:cubicBezTo>
                  <a:pt x="11622" y="77002"/>
                  <a:pt x="62367" y="130366"/>
                  <a:pt x="78999" y="163629"/>
                </a:cubicBezTo>
                <a:cubicBezTo>
                  <a:pt x="85416" y="176463"/>
                  <a:pt x="92921" y="188808"/>
                  <a:pt x="98250" y="202130"/>
                </a:cubicBezTo>
                <a:cubicBezTo>
                  <a:pt x="105786" y="220971"/>
                  <a:pt x="106244" y="242998"/>
                  <a:pt x="117500" y="259882"/>
                </a:cubicBezTo>
                <a:lnTo>
                  <a:pt x="136751" y="288758"/>
                </a:lnTo>
                <a:cubicBezTo>
                  <a:pt x="197508" y="471029"/>
                  <a:pt x="109407" y="197216"/>
                  <a:pt x="156001" y="779646"/>
                </a:cubicBezTo>
                <a:cubicBezTo>
                  <a:pt x="156924" y="791177"/>
                  <a:pt x="175463" y="792173"/>
                  <a:pt x="184877" y="798897"/>
                </a:cubicBezTo>
                <a:cubicBezTo>
                  <a:pt x="197931" y="808221"/>
                  <a:pt x="210324" y="818448"/>
                  <a:pt x="223378" y="827772"/>
                </a:cubicBezTo>
                <a:cubicBezTo>
                  <a:pt x="232792" y="834496"/>
                  <a:pt x="243367" y="839617"/>
                  <a:pt x="252254" y="847023"/>
                </a:cubicBezTo>
                <a:cubicBezTo>
                  <a:pt x="326363" y="908781"/>
                  <a:pt x="238316" y="847356"/>
                  <a:pt x="310005" y="895149"/>
                </a:cubicBezTo>
                <a:cubicBezTo>
                  <a:pt x="334201" y="967731"/>
                  <a:pt x="298749" y="881079"/>
                  <a:pt x="348506" y="943275"/>
                </a:cubicBezTo>
                <a:cubicBezTo>
                  <a:pt x="401642" y="1009694"/>
                  <a:pt x="304254" y="936230"/>
                  <a:pt x="387007" y="991402"/>
                </a:cubicBezTo>
                <a:lnTo>
                  <a:pt x="415883" y="1078029"/>
                </a:lnTo>
                <a:lnTo>
                  <a:pt x="425508" y="1106905"/>
                </a:lnTo>
                <a:cubicBezTo>
                  <a:pt x="422300" y="1187116"/>
                  <a:pt x="423615" y="1267635"/>
                  <a:pt x="415883" y="1347537"/>
                </a:cubicBezTo>
                <a:cubicBezTo>
                  <a:pt x="413928" y="1367734"/>
                  <a:pt x="396633" y="1405288"/>
                  <a:pt x="396633" y="1405288"/>
                </a:cubicBezTo>
                <a:cubicBezTo>
                  <a:pt x="394242" y="1422022"/>
                  <a:pt x="390304" y="1478282"/>
                  <a:pt x="377382" y="1501541"/>
                </a:cubicBezTo>
                <a:cubicBezTo>
                  <a:pt x="366146" y="1521766"/>
                  <a:pt x="338881" y="1559292"/>
                  <a:pt x="338881" y="1559292"/>
                </a:cubicBezTo>
                <a:cubicBezTo>
                  <a:pt x="353175" y="1616469"/>
                  <a:pt x="339625" y="1583435"/>
                  <a:pt x="377382" y="1636294"/>
                </a:cubicBezTo>
                <a:cubicBezTo>
                  <a:pt x="384106" y="1645707"/>
                  <a:pt x="386823" y="1659039"/>
                  <a:pt x="396633" y="1665170"/>
                </a:cubicBezTo>
                <a:cubicBezTo>
                  <a:pt x="413840" y="1675925"/>
                  <a:pt x="454384" y="1684421"/>
                  <a:pt x="454384" y="1684421"/>
                </a:cubicBezTo>
                <a:cubicBezTo>
                  <a:pt x="480051" y="1681212"/>
                  <a:pt x="505871" y="1679048"/>
                  <a:pt x="531386" y="1674795"/>
                </a:cubicBezTo>
                <a:cubicBezTo>
                  <a:pt x="544435" y="1672620"/>
                  <a:pt x="556658" y="1665170"/>
                  <a:pt x="569887" y="1665170"/>
                </a:cubicBezTo>
                <a:cubicBezTo>
                  <a:pt x="643750" y="1665170"/>
                  <a:pt x="717474" y="1671587"/>
                  <a:pt x="791268" y="1674795"/>
                </a:cubicBezTo>
                <a:cubicBezTo>
                  <a:pt x="859931" y="1697684"/>
                  <a:pt x="776916" y="1665228"/>
                  <a:pt x="849020" y="1713297"/>
                </a:cubicBezTo>
                <a:cubicBezTo>
                  <a:pt x="857305" y="1718820"/>
                  <a:pt x="911263" y="1731264"/>
                  <a:pt x="916397" y="1732547"/>
                </a:cubicBezTo>
                <a:cubicBezTo>
                  <a:pt x="942486" y="1748201"/>
                  <a:pt x="969977" y="1771048"/>
                  <a:pt x="1003024" y="1771048"/>
                </a:cubicBezTo>
                <a:cubicBezTo>
                  <a:pt x="1019384" y="1771048"/>
                  <a:pt x="1035109" y="1764631"/>
                  <a:pt x="1051151" y="1761423"/>
                </a:cubicBezTo>
                <a:lnTo>
                  <a:pt x="1137778" y="1703671"/>
                </a:lnTo>
                <a:cubicBezTo>
                  <a:pt x="1147403" y="1697254"/>
                  <a:pt x="1155680" y="1688079"/>
                  <a:pt x="1166654" y="1684421"/>
                </a:cubicBezTo>
                <a:lnTo>
                  <a:pt x="1224405" y="1665170"/>
                </a:lnTo>
                <a:lnTo>
                  <a:pt x="1253281" y="1655545"/>
                </a:lnTo>
                <a:cubicBezTo>
                  <a:pt x="1259698" y="1645920"/>
                  <a:pt x="1263499" y="1633896"/>
                  <a:pt x="1272532" y="1626669"/>
                </a:cubicBezTo>
                <a:cubicBezTo>
                  <a:pt x="1280454" y="1620331"/>
                  <a:pt x="1292332" y="1621581"/>
                  <a:pt x="1301407" y="1617044"/>
                </a:cubicBezTo>
                <a:cubicBezTo>
                  <a:pt x="1311754" y="1611870"/>
                  <a:pt x="1320658" y="1604210"/>
                  <a:pt x="1330283" y="1597793"/>
                </a:cubicBezTo>
                <a:cubicBezTo>
                  <a:pt x="1336700" y="1588168"/>
                  <a:pt x="1341354" y="1577098"/>
                  <a:pt x="1349534" y="1568918"/>
                </a:cubicBezTo>
                <a:cubicBezTo>
                  <a:pt x="1357714" y="1560738"/>
                  <a:pt x="1368366" y="1555406"/>
                  <a:pt x="1378410" y="1549667"/>
                </a:cubicBezTo>
                <a:cubicBezTo>
                  <a:pt x="1390868" y="1542548"/>
                  <a:pt x="1403723" y="1536069"/>
                  <a:pt x="1416911" y="1530417"/>
                </a:cubicBezTo>
                <a:cubicBezTo>
                  <a:pt x="1488984" y="1499528"/>
                  <a:pt x="1601638" y="1513707"/>
                  <a:pt x="1657542" y="1511166"/>
                </a:cubicBezTo>
                <a:cubicBezTo>
                  <a:pt x="1750977" y="1480022"/>
                  <a:pt x="1573749" y="1536502"/>
                  <a:pt x="1811546" y="1491915"/>
                </a:cubicBezTo>
                <a:cubicBezTo>
                  <a:pt x="1822916" y="1489783"/>
                  <a:pt x="1831823" y="1480404"/>
                  <a:pt x="1840422" y="1472665"/>
                </a:cubicBezTo>
                <a:cubicBezTo>
                  <a:pt x="1864030" y="1451418"/>
                  <a:pt x="1890180" y="1431715"/>
                  <a:pt x="1907799" y="1405288"/>
                </a:cubicBezTo>
                <a:cubicBezTo>
                  <a:pt x="1948138" y="1344780"/>
                  <a:pt x="1905592" y="1411185"/>
                  <a:pt x="1946300" y="1337911"/>
                </a:cubicBezTo>
                <a:cubicBezTo>
                  <a:pt x="1955385" y="1321557"/>
                  <a:pt x="1965551" y="1305827"/>
                  <a:pt x="1975176" y="1289785"/>
                </a:cubicBezTo>
                <a:cubicBezTo>
                  <a:pt x="1997335" y="1178987"/>
                  <a:pt x="2006258" y="1177899"/>
                  <a:pt x="1984801" y="1049153"/>
                </a:cubicBezTo>
                <a:cubicBezTo>
                  <a:pt x="1979988" y="1020277"/>
                  <a:pt x="1920632" y="988194"/>
                  <a:pt x="1907799" y="981777"/>
                </a:cubicBezTo>
                <a:cubicBezTo>
                  <a:pt x="1882132" y="968943"/>
                  <a:pt x="1858637" y="950235"/>
                  <a:pt x="1830797" y="943275"/>
                </a:cubicBezTo>
                <a:cubicBezTo>
                  <a:pt x="1782453" y="931189"/>
                  <a:pt x="1804846" y="937833"/>
                  <a:pt x="1763420" y="924025"/>
                </a:cubicBezTo>
                <a:cubicBezTo>
                  <a:pt x="1712085" y="930442"/>
                  <a:pt x="1660578" y="935601"/>
                  <a:pt x="1609416" y="943275"/>
                </a:cubicBezTo>
                <a:cubicBezTo>
                  <a:pt x="1596334" y="945237"/>
                  <a:pt x="1582479" y="946477"/>
                  <a:pt x="1570915" y="952901"/>
                </a:cubicBezTo>
                <a:cubicBezTo>
                  <a:pt x="1552956" y="962878"/>
                  <a:pt x="1537315" y="976875"/>
                  <a:pt x="1522788" y="991402"/>
                </a:cubicBezTo>
                <a:cubicBezTo>
                  <a:pt x="1500735" y="1013455"/>
                  <a:pt x="1488050" y="1047900"/>
                  <a:pt x="1455412" y="1058779"/>
                </a:cubicBezTo>
                <a:cubicBezTo>
                  <a:pt x="1436897" y="1064951"/>
                  <a:pt x="1416797" y="1064577"/>
                  <a:pt x="1397660" y="1068404"/>
                </a:cubicBezTo>
                <a:cubicBezTo>
                  <a:pt x="1384688" y="1070998"/>
                  <a:pt x="1371993" y="1074821"/>
                  <a:pt x="1359159" y="1078029"/>
                </a:cubicBezTo>
                <a:cubicBezTo>
                  <a:pt x="1307824" y="1074821"/>
                  <a:pt x="1255487" y="1079000"/>
                  <a:pt x="1205155" y="1068404"/>
                </a:cubicBezTo>
                <a:cubicBezTo>
                  <a:pt x="1191835" y="1065600"/>
                  <a:pt x="1185243" y="1049772"/>
                  <a:pt x="1176279" y="1039528"/>
                </a:cubicBezTo>
                <a:cubicBezTo>
                  <a:pt x="1162751" y="1024067"/>
                  <a:pt x="1149861" y="1008017"/>
                  <a:pt x="1137778" y="991402"/>
                </a:cubicBezTo>
                <a:cubicBezTo>
                  <a:pt x="1124170" y="972691"/>
                  <a:pt x="1115637" y="950010"/>
                  <a:pt x="1099277" y="933650"/>
                </a:cubicBezTo>
                <a:cubicBezTo>
                  <a:pt x="959707" y="794080"/>
                  <a:pt x="1125940" y="955776"/>
                  <a:pt x="1012650" y="856648"/>
                </a:cubicBezTo>
                <a:cubicBezTo>
                  <a:pt x="998991" y="844696"/>
                  <a:pt x="988195" y="829640"/>
                  <a:pt x="974148" y="818147"/>
                </a:cubicBezTo>
                <a:cubicBezTo>
                  <a:pt x="951803" y="799865"/>
                  <a:pt x="889595" y="756620"/>
                  <a:pt x="858645" y="741145"/>
                </a:cubicBezTo>
                <a:cubicBezTo>
                  <a:pt x="806411" y="715027"/>
                  <a:pt x="783136" y="723387"/>
                  <a:pt x="733517" y="673768"/>
                </a:cubicBezTo>
                <a:cubicBezTo>
                  <a:pt x="720683" y="660934"/>
                  <a:pt x="708796" y="647078"/>
                  <a:pt x="695016" y="635267"/>
                </a:cubicBezTo>
                <a:cubicBezTo>
                  <a:pt x="686233" y="627739"/>
                  <a:pt x="674786" y="623702"/>
                  <a:pt x="666140" y="616017"/>
                </a:cubicBezTo>
                <a:cubicBezTo>
                  <a:pt x="645792" y="597930"/>
                  <a:pt x="630168" y="574600"/>
                  <a:pt x="608388" y="558265"/>
                </a:cubicBezTo>
                <a:cubicBezTo>
                  <a:pt x="560633" y="522448"/>
                  <a:pt x="583235" y="538288"/>
                  <a:pt x="541012" y="510139"/>
                </a:cubicBezTo>
                <a:cubicBezTo>
                  <a:pt x="544220" y="494097"/>
                  <a:pt x="543321" y="476645"/>
                  <a:pt x="550637" y="462012"/>
                </a:cubicBezTo>
                <a:cubicBezTo>
                  <a:pt x="556724" y="449837"/>
                  <a:pt x="570799" y="443594"/>
                  <a:pt x="579513" y="433137"/>
                </a:cubicBezTo>
                <a:cubicBezTo>
                  <a:pt x="586919" y="424250"/>
                  <a:pt x="592346" y="413886"/>
                  <a:pt x="598763" y="404261"/>
                </a:cubicBezTo>
                <a:cubicBezTo>
                  <a:pt x="592346" y="375385"/>
                  <a:pt x="590132" y="345242"/>
                  <a:pt x="579513" y="317633"/>
                </a:cubicBezTo>
                <a:cubicBezTo>
                  <a:pt x="573754" y="302660"/>
                  <a:pt x="559961" y="292186"/>
                  <a:pt x="550637" y="279132"/>
                </a:cubicBezTo>
                <a:cubicBezTo>
                  <a:pt x="543913" y="269719"/>
                  <a:pt x="539566" y="258437"/>
                  <a:pt x="531386" y="250257"/>
                </a:cubicBezTo>
                <a:cubicBezTo>
                  <a:pt x="523206" y="242077"/>
                  <a:pt x="511924" y="237730"/>
                  <a:pt x="502511" y="231006"/>
                </a:cubicBezTo>
                <a:cubicBezTo>
                  <a:pt x="489457" y="221682"/>
                  <a:pt x="476190" y="212570"/>
                  <a:pt x="464010" y="202130"/>
                </a:cubicBezTo>
                <a:cubicBezTo>
                  <a:pt x="453675" y="193271"/>
                  <a:pt x="445591" y="181968"/>
                  <a:pt x="435134" y="173254"/>
                </a:cubicBezTo>
                <a:cubicBezTo>
                  <a:pt x="426247" y="165848"/>
                  <a:pt x="415671" y="160728"/>
                  <a:pt x="406258" y="154004"/>
                </a:cubicBezTo>
                <a:cubicBezTo>
                  <a:pt x="393204" y="144680"/>
                  <a:pt x="381361" y="133630"/>
                  <a:pt x="367757" y="125128"/>
                </a:cubicBezTo>
                <a:cubicBezTo>
                  <a:pt x="355590" y="117523"/>
                  <a:pt x="341714" y="112997"/>
                  <a:pt x="329256" y="105878"/>
                </a:cubicBezTo>
                <a:cubicBezTo>
                  <a:pt x="319212" y="100139"/>
                  <a:pt x="310536" y="92167"/>
                  <a:pt x="300380" y="86627"/>
                </a:cubicBezTo>
                <a:cubicBezTo>
                  <a:pt x="275187" y="72885"/>
                  <a:pt x="249045" y="60960"/>
                  <a:pt x="223378" y="48126"/>
                </a:cubicBezTo>
                <a:cubicBezTo>
                  <a:pt x="210544" y="41709"/>
                  <a:pt x="196816" y="36834"/>
                  <a:pt x="184877" y="28875"/>
                </a:cubicBezTo>
                <a:cubicBezTo>
                  <a:pt x="175252" y="22458"/>
                  <a:pt x="166348" y="14798"/>
                  <a:pt x="156001" y="9625"/>
                </a:cubicBezTo>
                <a:cubicBezTo>
                  <a:pt x="146926" y="5088"/>
                  <a:pt x="136750" y="3208"/>
                  <a:pt x="127125" y="0"/>
                </a:cubicBezTo>
                <a:cubicBezTo>
                  <a:pt x="26388" y="10073"/>
                  <a:pt x="35133" y="-21300"/>
                  <a:pt x="21247" y="48126"/>
                </a:cubicBezTo>
                <a:cubicBezTo>
                  <a:pt x="20618" y="51272"/>
                  <a:pt x="-7628" y="38500"/>
                  <a:pt x="1997" y="57751"/>
                </a:cubicBezTo>
                <a:close/>
              </a:path>
            </a:pathLst>
          </a:custGeom>
          <a:solidFill>
            <a:srgbClr val="203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3396" b="2466"/>
          <a:stretch/>
        </p:blipFill>
        <p:spPr>
          <a:xfrm>
            <a:off x="9840885" y="1786929"/>
            <a:ext cx="2117999" cy="1098264"/>
          </a:xfrm>
          <a:prstGeom prst="rect">
            <a:avLst/>
          </a:prstGeom>
        </p:spPr>
      </p:pic>
      <p:sp>
        <p:nvSpPr>
          <p:cNvPr id="17" name="말풍선: 사각형 16"/>
          <p:cNvSpPr/>
          <p:nvPr/>
        </p:nvSpPr>
        <p:spPr>
          <a:xfrm>
            <a:off x="1522660" y="2146433"/>
            <a:ext cx="1825173" cy="379257"/>
          </a:xfrm>
          <a:prstGeom prst="wedgeRectCallout">
            <a:avLst>
              <a:gd name="adj1" fmla="val 47640"/>
              <a:gd name="adj2" fmla="val 136442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주변 시설물</a:t>
            </a:r>
          </a:p>
        </p:txBody>
      </p:sp>
      <p:sp>
        <p:nvSpPr>
          <p:cNvPr id="18" name="말풍선: 사각형 17"/>
          <p:cNvSpPr/>
          <p:nvPr/>
        </p:nvSpPr>
        <p:spPr>
          <a:xfrm>
            <a:off x="7868973" y="1886551"/>
            <a:ext cx="1825173" cy="379257"/>
          </a:xfrm>
          <a:prstGeom prst="wedgeRectCallout">
            <a:avLst>
              <a:gd name="adj1" fmla="val -48340"/>
              <a:gd name="adj2" fmla="val 126290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>
                <a:solidFill>
                  <a:schemeClr val="tx1"/>
                </a:solidFill>
              </a:rPr>
              <a:t>탐사 지역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4" y="2694006"/>
            <a:ext cx="2451014" cy="32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37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5" name="직사각형 4"/>
          <p:cNvSpPr/>
          <p:nvPr/>
        </p:nvSpPr>
        <p:spPr>
          <a:xfrm>
            <a:off x="693019" y="385010"/>
            <a:ext cx="10876548" cy="1116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/>
              <a:t>Act 9 </a:t>
            </a:r>
            <a:r>
              <a:rPr lang="ko-KR" altLang="en-US" sz="1200" dirty="0"/>
              <a:t>몬스터 설정</a:t>
            </a:r>
            <a:endParaRPr lang="en-US" altLang="ko-KR" sz="1200" dirty="0"/>
          </a:p>
          <a:p>
            <a:r>
              <a:rPr lang="en-US" altLang="ko-KR" sz="1200" dirty="0"/>
              <a:t> - </a:t>
            </a:r>
            <a:r>
              <a:rPr lang="ko-KR" altLang="en-US" sz="1200" dirty="0"/>
              <a:t>몬스터 설정 세부 문서는 별도로 전달</a:t>
            </a:r>
            <a:r>
              <a:rPr lang="en-US" altLang="ko-KR" sz="1200" dirty="0"/>
              <a:t>.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9" y="1699109"/>
            <a:ext cx="3914274" cy="180423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666703" y="3667099"/>
            <a:ext cx="2381250" cy="291670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1" y="1606421"/>
            <a:ext cx="2353522" cy="230645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48" y="4328647"/>
            <a:ext cx="3006878" cy="2255158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0" t="5614" r="16860" b="13965"/>
          <a:stretch/>
        </p:blipFill>
        <p:spPr>
          <a:xfrm>
            <a:off x="10082347" y="3912871"/>
            <a:ext cx="1811696" cy="267093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29" y="1672388"/>
            <a:ext cx="2634728" cy="2507382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7" t="3961" r="42125" b="1852"/>
          <a:stretch/>
        </p:blipFill>
        <p:spPr>
          <a:xfrm>
            <a:off x="7804939" y="1623363"/>
            <a:ext cx="1513551" cy="250738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74" y="4328647"/>
            <a:ext cx="3754153" cy="2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85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159</Words>
  <Application>Microsoft Office PowerPoint</Application>
  <PresentationFormat>와이드스크린</PresentationFormat>
  <Paragraphs>31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8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taekhoon</dc:creator>
  <cp:lastModifiedBy>taekhoon</cp:lastModifiedBy>
  <cp:revision>58</cp:revision>
  <dcterms:created xsi:type="dcterms:W3CDTF">2016-12-06T02:07:13Z</dcterms:created>
  <dcterms:modified xsi:type="dcterms:W3CDTF">2016-12-08T11:59:50Z</dcterms:modified>
</cp:coreProperties>
</file>