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4" r:id="rId4"/>
    <p:sldId id="276" r:id="rId5"/>
    <p:sldId id="281" r:id="rId6"/>
    <p:sldId id="280" r:id="rId7"/>
    <p:sldId id="283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FFDA65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0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89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3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12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81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4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18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98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93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79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6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066FF-A846-4166-9725-4503AD78BDAF}" type="datetimeFigureOut">
              <a:rPr lang="ko-KR" altLang="en-US" smtClean="0"/>
              <a:t>2017-01-12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44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7" y="685417"/>
            <a:ext cx="10212225" cy="5487166"/>
          </a:xfrm>
          <a:prstGeom prst="rect">
            <a:avLst/>
          </a:prstGeom>
        </p:spPr>
      </p:pic>
      <p:sp>
        <p:nvSpPr>
          <p:cNvPr id="24" name="설명선: 굽은 선 23"/>
          <p:cNvSpPr/>
          <p:nvPr/>
        </p:nvSpPr>
        <p:spPr>
          <a:xfrm flipH="1">
            <a:off x="7167489" y="750863"/>
            <a:ext cx="1301262" cy="4396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064"/>
              <a:gd name="adj6" fmla="val -56720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물약 아이템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저장 장소</a:t>
            </a:r>
            <a:endParaRPr lang="en-US" altLang="ko-KR" sz="1000" dirty="0">
              <a:solidFill>
                <a:srgbClr val="0070C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226999" y="1027291"/>
            <a:ext cx="858833" cy="483577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설명선: 굽은 선 6"/>
          <p:cNvSpPr/>
          <p:nvPr/>
        </p:nvSpPr>
        <p:spPr>
          <a:xfrm flipH="1">
            <a:off x="2610612" y="1232809"/>
            <a:ext cx="1542288" cy="556117"/>
          </a:xfrm>
          <a:prstGeom prst="borderCallout2">
            <a:avLst>
              <a:gd name="adj1" fmla="val 48940"/>
              <a:gd name="adj2" fmla="val -3981"/>
              <a:gd name="adj3" fmla="val 48940"/>
              <a:gd name="adj4" fmla="val -16667"/>
              <a:gd name="adj5" fmla="val 19227"/>
              <a:gd name="adj6" fmla="val -27625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물약 아이템 장착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슬롯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587234" y="1131450"/>
            <a:ext cx="723319" cy="750104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16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3" y="680654"/>
            <a:ext cx="10164594" cy="5496692"/>
          </a:xfrm>
          <a:prstGeom prst="rect">
            <a:avLst/>
          </a:prstGeom>
        </p:spPr>
      </p:pic>
      <p:sp>
        <p:nvSpPr>
          <p:cNvPr id="3" name="설명선: 굽은 선 2"/>
          <p:cNvSpPr/>
          <p:nvPr/>
        </p:nvSpPr>
        <p:spPr>
          <a:xfrm flipH="1">
            <a:off x="8310489" y="4530614"/>
            <a:ext cx="1301262" cy="4396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3936"/>
              <a:gd name="adj6" fmla="val -26990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물약 아이템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장착 버튼</a:t>
            </a:r>
            <a:r>
              <a:rPr lang="en-US" altLang="ko-KR" sz="1000" dirty="0">
                <a:solidFill>
                  <a:srgbClr val="0070C0"/>
                </a:solidFill>
              </a:rPr>
              <a:t>(</a:t>
            </a:r>
            <a:r>
              <a:rPr lang="ko-KR" altLang="en-US" sz="1000" dirty="0">
                <a:solidFill>
                  <a:srgbClr val="0070C0"/>
                </a:solidFill>
              </a:rPr>
              <a:t>추가</a:t>
            </a:r>
            <a:r>
              <a:rPr lang="en-US" altLang="ko-KR" sz="1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390185" y="3807069"/>
            <a:ext cx="1002323" cy="39565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57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2" y="666364"/>
            <a:ext cx="10136015" cy="5525271"/>
          </a:xfrm>
          <a:prstGeom prst="rect">
            <a:avLst/>
          </a:prstGeom>
        </p:spPr>
      </p:pic>
      <p:sp>
        <p:nvSpPr>
          <p:cNvPr id="3" name="설명선: 굽은 선 2"/>
          <p:cNvSpPr/>
          <p:nvPr/>
        </p:nvSpPr>
        <p:spPr>
          <a:xfrm flipH="1">
            <a:off x="2674620" y="1151792"/>
            <a:ext cx="1301262" cy="439614"/>
          </a:xfrm>
          <a:prstGeom prst="borderCallout2">
            <a:avLst>
              <a:gd name="adj1" fmla="val 20750"/>
              <a:gd name="adj2" fmla="val -1576"/>
              <a:gd name="adj3" fmla="val 22750"/>
              <a:gd name="adj4" fmla="val -22748"/>
              <a:gd name="adj5" fmla="val 72064"/>
              <a:gd name="adj6" fmla="val -48612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물약 아이템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장착 처리</a:t>
            </a:r>
            <a:endParaRPr lang="en-US" altLang="ko-KR" sz="1000" dirty="0">
              <a:solidFill>
                <a:srgbClr val="0070C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11394" y="1151792"/>
            <a:ext cx="725537" cy="741128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45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2" y="656838"/>
            <a:ext cx="10136015" cy="5544324"/>
          </a:xfrm>
          <a:prstGeom prst="rect">
            <a:avLst/>
          </a:prstGeom>
        </p:spPr>
      </p:pic>
      <p:sp>
        <p:nvSpPr>
          <p:cNvPr id="9" name="설명선: 굽은 선 8"/>
          <p:cNvSpPr/>
          <p:nvPr/>
        </p:nvSpPr>
        <p:spPr>
          <a:xfrm flipH="1">
            <a:off x="7491046" y="4530614"/>
            <a:ext cx="2120705" cy="4396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3936"/>
              <a:gd name="adj6" fmla="val -26990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장착된 물약 아이템 선택 시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해제 버튼</a:t>
            </a:r>
            <a:r>
              <a:rPr lang="en-US" altLang="ko-KR" sz="1000" dirty="0">
                <a:solidFill>
                  <a:srgbClr val="0070C0"/>
                </a:solidFill>
              </a:rPr>
              <a:t>(</a:t>
            </a:r>
            <a:r>
              <a:rPr lang="ko-KR" altLang="en-US" sz="1000" dirty="0">
                <a:solidFill>
                  <a:srgbClr val="0070C0"/>
                </a:solidFill>
              </a:rPr>
              <a:t>추가</a:t>
            </a:r>
            <a:r>
              <a:rPr lang="en-US" altLang="ko-KR" sz="1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390185" y="3807069"/>
            <a:ext cx="1002323" cy="39565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93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7" y="675891"/>
            <a:ext cx="10183646" cy="5506218"/>
          </a:xfrm>
          <a:prstGeom prst="rect">
            <a:avLst/>
          </a:prstGeom>
        </p:spPr>
      </p:pic>
      <p:sp>
        <p:nvSpPr>
          <p:cNvPr id="9" name="설명선: 굽은 선 8"/>
          <p:cNvSpPr/>
          <p:nvPr/>
        </p:nvSpPr>
        <p:spPr>
          <a:xfrm flipH="1">
            <a:off x="7640515" y="3209193"/>
            <a:ext cx="2120705" cy="4396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3936"/>
              <a:gd name="adj6" fmla="val -26990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장착된 물약 아이템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사용 버튼</a:t>
            </a:r>
            <a:r>
              <a:rPr lang="en-US" altLang="ko-KR" sz="1000" dirty="0">
                <a:solidFill>
                  <a:srgbClr val="0070C0"/>
                </a:solidFill>
              </a:rPr>
              <a:t>(</a:t>
            </a:r>
            <a:r>
              <a:rPr lang="ko-KR" altLang="en-US" sz="1000" dirty="0">
                <a:solidFill>
                  <a:srgbClr val="0070C0"/>
                </a:solidFill>
              </a:rPr>
              <a:t>추가</a:t>
            </a:r>
            <a:r>
              <a:rPr lang="en-US" altLang="ko-KR" sz="1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타원 3"/>
          <p:cNvSpPr/>
          <p:nvPr/>
        </p:nvSpPr>
        <p:spPr>
          <a:xfrm>
            <a:off x="10244866" y="2327524"/>
            <a:ext cx="615462" cy="615462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설명선: 굽은 선 6"/>
          <p:cNvSpPr/>
          <p:nvPr/>
        </p:nvSpPr>
        <p:spPr>
          <a:xfrm flipH="1">
            <a:off x="7262443" y="1626578"/>
            <a:ext cx="2120705" cy="8331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354"/>
              <a:gd name="adj6" fmla="val -24917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장착된 물약 아이템 자동 방식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활성화 상태 시 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사용 시점 선택 버튼</a:t>
            </a:r>
            <a:r>
              <a:rPr lang="en-US" altLang="ko-KR" sz="1000" dirty="0">
                <a:solidFill>
                  <a:srgbClr val="0070C0"/>
                </a:solidFill>
              </a:rPr>
              <a:t>(</a:t>
            </a:r>
            <a:r>
              <a:rPr lang="ko-KR" altLang="en-US" sz="1000" dirty="0">
                <a:solidFill>
                  <a:srgbClr val="0070C0"/>
                </a:solidFill>
              </a:rPr>
              <a:t>추가</a:t>
            </a:r>
            <a:r>
              <a:rPr lang="en-US" altLang="ko-KR" sz="1000" dirty="0">
                <a:solidFill>
                  <a:srgbClr val="0070C0"/>
                </a:solidFill>
              </a:rPr>
              <a:t>)</a:t>
            </a:r>
            <a:r>
              <a:rPr lang="ko-KR" altLang="en-US" sz="1000" dirty="0">
                <a:solidFill>
                  <a:srgbClr val="0070C0"/>
                </a:solidFill>
              </a:rPr>
              <a:t> 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en-US" altLang="ko-KR" sz="1000" dirty="0">
                <a:solidFill>
                  <a:srgbClr val="0070C0"/>
                </a:solidFill>
              </a:rPr>
              <a:t>Default 75%</a:t>
            </a:r>
          </a:p>
        </p:txBody>
      </p:sp>
      <p:sp>
        <p:nvSpPr>
          <p:cNvPr id="8" name="타원 7"/>
          <p:cNvSpPr/>
          <p:nvPr/>
        </p:nvSpPr>
        <p:spPr>
          <a:xfrm>
            <a:off x="9890994" y="1764816"/>
            <a:ext cx="615462" cy="615462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51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0" y="661601"/>
            <a:ext cx="10174120" cy="5534797"/>
          </a:xfrm>
          <a:prstGeom prst="rect">
            <a:avLst/>
          </a:prstGeom>
        </p:spPr>
      </p:pic>
      <p:sp>
        <p:nvSpPr>
          <p:cNvPr id="3" name="설명선: 굽은 선 2"/>
          <p:cNvSpPr/>
          <p:nvPr/>
        </p:nvSpPr>
        <p:spPr>
          <a:xfrm flipH="1">
            <a:off x="7930659" y="2646484"/>
            <a:ext cx="2120705" cy="6066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3936"/>
              <a:gd name="adj6" fmla="val -26990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장착된 물약 아이템 사용 방식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자동</a:t>
            </a:r>
            <a:r>
              <a:rPr lang="en-US" altLang="ko-KR" sz="1000" dirty="0">
                <a:solidFill>
                  <a:srgbClr val="0070C0"/>
                </a:solidFill>
              </a:rPr>
              <a:t>, </a:t>
            </a:r>
            <a:r>
              <a:rPr lang="ko-KR" altLang="en-US" sz="1000" dirty="0">
                <a:solidFill>
                  <a:srgbClr val="0070C0"/>
                </a:solidFill>
              </a:rPr>
              <a:t>수동 버튼</a:t>
            </a:r>
            <a:r>
              <a:rPr lang="en-US" altLang="ko-KR" sz="1000" dirty="0">
                <a:solidFill>
                  <a:srgbClr val="0070C0"/>
                </a:solidFill>
              </a:rPr>
              <a:t>(</a:t>
            </a:r>
            <a:r>
              <a:rPr lang="ko-KR" altLang="en-US" sz="1000" dirty="0">
                <a:solidFill>
                  <a:srgbClr val="0070C0"/>
                </a:solidFill>
              </a:rPr>
              <a:t>추가</a:t>
            </a:r>
            <a:r>
              <a:rPr lang="en-US" altLang="ko-KR" sz="1000" dirty="0">
                <a:solidFill>
                  <a:srgbClr val="0070C0"/>
                </a:solidFill>
              </a:rPr>
              <a:t>)</a:t>
            </a:r>
          </a:p>
          <a:p>
            <a:r>
              <a:rPr lang="ko-KR" altLang="en-US" sz="1000" dirty="0">
                <a:solidFill>
                  <a:srgbClr val="0070C0"/>
                </a:solidFill>
              </a:rPr>
              <a:t>터치 시 상태 변경 </a:t>
            </a:r>
            <a:endParaRPr lang="en-US" altLang="ko-KR" sz="1000" dirty="0">
              <a:solidFill>
                <a:srgbClr val="0070C0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10535011" y="1764816"/>
            <a:ext cx="615462" cy="615462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설명선: 굽은 선 4"/>
          <p:cNvSpPr/>
          <p:nvPr/>
        </p:nvSpPr>
        <p:spPr>
          <a:xfrm flipH="1">
            <a:off x="8238392" y="1208699"/>
            <a:ext cx="2007576" cy="556117"/>
          </a:xfrm>
          <a:prstGeom prst="borderCallout2">
            <a:avLst>
              <a:gd name="adj1" fmla="val 48940"/>
              <a:gd name="adj2" fmla="val -3981"/>
              <a:gd name="adj3" fmla="val 48940"/>
              <a:gd name="adj4" fmla="val -16667"/>
              <a:gd name="adj5" fmla="val 123574"/>
              <a:gd name="adj6" fmla="val -28731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물약 아이템 자동 활성화 연출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버튼 주위를 도는 효과</a:t>
            </a:r>
          </a:p>
        </p:txBody>
      </p:sp>
    </p:spTree>
    <p:extLst>
      <p:ext uri="{BB962C8B-B14F-4D97-AF65-F5344CB8AC3E}">
        <p14:creationId xmlns:p14="http://schemas.microsoft.com/office/powerpoint/2010/main" val="360882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0" y="661601"/>
            <a:ext cx="10174120" cy="5534797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9917370" y="1764816"/>
            <a:ext cx="615462" cy="615462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684360" y="1681290"/>
            <a:ext cx="1498700" cy="1397976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4" t="17473" b="55287"/>
          <a:stretch/>
        </p:blipFill>
        <p:spPr>
          <a:xfrm>
            <a:off x="8519747" y="2616946"/>
            <a:ext cx="1556950" cy="149469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476497" y="2616945"/>
            <a:ext cx="1600199" cy="1494694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0" t="17437" r="-1" b="55550"/>
          <a:stretch/>
        </p:blipFill>
        <p:spPr>
          <a:xfrm>
            <a:off x="7262443" y="3605922"/>
            <a:ext cx="1556039" cy="148476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262442" y="3605921"/>
            <a:ext cx="1556040" cy="1494693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설명선: 굽은 선 12"/>
          <p:cNvSpPr/>
          <p:nvPr/>
        </p:nvSpPr>
        <p:spPr>
          <a:xfrm flipH="1">
            <a:off x="6568922" y="980275"/>
            <a:ext cx="2505808" cy="8854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812"/>
              <a:gd name="adj6" fmla="val -37517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물약 아이템 사용 자동 활성화 상태에서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터치 시 사용 시점</a:t>
            </a:r>
            <a:r>
              <a:rPr lang="en-US" altLang="ko-KR" sz="1000" dirty="0">
                <a:solidFill>
                  <a:srgbClr val="0070C0"/>
                </a:solidFill>
              </a:rPr>
              <a:t>(</a:t>
            </a:r>
            <a:r>
              <a:rPr lang="ko-KR" altLang="en-US" sz="1000" dirty="0">
                <a:solidFill>
                  <a:srgbClr val="0070C0"/>
                </a:solidFill>
              </a:rPr>
              <a:t>조건</a:t>
            </a:r>
            <a:r>
              <a:rPr lang="en-US" altLang="ko-KR" sz="1000" dirty="0">
                <a:solidFill>
                  <a:srgbClr val="0070C0"/>
                </a:solidFill>
              </a:rPr>
              <a:t>) </a:t>
            </a:r>
            <a:r>
              <a:rPr lang="ko-KR" altLang="en-US" sz="1000" dirty="0">
                <a:solidFill>
                  <a:srgbClr val="0070C0"/>
                </a:solidFill>
              </a:rPr>
              <a:t>변경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en-US" altLang="ko-KR" sz="1000" dirty="0">
                <a:solidFill>
                  <a:srgbClr val="0070C0"/>
                </a:solidFill>
              </a:rPr>
              <a:t>HP 75% &gt;&gt; 50% &gt;&gt; 35%</a:t>
            </a:r>
            <a:r>
              <a:rPr lang="ko-KR" altLang="en-US" sz="1000" dirty="0">
                <a:solidFill>
                  <a:srgbClr val="0070C0"/>
                </a:solidFill>
              </a:rPr>
              <a:t> </a:t>
            </a:r>
            <a:r>
              <a:rPr lang="en-US" altLang="ko-KR" sz="1000" dirty="0">
                <a:solidFill>
                  <a:srgbClr val="0070C0"/>
                </a:solidFill>
              </a:rPr>
              <a:t>&gt;&gt; 75%</a:t>
            </a:r>
          </a:p>
          <a:p>
            <a:r>
              <a:rPr lang="ko-KR" altLang="en-US" sz="1000" dirty="0">
                <a:solidFill>
                  <a:srgbClr val="0070C0"/>
                </a:solidFill>
              </a:rPr>
              <a:t>순차적 변경</a:t>
            </a:r>
            <a:endParaRPr lang="en-US" altLang="ko-KR" sz="1000" dirty="0">
              <a:solidFill>
                <a:srgbClr val="0070C0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765376" y="2748830"/>
            <a:ext cx="615462" cy="615462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7514095" y="3724052"/>
            <a:ext cx="615462" cy="615462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연결선: 꺾임 3"/>
          <p:cNvCxnSpPr>
            <a:stCxn id="15" idx="0"/>
          </p:cNvCxnSpPr>
          <p:nvPr/>
        </p:nvCxnSpPr>
        <p:spPr>
          <a:xfrm rot="5400000" flipH="1" flipV="1">
            <a:off x="7959856" y="2918532"/>
            <a:ext cx="667491" cy="943550"/>
          </a:xfrm>
          <a:prstGeom prst="bentConnector2">
            <a:avLst/>
          </a:prstGeom>
          <a:ln w="28575">
            <a:solidFill>
              <a:srgbClr val="00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연결선: 꺾임 15"/>
          <p:cNvCxnSpPr>
            <a:cxnSpLocks/>
            <a:stCxn id="14" idx="0"/>
            <a:endCxn id="6" idx="2"/>
          </p:cNvCxnSpPr>
          <p:nvPr/>
        </p:nvCxnSpPr>
        <p:spPr>
          <a:xfrm rot="5400000" flipH="1" flipV="1">
            <a:off x="9157097" y="1988558"/>
            <a:ext cx="676283" cy="844263"/>
          </a:xfrm>
          <a:prstGeom prst="bentConnector2">
            <a:avLst/>
          </a:prstGeom>
          <a:ln w="28575">
            <a:solidFill>
              <a:srgbClr val="00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18"/>
          <p:cNvCxnSpPr>
            <a:cxnSpLocks/>
            <a:stCxn id="6" idx="4"/>
            <a:endCxn id="15" idx="6"/>
          </p:cNvCxnSpPr>
          <p:nvPr/>
        </p:nvCxnSpPr>
        <p:spPr>
          <a:xfrm rot="5400000">
            <a:off x="8351577" y="2158258"/>
            <a:ext cx="1651505" cy="2095544"/>
          </a:xfrm>
          <a:prstGeom prst="bentConnector2">
            <a:avLst/>
          </a:prstGeom>
          <a:ln w="28575">
            <a:solidFill>
              <a:srgbClr val="00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2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108</Words>
  <Application>Microsoft Office PowerPoint</Application>
  <PresentationFormat>와이드스크린</PresentationFormat>
  <Paragraphs>25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taekhoon</dc:creator>
  <cp:lastModifiedBy>taekhoon</cp:lastModifiedBy>
  <cp:revision>137</cp:revision>
  <dcterms:created xsi:type="dcterms:W3CDTF">2016-12-28T00:07:30Z</dcterms:created>
  <dcterms:modified xsi:type="dcterms:W3CDTF">2017-01-12T06:48:38Z</dcterms:modified>
</cp:coreProperties>
</file>