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5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2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6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05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1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02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22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6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37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1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6AF1-364C-4050-81F6-F79871C6C273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87CB-F931-4743-A49D-1D7FB3C432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8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image" Target="../media/image9.JP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85775"/>
            <a:ext cx="9791700" cy="58864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3" r="79358" b="30863"/>
          <a:stretch/>
        </p:blipFill>
        <p:spPr>
          <a:xfrm>
            <a:off x="9695742" y="587229"/>
            <a:ext cx="510216" cy="399283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10374640" y="1176408"/>
            <a:ext cx="548081" cy="545285"/>
            <a:chOff x="10374640" y="1176408"/>
            <a:chExt cx="548081" cy="545285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67933" r="25631" b="20886"/>
            <a:stretch/>
          </p:blipFill>
          <p:spPr>
            <a:xfrm>
              <a:off x="10374640" y="1176408"/>
              <a:ext cx="548081" cy="545285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534" y="1224793"/>
              <a:ext cx="448514" cy="448514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10260752" y="1812616"/>
            <a:ext cx="775855" cy="545285"/>
            <a:chOff x="10260752" y="1812616"/>
            <a:chExt cx="775855" cy="545285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67933" r="25631" b="20886"/>
            <a:stretch/>
          </p:blipFill>
          <p:spPr>
            <a:xfrm>
              <a:off x="10374640" y="1812616"/>
              <a:ext cx="548081" cy="545285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82690" r="81396"/>
            <a:stretch/>
          </p:blipFill>
          <p:spPr>
            <a:xfrm>
              <a:off x="10450645" y="1863309"/>
              <a:ext cx="422292" cy="414960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10260752" y="2114621"/>
              <a:ext cx="775855" cy="22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패키지</a:t>
              </a: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10261513" y="1477453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메뉴</a:t>
            </a:r>
          </a:p>
        </p:txBody>
      </p:sp>
      <p:sp>
        <p:nvSpPr>
          <p:cNvPr id="38" name="설명선: 굽은 선 37"/>
          <p:cNvSpPr/>
          <p:nvPr/>
        </p:nvSpPr>
        <p:spPr>
          <a:xfrm flipH="1">
            <a:off x="6795082" y="1054347"/>
            <a:ext cx="1673579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930"/>
              <a:gd name="adj6" fmla="val -72643"/>
            </a:avLst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우편함 위치 수정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우편함 아이콘 변경</a:t>
            </a:r>
          </a:p>
        </p:txBody>
      </p:sp>
      <p:sp>
        <p:nvSpPr>
          <p:cNvPr id="40" name="타원 39"/>
          <p:cNvSpPr/>
          <p:nvPr/>
        </p:nvSpPr>
        <p:spPr>
          <a:xfrm>
            <a:off x="9631920" y="485776"/>
            <a:ext cx="637860" cy="6243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10329749" y="1136897"/>
            <a:ext cx="637860" cy="624306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10329749" y="1779254"/>
            <a:ext cx="637860" cy="6243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설명선: 굽은 선 46"/>
          <p:cNvSpPr/>
          <p:nvPr/>
        </p:nvSpPr>
        <p:spPr>
          <a:xfrm flipH="1">
            <a:off x="7004807" y="1945255"/>
            <a:ext cx="2067863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053"/>
              <a:gd name="adj6" fmla="val -61623"/>
            </a:avLst>
          </a:prstGeom>
          <a:solidFill>
            <a:schemeClr val="bg1">
              <a:lumMod val="5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메뉴 묶음 아이콘 위치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메뉴 묶음  닫힘 아이콘 설정</a:t>
            </a:r>
          </a:p>
        </p:txBody>
      </p:sp>
      <p:sp>
        <p:nvSpPr>
          <p:cNvPr id="48" name="설명선: 굽은 선 47"/>
          <p:cNvSpPr/>
          <p:nvPr/>
        </p:nvSpPr>
        <p:spPr>
          <a:xfrm flipH="1">
            <a:off x="7323588" y="2899856"/>
            <a:ext cx="2076249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694"/>
              <a:gd name="adj6" fmla="val -61368"/>
            </a:avLst>
          </a:prstGeom>
          <a:solidFill>
            <a:schemeClr val="bg1">
              <a:lumMod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패키지 묶음 아이콘 위치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패키지 묶음 닫힘 아이콘 설정</a:t>
            </a:r>
          </a:p>
        </p:txBody>
      </p:sp>
      <p:sp>
        <p:nvSpPr>
          <p:cNvPr id="18" name="타원 17"/>
          <p:cNvSpPr/>
          <p:nvPr/>
        </p:nvSpPr>
        <p:spPr>
          <a:xfrm>
            <a:off x="1264927" y="541108"/>
            <a:ext cx="385358" cy="377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설명선: 굽은 선 18"/>
          <p:cNvSpPr/>
          <p:nvPr/>
        </p:nvSpPr>
        <p:spPr>
          <a:xfrm>
            <a:off x="2324037" y="1351935"/>
            <a:ext cx="1673578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7211"/>
              <a:gd name="adj6" fmla="val -48082"/>
            </a:avLst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/>
              <a:t>뒤로가기</a:t>
            </a:r>
            <a:r>
              <a:rPr lang="ko-KR" altLang="en-US" sz="1100" dirty="0"/>
              <a:t> 버튼 삭제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411583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/>
        </p:nvSpPr>
        <p:spPr>
          <a:xfrm>
            <a:off x="3146555" y="4548058"/>
            <a:ext cx="6358855" cy="12998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00" dirty="0"/>
          </a:p>
          <a:p>
            <a:r>
              <a:rPr lang="en-US" altLang="ko-KR" sz="1000" dirty="0"/>
              <a:t>		</a:t>
            </a:r>
            <a:r>
              <a:rPr lang="ko-KR" altLang="en-US" sz="1000" dirty="0"/>
              <a:t>캐릭터 선택창 버튼 참고 이미지</a:t>
            </a:r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		</a:t>
            </a:r>
          </a:p>
          <a:p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3" b="65985"/>
          <a:stretch/>
        </p:blipFill>
        <p:spPr>
          <a:xfrm>
            <a:off x="1711965" y="988828"/>
            <a:ext cx="9376342" cy="329341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1692473" y="2356122"/>
            <a:ext cx="712378" cy="731626"/>
            <a:chOff x="2211575" y="5301341"/>
            <a:chExt cx="712378" cy="731626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6" t="80414" r="30851" b="11301"/>
            <a:stretch/>
          </p:blipFill>
          <p:spPr>
            <a:xfrm>
              <a:off x="2211575" y="5301341"/>
              <a:ext cx="712378" cy="731626"/>
            </a:xfrm>
            <a:prstGeom prst="rect">
              <a:avLst/>
            </a:prstGeom>
          </p:spPr>
        </p:pic>
        <p:grpSp>
          <p:nvGrpSpPr>
            <p:cNvPr id="29" name="그룹 28"/>
            <p:cNvGrpSpPr/>
            <p:nvPr/>
          </p:nvGrpSpPr>
          <p:grpSpPr>
            <a:xfrm>
              <a:off x="2349796" y="5429778"/>
              <a:ext cx="435936" cy="474752"/>
              <a:chOff x="8729330" y="652653"/>
              <a:chExt cx="701749" cy="762749"/>
            </a:xfrm>
          </p:grpSpPr>
          <p:sp>
            <p:nvSpPr>
              <p:cNvPr id="31" name="화살표: 아래로 구부러짐 30"/>
              <p:cNvSpPr/>
              <p:nvPr/>
            </p:nvSpPr>
            <p:spPr>
              <a:xfrm>
                <a:off x="8739964" y="870452"/>
                <a:ext cx="691115" cy="192803"/>
              </a:xfrm>
              <a:prstGeom prst="curvedDown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그림 38" descr="51) 아이콘 이미지 모음 - 시스템종료 - (JPG,PNG) :: HINARI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7174" y="652653"/>
                <a:ext cx="212650" cy="579364"/>
              </a:xfrm>
              <a:prstGeom prst="rect">
                <a:avLst/>
              </a:prstGeom>
              <a:noFill/>
            </p:spPr>
          </p:pic>
          <p:pic>
            <p:nvPicPr>
              <p:cNvPr id="41" name="그림 40" descr="51) 아이콘 이미지 모음 - 시스템종료 - (JPG,PNG) :: HINAR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1469" y="836038"/>
                <a:ext cx="212650" cy="579364"/>
              </a:xfrm>
              <a:prstGeom prst="rect">
                <a:avLst/>
              </a:prstGeom>
              <a:noFill/>
            </p:spPr>
          </p:pic>
          <p:sp>
            <p:nvSpPr>
              <p:cNvPr id="42" name="화살표: 아래로 구부러짐 41"/>
              <p:cNvSpPr/>
              <p:nvPr/>
            </p:nvSpPr>
            <p:spPr>
              <a:xfrm rot="10800000">
                <a:off x="8729330" y="1047898"/>
                <a:ext cx="700989" cy="227728"/>
              </a:xfrm>
              <a:prstGeom prst="curvedDown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설명선: 굽은 선 42"/>
          <p:cNvSpPr/>
          <p:nvPr/>
        </p:nvSpPr>
        <p:spPr>
          <a:xfrm>
            <a:off x="3015152" y="3542242"/>
            <a:ext cx="2407452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7211"/>
              <a:gd name="adj6" fmla="val -48082"/>
            </a:avLst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캐릭터 선택창 버튼 위치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캐릭터 선택창 버튼 이미지 설정</a:t>
            </a:r>
            <a:endParaRPr lang="en-US" altLang="ko-KR" sz="1100" dirty="0"/>
          </a:p>
        </p:txBody>
      </p:sp>
      <p:sp>
        <p:nvSpPr>
          <p:cNvPr id="44" name="타원 43"/>
          <p:cNvSpPr/>
          <p:nvPr/>
        </p:nvSpPr>
        <p:spPr>
          <a:xfrm>
            <a:off x="1656085" y="2356122"/>
            <a:ext cx="784682" cy="768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57"/>
          <p:cNvGrpSpPr/>
          <p:nvPr/>
        </p:nvGrpSpPr>
        <p:grpSpPr>
          <a:xfrm>
            <a:off x="3892710" y="4654384"/>
            <a:ext cx="913206" cy="994518"/>
            <a:chOff x="8729330" y="652653"/>
            <a:chExt cx="701749" cy="762749"/>
          </a:xfrm>
        </p:grpSpPr>
        <p:sp>
          <p:nvSpPr>
            <p:cNvPr id="59" name="화살표: 아래로 구부러짐 58"/>
            <p:cNvSpPr/>
            <p:nvPr/>
          </p:nvSpPr>
          <p:spPr>
            <a:xfrm>
              <a:off x="8739964" y="870452"/>
              <a:ext cx="691115" cy="192803"/>
            </a:xfrm>
            <a:prstGeom prst="curvedDownArrow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60" name="그림 59" descr="51) 아이콘 이미지 모음 - 시스템종료 - (JPG,PNG) :: HINARI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174" y="652653"/>
              <a:ext cx="212650" cy="579364"/>
            </a:xfrm>
            <a:prstGeom prst="rect">
              <a:avLst/>
            </a:prstGeom>
            <a:noFill/>
          </p:spPr>
        </p:pic>
        <p:pic>
          <p:nvPicPr>
            <p:cNvPr id="61" name="그림 60" descr="51) 아이콘 이미지 모음 - 시스템종료 - (JPG,PNG) :: HINARI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469" y="836038"/>
              <a:ext cx="212650" cy="579364"/>
            </a:xfrm>
            <a:prstGeom prst="rect">
              <a:avLst/>
            </a:prstGeom>
            <a:noFill/>
          </p:spPr>
        </p:pic>
        <p:sp>
          <p:nvSpPr>
            <p:cNvPr id="62" name="화살표: 아래로 구부러짐 61"/>
            <p:cNvSpPr/>
            <p:nvPr/>
          </p:nvSpPr>
          <p:spPr>
            <a:xfrm rot="10800000">
              <a:off x="8729330" y="1047898"/>
              <a:ext cx="700989" cy="227728"/>
            </a:xfrm>
            <a:prstGeom prst="curvedDownArrow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설명선: 굽은 선 63"/>
          <p:cNvSpPr/>
          <p:nvPr/>
        </p:nvSpPr>
        <p:spPr>
          <a:xfrm>
            <a:off x="4310687" y="2629416"/>
            <a:ext cx="2407452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7211"/>
              <a:gd name="adj6" fmla="val -48082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캐릭터 초상화 버튼 기능</a:t>
            </a:r>
            <a:endParaRPr lang="en-US" altLang="ko-KR" sz="1100" dirty="0"/>
          </a:p>
          <a:p>
            <a:pPr algn="ctr"/>
            <a:r>
              <a:rPr lang="en-US" altLang="ko-KR" sz="1100" dirty="0"/>
              <a:t>: </a:t>
            </a:r>
            <a:r>
              <a:rPr lang="ko-KR" altLang="en-US" sz="1100" dirty="0"/>
              <a:t>상세보기가 열린 가방 상태</a:t>
            </a:r>
            <a:endParaRPr lang="en-US" altLang="ko-KR" sz="1100" dirty="0"/>
          </a:p>
        </p:txBody>
      </p:sp>
      <p:sp>
        <p:nvSpPr>
          <p:cNvPr id="65" name="타원 64"/>
          <p:cNvSpPr/>
          <p:nvPr/>
        </p:nvSpPr>
        <p:spPr>
          <a:xfrm>
            <a:off x="1802497" y="1105786"/>
            <a:ext cx="1434590" cy="140411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503925" y="2959311"/>
            <a:ext cx="4640262" cy="649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</a:rPr>
              <a:t>인게임에서 초상화 클릭 시 카메라 조정되는 부분과 충돌되지 않도록 한다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</a:rPr>
              <a:t>인게임에서 카메라 조정 기능에 할당된 버튼을 별도로 구성하도록 한다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		</a:t>
            </a: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500062"/>
            <a:ext cx="9810750" cy="58578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3" r="79358" b="30863"/>
          <a:stretch/>
        </p:blipFill>
        <p:spPr>
          <a:xfrm>
            <a:off x="9695742" y="587229"/>
            <a:ext cx="510216" cy="399283"/>
          </a:xfrm>
          <a:prstGeom prst="rect">
            <a:avLst/>
          </a:prstGeom>
        </p:spPr>
      </p:pic>
      <p:sp>
        <p:nvSpPr>
          <p:cNvPr id="14" name="사각형: 잘린 대각선 방향 모서리 13"/>
          <p:cNvSpPr/>
          <p:nvPr/>
        </p:nvSpPr>
        <p:spPr>
          <a:xfrm>
            <a:off x="6283841" y="1117573"/>
            <a:ext cx="4090797" cy="635726"/>
          </a:xfrm>
          <a:prstGeom prst="snip2DiagRect">
            <a:avLst>
              <a:gd name="adj1" fmla="val 0"/>
              <a:gd name="adj2" fmla="val 31170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67933" r="25631" b="20886"/>
          <a:stretch/>
        </p:blipFill>
        <p:spPr>
          <a:xfrm>
            <a:off x="10374640" y="1176408"/>
            <a:ext cx="548081" cy="545285"/>
          </a:xfrm>
          <a:prstGeom prst="rect">
            <a:avLst/>
          </a:prstGeom>
        </p:spPr>
      </p:pic>
      <p:pic>
        <p:nvPicPr>
          <p:cNvPr id="17" name="그림 16" descr="위키프로젝트:책 - 위키백과, 우리 모두의 백과사전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0531" y="1317303"/>
            <a:ext cx="456298" cy="280129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6545768" y="5742728"/>
            <a:ext cx="764788" cy="565934"/>
            <a:chOff x="6421277" y="5071513"/>
            <a:chExt cx="984385" cy="728433"/>
          </a:xfrm>
        </p:grpSpPr>
        <p:grpSp>
          <p:nvGrpSpPr>
            <p:cNvPr id="18" name="그룹 17"/>
            <p:cNvGrpSpPr/>
            <p:nvPr/>
          </p:nvGrpSpPr>
          <p:grpSpPr>
            <a:xfrm>
              <a:off x="6578655" y="5071513"/>
              <a:ext cx="712164" cy="714856"/>
              <a:chOff x="2728737" y="252605"/>
              <a:chExt cx="1286057" cy="1290918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22" r="86815" b="37707"/>
              <a:stretch/>
            </p:blipFill>
            <p:spPr>
              <a:xfrm>
                <a:off x="2728737" y="252605"/>
                <a:ext cx="1286057" cy="1290918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39" t="12986" r="53301" b="80120"/>
              <a:stretch/>
            </p:blipFill>
            <p:spPr>
              <a:xfrm>
                <a:off x="3630202" y="254683"/>
                <a:ext cx="376517" cy="336178"/>
              </a:xfrm>
              <a:prstGeom prst="rect">
                <a:avLst/>
              </a:prstGeom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6421277" y="5515326"/>
              <a:ext cx="984385" cy="284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아바타</a:t>
              </a:r>
              <a:endPara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7602385" y="1152029"/>
            <a:ext cx="764788" cy="595618"/>
            <a:chOff x="7806557" y="1151241"/>
            <a:chExt cx="764788" cy="595618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25" t="80678" r="67441" b="5888"/>
            <a:stretch/>
          </p:blipFill>
          <p:spPr>
            <a:xfrm>
              <a:off x="7878637" y="1151241"/>
              <a:ext cx="595619" cy="595618"/>
            </a:xfrm>
            <a:prstGeom prst="rect">
              <a:avLst/>
            </a:prstGeom>
          </p:spPr>
        </p:pic>
        <p:sp>
          <p:nvSpPr>
            <p:cNvPr id="36" name="직사각형 35"/>
            <p:cNvSpPr/>
            <p:nvPr/>
          </p:nvSpPr>
          <p:spPr>
            <a:xfrm>
              <a:off x="7806557" y="1516164"/>
              <a:ext cx="764788" cy="221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스토리</a:t>
              </a: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904610" y="1157905"/>
            <a:ext cx="764788" cy="598923"/>
            <a:chOff x="8455263" y="1171357"/>
            <a:chExt cx="764788" cy="598923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9" t="40873" r="73374" b="45618"/>
            <a:stretch/>
          </p:blipFill>
          <p:spPr>
            <a:xfrm>
              <a:off x="8548237" y="1171357"/>
              <a:ext cx="578841" cy="598923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8455263" y="1516164"/>
              <a:ext cx="764788" cy="221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친구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8244400" y="1157303"/>
            <a:ext cx="764788" cy="603900"/>
            <a:chOff x="9135126" y="1163880"/>
            <a:chExt cx="764788" cy="603900"/>
          </a:xfrm>
        </p:grpSpPr>
        <p:grpSp>
          <p:nvGrpSpPr>
            <p:cNvPr id="35" name="그룹 34"/>
            <p:cNvGrpSpPr/>
            <p:nvPr/>
          </p:nvGrpSpPr>
          <p:grpSpPr>
            <a:xfrm>
              <a:off x="9201059" y="1163880"/>
              <a:ext cx="635596" cy="603900"/>
              <a:chOff x="8054399" y="2370810"/>
              <a:chExt cx="783258" cy="733542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8054399" y="2370810"/>
                <a:ext cx="783258" cy="733542"/>
                <a:chOff x="0" y="0"/>
                <a:chExt cx="1327533" cy="1311007"/>
              </a:xfrm>
            </p:grpSpPr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40" r="86389" b="64478"/>
                <a:stretch/>
              </p:blipFill>
              <p:spPr>
                <a:xfrm>
                  <a:off x="0" y="0"/>
                  <a:ext cx="1327533" cy="1311007"/>
                </a:xfrm>
                <a:prstGeom prst="rect">
                  <a:avLst/>
                </a:prstGeom>
              </p:spPr>
            </p:pic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839" t="12986" r="53301" b="80120"/>
                <a:stretch/>
              </p:blipFill>
              <p:spPr>
                <a:xfrm>
                  <a:off x="901234" y="45362"/>
                  <a:ext cx="376517" cy="336178"/>
                </a:xfrm>
                <a:prstGeom prst="rect">
                  <a:avLst/>
                </a:prstGeom>
              </p:spPr>
            </p:pic>
          </p:grpSp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7" t="69279" r="74567" b="20882"/>
              <a:stretch/>
            </p:blipFill>
            <p:spPr>
              <a:xfrm>
                <a:off x="8185320" y="2519466"/>
                <a:ext cx="481728" cy="436229"/>
              </a:xfrm>
              <a:prstGeom prst="rect">
                <a:avLst/>
              </a:prstGeom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9135126" y="1516164"/>
              <a:ext cx="764788" cy="221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출석부</a:t>
              </a: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260752" y="1812616"/>
            <a:ext cx="775855" cy="545285"/>
            <a:chOff x="10260752" y="1812616"/>
            <a:chExt cx="775855" cy="545285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67933" r="25631" b="20886"/>
            <a:stretch/>
          </p:blipFill>
          <p:spPr>
            <a:xfrm>
              <a:off x="10374640" y="1812616"/>
              <a:ext cx="548081" cy="545285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82690" r="81396"/>
            <a:stretch/>
          </p:blipFill>
          <p:spPr>
            <a:xfrm>
              <a:off x="10450645" y="1863309"/>
              <a:ext cx="422292" cy="414960"/>
            </a:xfrm>
            <a:prstGeom prst="rect">
              <a:avLst/>
            </a:prstGeom>
          </p:spPr>
        </p:pic>
        <p:sp>
          <p:nvSpPr>
            <p:cNvPr id="45" name="직사각형 44"/>
            <p:cNvSpPr/>
            <p:nvPr/>
          </p:nvSpPr>
          <p:spPr>
            <a:xfrm>
              <a:off x="10260752" y="2114621"/>
              <a:ext cx="775855" cy="22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패키지</a:t>
              </a: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0261513" y="1477453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메뉴</a:t>
            </a:r>
          </a:p>
        </p:txBody>
      </p:sp>
      <p:sp>
        <p:nvSpPr>
          <p:cNvPr id="47" name="설명선: 굽은 선 46"/>
          <p:cNvSpPr/>
          <p:nvPr/>
        </p:nvSpPr>
        <p:spPr>
          <a:xfrm flipH="1">
            <a:off x="7172585" y="2226749"/>
            <a:ext cx="2067863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053"/>
              <a:gd name="adj6" fmla="val -61623"/>
            </a:avLst>
          </a:prstGeom>
          <a:solidFill>
            <a:schemeClr val="bg1">
              <a:lumMod val="5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메뉴 묶음  열림 아이콘 설정</a:t>
            </a:r>
          </a:p>
        </p:txBody>
      </p:sp>
      <p:sp>
        <p:nvSpPr>
          <p:cNvPr id="48" name="타원 47"/>
          <p:cNvSpPr/>
          <p:nvPr/>
        </p:nvSpPr>
        <p:spPr>
          <a:xfrm>
            <a:off x="10329749" y="1136897"/>
            <a:ext cx="637860" cy="624306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설명선: 굽은 선 48"/>
          <p:cNvSpPr/>
          <p:nvPr/>
        </p:nvSpPr>
        <p:spPr>
          <a:xfrm flipH="1">
            <a:off x="2265027" y="1701710"/>
            <a:ext cx="3657913" cy="576559"/>
          </a:xfrm>
          <a:prstGeom prst="borderCallout2">
            <a:avLst>
              <a:gd name="adj1" fmla="val 22272"/>
              <a:gd name="adj2" fmla="val -2443"/>
              <a:gd name="adj3" fmla="val 19924"/>
              <a:gd name="adj4" fmla="val -10241"/>
              <a:gd name="adj5" fmla="val -60945"/>
              <a:gd name="adj6" fmla="val -28694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메뉴 묶음 아이콘 리스트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메뉴 묶음 목록은 좌에서 우로 펼쳐지는 슬라이드 방식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9568484" y="1157303"/>
            <a:ext cx="764788" cy="603900"/>
            <a:chOff x="9568484" y="1157303"/>
            <a:chExt cx="764788" cy="603900"/>
          </a:xfrm>
        </p:grpSpPr>
        <p:grpSp>
          <p:nvGrpSpPr>
            <p:cNvPr id="53" name="그룹 52"/>
            <p:cNvGrpSpPr/>
            <p:nvPr/>
          </p:nvGrpSpPr>
          <p:grpSpPr>
            <a:xfrm>
              <a:off x="9634417" y="1157303"/>
              <a:ext cx="635596" cy="603900"/>
              <a:chOff x="0" y="0"/>
              <a:chExt cx="1327533" cy="1311007"/>
            </a:xfrm>
          </p:grpSpPr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40" r="86389" b="64478"/>
              <a:stretch/>
            </p:blipFill>
            <p:spPr>
              <a:xfrm>
                <a:off x="0" y="0"/>
                <a:ext cx="1327533" cy="1311007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39" t="12986" r="53301" b="80120"/>
              <a:stretch/>
            </p:blipFill>
            <p:spPr>
              <a:xfrm>
                <a:off x="901234" y="45362"/>
                <a:ext cx="376517" cy="336178"/>
              </a:xfrm>
              <a:prstGeom prst="rect">
                <a:avLst/>
              </a:prstGeom>
            </p:spPr>
          </p:pic>
        </p:grpSp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18" y="1227084"/>
              <a:ext cx="452445" cy="433946"/>
            </a:xfrm>
            <a:prstGeom prst="rect">
              <a:avLst/>
            </a:prstGeom>
            <a:effectLst>
              <a:glow>
                <a:schemeClr val="bg1"/>
              </a:glow>
              <a:reflection stA="45000" endPos="0" dist="50800" dir="5400000" sy="-100000" algn="bl" rotWithShape="0"/>
            </a:effectLst>
          </p:spPr>
        </p:pic>
        <p:sp>
          <p:nvSpPr>
            <p:cNvPr id="52" name="직사각형 51"/>
            <p:cNvSpPr/>
            <p:nvPr/>
          </p:nvSpPr>
          <p:spPr>
            <a:xfrm>
              <a:off x="9568484" y="1509587"/>
              <a:ext cx="764788" cy="221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길드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 rot="10800000">
            <a:off x="6718118" y="1000689"/>
            <a:ext cx="424123" cy="285226"/>
            <a:chOff x="5276675" y="2692866"/>
            <a:chExt cx="424123" cy="302004"/>
          </a:xfrm>
          <a:solidFill>
            <a:schemeClr val="bg1">
              <a:lumMod val="85000"/>
            </a:schemeClr>
          </a:solidFill>
        </p:grpSpPr>
        <p:sp>
          <p:nvSpPr>
            <p:cNvPr id="59" name="화살표: 갈매기형 수장 58"/>
            <p:cNvSpPr/>
            <p:nvPr/>
          </p:nvSpPr>
          <p:spPr>
            <a:xfrm>
              <a:off x="5276675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화살표: 갈매기형 수장 59"/>
            <p:cNvSpPr/>
            <p:nvPr/>
          </p:nvSpPr>
          <p:spPr>
            <a:xfrm>
              <a:off x="5411658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화살표: 갈매기형 수장 60"/>
            <p:cNvSpPr/>
            <p:nvPr/>
          </p:nvSpPr>
          <p:spPr>
            <a:xfrm>
              <a:off x="5542606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2944536" y="3942826"/>
            <a:ext cx="6358855" cy="1686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00" dirty="0"/>
          </a:p>
          <a:p>
            <a:r>
              <a:rPr lang="en-US" altLang="ko-KR" sz="1000" dirty="0"/>
              <a:t>		</a:t>
            </a:r>
            <a:r>
              <a:rPr lang="ko-KR" altLang="en-US" sz="1000" dirty="0"/>
              <a:t>메뉴 묶음 버튼이 닫혔을 때 참고 이미지</a:t>
            </a:r>
            <a:r>
              <a:rPr lang="en-US" altLang="ko-KR" sz="1000" dirty="0"/>
              <a:t>: </a:t>
            </a:r>
            <a:r>
              <a:rPr lang="ko-KR" altLang="en-US" sz="1000" dirty="0"/>
              <a:t>책이 닫힌 이미지</a:t>
            </a:r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		</a:t>
            </a:r>
            <a:r>
              <a:rPr lang="ko-KR" altLang="en-US" sz="1000" dirty="0"/>
              <a:t>메뉴 묶음 버튼이 열렸을 때 참고 이미지</a:t>
            </a:r>
            <a:r>
              <a:rPr lang="en-US" altLang="ko-KR" sz="1000" dirty="0"/>
              <a:t>: </a:t>
            </a:r>
            <a:r>
              <a:rPr lang="ko-KR" altLang="en-US" sz="1000" dirty="0"/>
              <a:t>책이 열린 이미지</a:t>
            </a:r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출석부의 아이콘을 도장 아이콘으로 변경한다</a:t>
            </a:r>
            <a:r>
              <a:rPr lang="en-US" altLang="ko-KR" sz="1000" dirty="0"/>
              <a:t>! </a:t>
            </a:r>
            <a:r>
              <a:rPr lang="ko-KR" altLang="en-US" sz="1000" dirty="0"/>
              <a:t>게임 내 책 이미지를 띈 아이콘이 많음</a:t>
            </a:r>
            <a:r>
              <a:rPr lang="en-US" altLang="ko-KR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       </a:t>
            </a:r>
            <a:r>
              <a:rPr lang="ko-KR" altLang="en-US" sz="1000" dirty="0"/>
              <a:t>스토리</a:t>
            </a:r>
            <a:r>
              <a:rPr lang="en-US" altLang="ko-KR" sz="1000" dirty="0"/>
              <a:t>, </a:t>
            </a:r>
            <a:r>
              <a:rPr lang="ko-KR" altLang="en-US" sz="1000" dirty="0"/>
              <a:t>스킬 </a:t>
            </a:r>
            <a:r>
              <a:rPr lang="en-US" altLang="ko-KR" sz="1000" dirty="0"/>
              <a:t>, </a:t>
            </a:r>
            <a:r>
              <a:rPr lang="ko-KR" altLang="en-US" sz="1000" dirty="0"/>
              <a:t>출석부</a:t>
            </a:r>
            <a:r>
              <a:rPr lang="en-US" altLang="ko-KR" sz="1000" dirty="0"/>
              <a:t>(</a:t>
            </a:r>
            <a:r>
              <a:rPr lang="ko-KR" altLang="en-US" sz="1000" dirty="0"/>
              <a:t>도장으로 변경</a:t>
            </a:r>
            <a:r>
              <a:rPr lang="en-US" altLang="ko-KR" sz="1000" dirty="0"/>
              <a:t>), </a:t>
            </a:r>
            <a:r>
              <a:rPr lang="ko-KR" altLang="en-US" sz="1000" dirty="0"/>
              <a:t>메뉴 묶음</a:t>
            </a:r>
            <a:endParaRPr lang="en-US" altLang="ko-KR" sz="1000" dirty="0"/>
          </a:p>
        </p:txBody>
      </p:sp>
      <p:pic>
        <p:nvPicPr>
          <p:cNvPr id="65" name="그림 64" descr="위키프로젝트:책 - 위키백과, 우리 모두의 백과사전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6614" y="4598070"/>
            <a:ext cx="456298" cy="280129"/>
          </a:xfrm>
          <a:prstGeom prst="rect">
            <a:avLst/>
          </a:prstGeom>
        </p:spPr>
      </p:pic>
      <p:sp>
        <p:nvSpPr>
          <p:cNvPr id="66" name="직사각형 65"/>
          <p:cNvSpPr/>
          <p:nvPr/>
        </p:nvSpPr>
        <p:spPr>
          <a:xfrm>
            <a:off x="3496604" y="4766070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메뉴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398" y="4046191"/>
            <a:ext cx="448514" cy="448514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3520727" y="4270448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메뉴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7115313" y="1152029"/>
            <a:ext cx="523262" cy="537400"/>
            <a:chOff x="2211575" y="5301341"/>
            <a:chExt cx="712378" cy="731626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6" t="80414" r="30851" b="11301"/>
            <a:stretch/>
          </p:blipFill>
          <p:spPr>
            <a:xfrm>
              <a:off x="2211575" y="5301341"/>
              <a:ext cx="712378" cy="731626"/>
            </a:xfrm>
            <a:prstGeom prst="rect">
              <a:avLst/>
            </a:prstGeom>
          </p:spPr>
        </p:pic>
        <p:grpSp>
          <p:nvGrpSpPr>
            <p:cNvPr id="54" name="그룹 53"/>
            <p:cNvGrpSpPr/>
            <p:nvPr/>
          </p:nvGrpSpPr>
          <p:grpSpPr>
            <a:xfrm>
              <a:off x="2349796" y="5429778"/>
              <a:ext cx="435936" cy="474752"/>
              <a:chOff x="8729330" y="652653"/>
              <a:chExt cx="701749" cy="762749"/>
            </a:xfrm>
          </p:grpSpPr>
          <p:sp>
            <p:nvSpPr>
              <p:cNvPr id="62" name="화살표: 아래로 구부러짐 61"/>
              <p:cNvSpPr/>
              <p:nvPr/>
            </p:nvSpPr>
            <p:spPr>
              <a:xfrm>
                <a:off x="8739964" y="870452"/>
                <a:ext cx="691115" cy="192803"/>
              </a:xfrm>
              <a:prstGeom prst="curvedDown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7" name="그림 66" descr="51) 아이콘 이미지 모음 - 시스템종료 - (JPG,PNG) :: HINARI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66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7174" y="652653"/>
                <a:ext cx="212650" cy="579364"/>
              </a:xfrm>
              <a:prstGeom prst="rect">
                <a:avLst/>
              </a:prstGeom>
              <a:noFill/>
            </p:spPr>
          </p:pic>
          <p:pic>
            <p:nvPicPr>
              <p:cNvPr id="70" name="그림 69" descr="51) 아이콘 이미지 모음 - 시스템종료 - (JPG,PNG) :: HINARI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1469" y="836038"/>
                <a:ext cx="212650" cy="579364"/>
              </a:xfrm>
              <a:prstGeom prst="rect">
                <a:avLst/>
              </a:prstGeom>
              <a:noFill/>
            </p:spPr>
          </p:pic>
          <p:sp>
            <p:nvSpPr>
              <p:cNvPr id="71" name="화살표: 아래로 구부러짐 70"/>
              <p:cNvSpPr/>
              <p:nvPr/>
            </p:nvSpPr>
            <p:spPr>
              <a:xfrm rot="10800000">
                <a:off x="8729330" y="1047898"/>
                <a:ext cx="700989" cy="227728"/>
              </a:xfrm>
              <a:prstGeom prst="curvedDown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60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85775"/>
            <a:ext cx="9791700" cy="5886450"/>
          </a:xfrm>
          <a:prstGeom prst="rect">
            <a:avLst/>
          </a:prstGeom>
        </p:spPr>
      </p:pic>
      <p:sp>
        <p:nvSpPr>
          <p:cNvPr id="20" name="사각형: 잘린 대각선 방향 모서리 19"/>
          <p:cNvSpPr/>
          <p:nvPr/>
        </p:nvSpPr>
        <p:spPr>
          <a:xfrm>
            <a:off x="8758106" y="1755249"/>
            <a:ext cx="1616532" cy="635726"/>
          </a:xfrm>
          <a:prstGeom prst="snip2DiagRect">
            <a:avLst>
              <a:gd name="adj1" fmla="val 0"/>
              <a:gd name="adj2" fmla="val 31170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3" r="79358" b="30863"/>
          <a:stretch/>
        </p:blipFill>
        <p:spPr>
          <a:xfrm>
            <a:off x="9695742" y="587229"/>
            <a:ext cx="510216" cy="39928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0374640" y="1176408"/>
            <a:ext cx="548081" cy="545285"/>
            <a:chOff x="10374640" y="1176408"/>
            <a:chExt cx="548081" cy="54528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67933" r="25631" b="20886"/>
            <a:stretch/>
          </p:blipFill>
          <p:spPr>
            <a:xfrm>
              <a:off x="10374640" y="1176408"/>
              <a:ext cx="548081" cy="54528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534" y="1224793"/>
              <a:ext cx="448514" cy="448514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9547941" y="1804227"/>
            <a:ext cx="775855" cy="566428"/>
            <a:chOff x="9625006" y="1813570"/>
            <a:chExt cx="775855" cy="56642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82690" r="81396"/>
            <a:stretch/>
          </p:blipFill>
          <p:spPr>
            <a:xfrm>
              <a:off x="9741260" y="1813570"/>
              <a:ext cx="576436" cy="566428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9625006" y="2128921"/>
              <a:ext cx="775855" cy="22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프리미엄</a:t>
              </a:r>
              <a:endParaRPr lang="en-US" altLang="ko-KR" sz="1050" b="1" dirty="0"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endParaRPr>
            </a:p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패키지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842822" y="1804227"/>
            <a:ext cx="775855" cy="566428"/>
            <a:chOff x="9625006" y="1813570"/>
            <a:chExt cx="775855" cy="566428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82690" r="81396"/>
            <a:stretch/>
          </p:blipFill>
          <p:spPr>
            <a:xfrm>
              <a:off x="9741260" y="1813570"/>
              <a:ext cx="576436" cy="566428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9625006" y="2128921"/>
              <a:ext cx="775855" cy="22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성장 </a:t>
              </a:r>
              <a:endParaRPr lang="en-US" altLang="ko-KR" sz="1050" b="1" dirty="0"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endParaRPr>
            </a:p>
            <a:p>
              <a:pPr algn="ctr"/>
              <a:r>
                <a:rPr lang="ko-KR" altLang="en-US" sz="1050" b="1" dirty="0"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a:rPr>
                <a:t>패키지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0374640" y="1812616"/>
            <a:ext cx="548081" cy="545285"/>
            <a:chOff x="10374640" y="1812616"/>
            <a:chExt cx="548081" cy="54528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67933" r="25631" b="20886"/>
            <a:stretch/>
          </p:blipFill>
          <p:spPr>
            <a:xfrm>
              <a:off x="10374640" y="1812616"/>
              <a:ext cx="548081" cy="545285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82690" r="81396" b="4017"/>
            <a:stretch/>
          </p:blipFill>
          <p:spPr>
            <a:xfrm>
              <a:off x="10448037" y="1875815"/>
              <a:ext cx="363556" cy="209443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91246" r="81396"/>
            <a:stretch/>
          </p:blipFill>
          <p:spPr>
            <a:xfrm>
              <a:off x="10455022" y="2164191"/>
              <a:ext cx="363556" cy="123287"/>
            </a:xfrm>
            <a:prstGeom prst="rect">
              <a:avLst/>
            </a:prstGeom>
          </p:spPr>
        </p:pic>
        <p:grpSp>
          <p:nvGrpSpPr>
            <p:cNvPr id="30" name="그룹 29"/>
            <p:cNvGrpSpPr/>
            <p:nvPr/>
          </p:nvGrpSpPr>
          <p:grpSpPr>
            <a:xfrm>
              <a:off x="10419954" y="1949876"/>
              <a:ext cx="419721" cy="308023"/>
              <a:chOff x="279805" y="3563436"/>
              <a:chExt cx="666315" cy="476784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3182" b="77273" l="35625" r="64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8" t="42660" r="18976" b="18641"/>
              <a:stretch/>
            </p:blipFill>
            <p:spPr>
              <a:xfrm rot="20944279">
                <a:off x="279805" y="3594571"/>
                <a:ext cx="366580" cy="425233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3182" b="77273" l="35625" r="64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8" t="42660" r="18976" b="18641"/>
              <a:stretch/>
            </p:blipFill>
            <p:spPr>
              <a:xfrm rot="21284353">
                <a:off x="585654" y="3700017"/>
                <a:ext cx="225375" cy="340203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3182" b="77273" l="35625" r="64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8" t="42660" r="18976" b="18641"/>
              <a:stretch/>
            </p:blipFill>
            <p:spPr>
              <a:xfrm rot="21284353">
                <a:off x="458873" y="3563436"/>
                <a:ext cx="225375" cy="425233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3182" b="77273" l="35625" r="64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8" t="42660" r="18976" b="18641"/>
              <a:stretch/>
            </p:blipFill>
            <p:spPr>
              <a:xfrm rot="11700000">
                <a:off x="624372" y="3590209"/>
                <a:ext cx="321748" cy="425233"/>
              </a:xfrm>
              <a:prstGeom prst="rect">
                <a:avLst/>
              </a:prstGeom>
            </p:spPr>
          </p:pic>
        </p:grpSp>
      </p:grpSp>
      <p:sp>
        <p:nvSpPr>
          <p:cNvPr id="14" name="직사각형 13"/>
          <p:cNvSpPr/>
          <p:nvPr/>
        </p:nvSpPr>
        <p:spPr>
          <a:xfrm>
            <a:off x="10261513" y="2182172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패키지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0261513" y="1477453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메뉴</a:t>
            </a:r>
          </a:p>
        </p:txBody>
      </p:sp>
      <p:sp>
        <p:nvSpPr>
          <p:cNvPr id="34" name="설명선: 굽은 선 33"/>
          <p:cNvSpPr/>
          <p:nvPr/>
        </p:nvSpPr>
        <p:spPr>
          <a:xfrm flipH="1">
            <a:off x="3917659" y="2406429"/>
            <a:ext cx="3817304" cy="576559"/>
          </a:xfrm>
          <a:prstGeom prst="borderCallout2">
            <a:avLst>
              <a:gd name="adj1" fmla="val 22272"/>
              <a:gd name="adj2" fmla="val -2443"/>
              <a:gd name="adj3" fmla="val 19924"/>
              <a:gd name="adj4" fmla="val -10241"/>
              <a:gd name="adj5" fmla="val -65310"/>
              <a:gd name="adj6" fmla="val -27137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패키지 묶음 아이콘 리스트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패키지 묶음 목록은 좌에서 우로 펼쳐지는 슬라이드 방식</a:t>
            </a:r>
          </a:p>
        </p:txBody>
      </p:sp>
      <p:grpSp>
        <p:nvGrpSpPr>
          <p:cNvPr id="35" name="그룹 34"/>
          <p:cNvGrpSpPr/>
          <p:nvPr/>
        </p:nvGrpSpPr>
        <p:grpSpPr>
          <a:xfrm rot="10800000">
            <a:off x="8503821" y="1676677"/>
            <a:ext cx="424123" cy="285226"/>
            <a:chOff x="5276675" y="2692866"/>
            <a:chExt cx="424123" cy="302004"/>
          </a:xfrm>
          <a:solidFill>
            <a:schemeClr val="bg1">
              <a:lumMod val="85000"/>
            </a:schemeClr>
          </a:solidFill>
        </p:grpSpPr>
        <p:sp>
          <p:nvSpPr>
            <p:cNvPr id="36" name="화살표: 갈매기형 수장 35"/>
            <p:cNvSpPr/>
            <p:nvPr/>
          </p:nvSpPr>
          <p:spPr>
            <a:xfrm>
              <a:off x="5276675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화살표: 갈매기형 수장 36"/>
            <p:cNvSpPr/>
            <p:nvPr/>
          </p:nvSpPr>
          <p:spPr>
            <a:xfrm>
              <a:off x="5411658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화살표: 갈매기형 수장 37"/>
            <p:cNvSpPr/>
            <p:nvPr/>
          </p:nvSpPr>
          <p:spPr>
            <a:xfrm>
              <a:off x="5542606" y="2692866"/>
              <a:ext cx="158192" cy="302004"/>
            </a:xfrm>
            <a:prstGeom prst="chevron">
              <a:avLst>
                <a:gd name="adj" fmla="val 69444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설명선: 굽은 선 38"/>
          <p:cNvSpPr/>
          <p:nvPr/>
        </p:nvSpPr>
        <p:spPr>
          <a:xfrm flipH="1">
            <a:off x="7348755" y="3204305"/>
            <a:ext cx="2076249" cy="511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7751"/>
              <a:gd name="adj6" fmla="val -57328"/>
            </a:avLst>
          </a:prstGeom>
          <a:solidFill>
            <a:schemeClr val="bg1">
              <a:lumMod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패키지 묶음 아이콘 위치 설정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패키지 묶음 열림 아이콘 설정</a:t>
            </a:r>
          </a:p>
        </p:txBody>
      </p:sp>
      <p:sp>
        <p:nvSpPr>
          <p:cNvPr id="40" name="타원 39"/>
          <p:cNvSpPr/>
          <p:nvPr/>
        </p:nvSpPr>
        <p:spPr>
          <a:xfrm>
            <a:off x="10329749" y="1779254"/>
            <a:ext cx="637860" cy="6243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944536" y="3942826"/>
            <a:ext cx="6358855" cy="1686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00" dirty="0"/>
          </a:p>
          <a:p>
            <a:r>
              <a:rPr lang="en-US" altLang="ko-KR" sz="1000" dirty="0"/>
              <a:t>		</a:t>
            </a:r>
            <a:r>
              <a:rPr lang="ko-KR" altLang="en-US" sz="1000" dirty="0"/>
              <a:t>패키지 묶음 버튼이 닫혔을 때 참고 이미지</a:t>
            </a:r>
            <a:r>
              <a:rPr lang="en-US" altLang="ko-KR" sz="1000" dirty="0"/>
              <a:t>: </a:t>
            </a:r>
            <a:r>
              <a:rPr lang="ko-KR" altLang="en-US" sz="1000" dirty="0"/>
              <a:t>패키지 상자 닫힌 이미지</a:t>
            </a:r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		</a:t>
            </a:r>
            <a:r>
              <a:rPr lang="ko-KR" altLang="en-US" sz="1000" dirty="0"/>
              <a:t>패키지 묶음 버튼이 열렸을 때 참고 이미지</a:t>
            </a:r>
            <a:r>
              <a:rPr lang="en-US" altLang="ko-KR" sz="1000" dirty="0"/>
              <a:t>: </a:t>
            </a:r>
            <a:r>
              <a:rPr lang="ko-KR" altLang="en-US" sz="1000" dirty="0"/>
              <a:t>반으로 위아래 벌어진 이미지</a:t>
            </a:r>
            <a:endParaRPr lang="en-US" altLang="ko-KR" sz="1000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출석부의 아이콘을 도장 아이콘으로 변경한다</a:t>
            </a:r>
            <a:r>
              <a:rPr lang="en-US" altLang="ko-KR" sz="1000" dirty="0"/>
              <a:t>! </a:t>
            </a:r>
            <a:r>
              <a:rPr lang="ko-KR" altLang="en-US" sz="1000" dirty="0"/>
              <a:t>게임 내 책 이미지를 띈 아이콘이 많음</a:t>
            </a:r>
            <a:r>
              <a:rPr lang="en-US" altLang="ko-KR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       </a:t>
            </a:r>
            <a:r>
              <a:rPr lang="ko-KR" altLang="en-US" sz="1000" dirty="0"/>
              <a:t>스토리</a:t>
            </a:r>
            <a:r>
              <a:rPr lang="en-US" altLang="ko-KR" sz="1000" dirty="0"/>
              <a:t>, </a:t>
            </a:r>
            <a:r>
              <a:rPr lang="ko-KR" altLang="en-US" sz="1000" dirty="0"/>
              <a:t>스킬 </a:t>
            </a:r>
            <a:r>
              <a:rPr lang="en-US" altLang="ko-KR" sz="1000" dirty="0"/>
              <a:t>, </a:t>
            </a:r>
            <a:r>
              <a:rPr lang="ko-KR" altLang="en-US" sz="1000" dirty="0"/>
              <a:t>출석부</a:t>
            </a:r>
            <a:r>
              <a:rPr lang="en-US" altLang="ko-KR" sz="1000" dirty="0"/>
              <a:t>(</a:t>
            </a:r>
            <a:r>
              <a:rPr lang="ko-KR" altLang="en-US" sz="1000" dirty="0"/>
              <a:t>도장으로 변경</a:t>
            </a:r>
            <a:r>
              <a:rPr lang="en-US" altLang="ko-KR" sz="1000" dirty="0"/>
              <a:t>), </a:t>
            </a:r>
            <a:r>
              <a:rPr lang="ko-KR" altLang="en-US" sz="1000" dirty="0"/>
              <a:t>메뉴 묶음</a:t>
            </a:r>
            <a:endParaRPr lang="en-US" altLang="ko-KR" sz="1000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82690" r="81396"/>
          <a:stretch/>
        </p:blipFill>
        <p:spPr>
          <a:xfrm>
            <a:off x="3733379" y="4079745"/>
            <a:ext cx="422292" cy="41496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82690" r="81396" b="4017"/>
          <a:stretch/>
        </p:blipFill>
        <p:spPr>
          <a:xfrm>
            <a:off x="3743881" y="4643028"/>
            <a:ext cx="363556" cy="209443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91246" r="81396"/>
          <a:stretch/>
        </p:blipFill>
        <p:spPr>
          <a:xfrm>
            <a:off x="3750866" y="4931404"/>
            <a:ext cx="363556" cy="123287"/>
          </a:xfrm>
          <a:prstGeom prst="rect">
            <a:avLst/>
          </a:prstGeom>
        </p:spPr>
      </p:pic>
      <p:grpSp>
        <p:nvGrpSpPr>
          <p:cNvPr id="48" name="그룹 47"/>
          <p:cNvGrpSpPr/>
          <p:nvPr/>
        </p:nvGrpSpPr>
        <p:grpSpPr>
          <a:xfrm>
            <a:off x="3715798" y="4717089"/>
            <a:ext cx="419721" cy="308023"/>
            <a:chOff x="279805" y="3563436"/>
            <a:chExt cx="666315" cy="476784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182" b="77273" l="35625" r="6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8" t="42660" r="18976" b="18641"/>
            <a:stretch/>
          </p:blipFill>
          <p:spPr>
            <a:xfrm rot="20944279">
              <a:off x="279805" y="3594571"/>
              <a:ext cx="366580" cy="425233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182" b="77273" l="35625" r="6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8" t="42660" r="18976" b="18641"/>
            <a:stretch/>
          </p:blipFill>
          <p:spPr>
            <a:xfrm rot="21284353">
              <a:off x="585654" y="3700017"/>
              <a:ext cx="225375" cy="340203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182" b="77273" l="35625" r="6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8" t="42660" r="18976" b="18641"/>
            <a:stretch/>
          </p:blipFill>
          <p:spPr>
            <a:xfrm rot="21284353">
              <a:off x="458873" y="3563436"/>
              <a:ext cx="225375" cy="425233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182" b="77273" l="35625" r="6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8" t="42660" r="18976" b="18641"/>
            <a:stretch/>
          </p:blipFill>
          <p:spPr>
            <a:xfrm rot="11700000">
              <a:off x="624372" y="3590209"/>
              <a:ext cx="321748" cy="425233"/>
            </a:xfrm>
            <a:prstGeom prst="rect">
              <a:avLst/>
            </a:prstGeom>
          </p:spPr>
        </p:pic>
      </p:grpSp>
      <p:sp>
        <p:nvSpPr>
          <p:cNvPr id="53" name="직사각형 52"/>
          <p:cNvSpPr/>
          <p:nvPr/>
        </p:nvSpPr>
        <p:spPr>
          <a:xfrm>
            <a:off x="3544716" y="4330118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패키지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3544716" y="4890772"/>
            <a:ext cx="775855" cy="22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:rPr>
              <a:t>패키지</a:t>
            </a:r>
          </a:p>
        </p:txBody>
      </p:sp>
    </p:spTree>
    <p:extLst>
      <p:ext uri="{BB962C8B-B14F-4D97-AF65-F5344CB8AC3E}">
        <p14:creationId xmlns:p14="http://schemas.microsoft.com/office/powerpoint/2010/main" val="53135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129</Words>
  <Application>Microsoft Office PowerPoint</Application>
  <PresentationFormat>와이드스크린</PresentationFormat>
  <Paragraphs>71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36</cp:revision>
  <dcterms:created xsi:type="dcterms:W3CDTF">2016-08-31T07:53:37Z</dcterms:created>
  <dcterms:modified xsi:type="dcterms:W3CDTF">2016-10-04T07:23:20Z</dcterms:modified>
</cp:coreProperties>
</file>