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345" r:id="rId3"/>
    <p:sldId id="282" r:id="rId4"/>
    <p:sldId id="260" r:id="rId5"/>
    <p:sldId id="325" r:id="rId6"/>
    <p:sldId id="326" r:id="rId7"/>
    <p:sldId id="327" r:id="rId8"/>
    <p:sldId id="334" r:id="rId9"/>
    <p:sldId id="328" r:id="rId10"/>
    <p:sldId id="329" r:id="rId11"/>
    <p:sldId id="330" r:id="rId12"/>
    <p:sldId id="331" r:id="rId13"/>
    <p:sldId id="332" r:id="rId14"/>
    <p:sldId id="333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6" r:id="rId26"/>
    <p:sldId id="347" r:id="rId27"/>
    <p:sldId id="348" r:id="rId28"/>
    <p:sldId id="350" r:id="rId29"/>
    <p:sldId id="349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019"/>
    <a:srgbClr val="D3625F"/>
    <a:srgbClr val="0E121B"/>
    <a:srgbClr val="F8E4E4"/>
    <a:srgbClr val="E39B99"/>
    <a:srgbClr val="EDBEBD"/>
    <a:srgbClr val="F0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5303" autoAdjust="0"/>
  </p:normalViewPr>
  <p:slideViewPr>
    <p:cSldViewPr showGuides="1">
      <p:cViewPr varScale="1">
        <p:scale>
          <a:sx n="159" d="100"/>
          <a:sy n="159" d="100"/>
        </p:scale>
        <p:origin x="1830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502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AABAD-7E96-472E-9EDA-9DC3C229A815}" type="datetimeFigureOut">
              <a:rPr lang="ko-KR" altLang="en-US" smtClean="0"/>
              <a:t>2014-12-29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C7305-2D0A-419B-8CE9-D0A4273C44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58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2014-12-29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6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53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907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33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199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884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161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99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426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284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6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02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86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25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77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013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83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9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30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2014-12-29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2014-12-29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8.xml"/><Relationship Id="rId7" Type="http://schemas.openxmlformats.org/officeDocument/2006/relationships/slide" Target="slide27.xml"/><Relationship Id="rId12" Type="http://schemas.openxmlformats.org/officeDocument/2006/relationships/slide" Target="slide4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37.xml"/><Relationship Id="rId5" Type="http://schemas.openxmlformats.org/officeDocument/2006/relationships/slide" Target="slide20.xml"/><Relationship Id="rId10" Type="http://schemas.openxmlformats.org/officeDocument/2006/relationships/slide" Target="slide34.xml"/><Relationship Id="rId4" Type="http://schemas.openxmlformats.org/officeDocument/2006/relationships/slide" Target="slide15.xml"/><Relationship Id="rId9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901" y="4293096"/>
            <a:ext cx="3198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Play Guide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4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2456892"/>
            <a:ext cx="216024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싱글스테이지로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3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캠페인 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691680" y="1916832"/>
            <a:ext cx="576064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1"/>
          </p:cNvCxnSpPr>
          <p:nvPr/>
        </p:nvCxnSpPr>
        <p:spPr>
          <a:xfrm rot="10800000" flipV="1">
            <a:off x="395536" y="2240867"/>
            <a:ext cx="1296144" cy="2859125"/>
          </a:xfrm>
          <a:prstGeom prst="bentConnector3">
            <a:avLst>
              <a:gd name="adj1" fmla="val 117637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5536" y="4869160"/>
            <a:ext cx="345638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플레이하고자</a:t>
            </a:r>
            <a:r>
              <a:rPr lang="ko-KR" altLang="en-US" sz="1200" dirty="0" smtClean="0">
                <a:solidFill>
                  <a:schemeClr val="bg1"/>
                </a:solidFill>
              </a:rPr>
              <a:t> 하는 스테이지아이콘을 선택하여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전투에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287496" y="3789040"/>
            <a:ext cx="2364623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5652119" y="4113076"/>
            <a:ext cx="252029" cy="75608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95936" y="4869160"/>
            <a:ext cx="3816424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통해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각액트별로</a:t>
            </a:r>
            <a:r>
              <a:rPr lang="ko-KR" altLang="en-US" sz="1200" dirty="0" smtClean="0">
                <a:solidFill>
                  <a:schemeClr val="bg1"/>
                </a:solidFill>
              </a:rPr>
              <a:t> 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선택할수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475657" y="1072805"/>
            <a:ext cx="449719" cy="3399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925376" y="1063769"/>
            <a:ext cx="1362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 이동버튼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모서리가 둥근 직사각형 11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07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전투준비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699792" y="1772816"/>
            <a:ext cx="1800200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691679" y="2492896"/>
            <a:ext cx="1010989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572000" y="3573016"/>
            <a:ext cx="1584176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6156176" y="3753036"/>
            <a:ext cx="972108" cy="9776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6136" y="4730660"/>
            <a:ext cx="26642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터치하여 전장에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499992" y="1700808"/>
            <a:ext cx="1728192" cy="1830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228184" y="2009512"/>
            <a:ext cx="936104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모서리가 둥근 직사각형 10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32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5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92" y="3182173"/>
            <a:ext cx="2587356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5144862"/>
            <a:ext cx="2587355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06" y="3178906"/>
            <a:ext cx="3853945" cy="219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2704723" y="1795549"/>
            <a:ext cx="427117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H="1">
            <a:off x="3450644" y="2132855"/>
            <a:ext cx="905332" cy="122413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53" idx="2"/>
            <a:endCxn id="31" idx="0"/>
          </p:cNvCxnSpPr>
          <p:nvPr/>
        </p:nvCxnSpPr>
        <p:spPr>
          <a:xfrm>
            <a:off x="3097634" y="4365105"/>
            <a:ext cx="319773" cy="7797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57" idx="3"/>
            <a:endCxn id="33" idx="1"/>
          </p:cNvCxnSpPr>
          <p:nvPr/>
        </p:nvCxnSpPr>
        <p:spPr>
          <a:xfrm flipV="1">
            <a:off x="4040770" y="4274428"/>
            <a:ext cx="1085036" cy="304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직사각형 49"/>
          <p:cNvSpPr/>
          <p:nvPr/>
        </p:nvSpPr>
        <p:spPr>
          <a:xfrm>
            <a:off x="4079584" y="1484784"/>
            <a:ext cx="564424" cy="6480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2847404" y="4221089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3540310" y="4232877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8410032" y="5013177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2" name="꺾인 연결선 61"/>
          <p:cNvCxnSpPr>
            <a:stCxn id="61" idx="2"/>
            <a:endCxn id="65" idx="0"/>
          </p:cNvCxnSpPr>
          <p:nvPr/>
        </p:nvCxnSpPr>
        <p:spPr>
          <a:xfrm rot="5400000">
            <a:off x="8340015" y="5436870"/>
            <a:ext cx="559899" cy="14456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039681" y="5789100"/>
            <a:ext cx="101600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마을로이동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236296" y="5036850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4917733" y="5552231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현재스테이지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한번더</a:t>
            </a:r>
            <a:r>
              <a:rPr lang="ko-KR" altLang="en-US" sz="1200" dirty="0" smtClean="0">
                <a:solidFill>
                  <a:schemeClr val="bg1"/>
                </a:solidFill>
              </a:rPr>
              <a:t> 하기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69" name="꺾인 연결선 68"/>
          <p:cNvCxnSpPr>
            <a:stCxn id="67" idx="2"/>
            <a:endCxn id="68" idx="0"/>
          </p:cNvCxnSpPr>
          <p:nvPr/>
        </p:nvCxnSpPr>
        <p:spPr>
          <a:xfrm rot="5400000">
            <a:off x="6607267" y="4640989"/>
            <a:ext cx="299357" cy="15231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067337" y="6323704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다음스테이지로 바로 진입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73" name="꺾인 연결선 72"/>
          <p:cNvCxnSpPr>
            <a:stCxn id="75" idx="2"/>
            <a:endCxn id="72" idx="0"/>
          </p:cNvCxnSpPr>
          <p:nvPr/>
        </p:nvCxnSpPr>
        <p:spPr>
          <a:xfrm rot="5400000">
            <a:off x="6589497" y="4791778"/>
            <a:ext cx="1087416" cy="1976437"/>
          </a:xfrm>
          <a:prstGeom prst="bentConnector3">
            <a:avLst>
              <a:gd name="adj1" fmla="val 7157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/>
          <p:cNvSpPr/>
          <p:nvPr/>
        </p:nvSpPr>
        <p:spPr>
          <a:xfrm>
            <a:off x="7839211" y="5020264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598735" y="1133778"/>
            <a:ext cx="300571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획득한 아이템은 가방에서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확인할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83117" r="74805"/>
          <a:stretch/>
        </p:blipFill>
        <p:spPr>
          <a:xfrm>
            <a:off x="7486950" y="1435629"/>
            <a:ext cx="576065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모서리가 둥근 직사각형 25">
            <a:hlinkClick r:id="rId9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2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57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9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2456892"/>
            <a:ext cx="144016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길드전으로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74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465313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길드전은</a:t>
            </a:r>
            <a:r>
              <a:rPr lang="ko-KR" altLang="en-US" sz="1200" dirty="0" smtClean="0">
                <a:solidFill>
                  <a:schemeClr val="bg1"/>
                </a:solidFill>
              </a:rPr>
              <a:t> 자동플레이시스템이 고정이므로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지켜본다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11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결과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5589240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아군의 승리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패배 정도만 구현되어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 flipV="1">
            <a:off x="3851920" y="3212976"/>
            <a:ext cx="1296144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/>
          <p:nvPr/>
        </p:nvCxnSpPr>
        <p:spPr>
          <a:xfrm rot="5400000">
            <a:off x="3858270" y="4005064"/>
            <a:ext cx="1001762" cy="29438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7704" y="4699124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전투가 끝나면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터치하여 마을로 이동한다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모서리가 둥근 직사각형 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85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03380"/>
              </p:ext>
            </p:extLst>
          </p:nvPr>
        </p:nvGraphicFramePr>
        <p:xfrm>
          <a:off x="1403648" y="548680"/>
          <a:ext cx="6096000" cy="5527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목차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페이지 링크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시작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싱글플레이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스토리모드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3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길드전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4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보스레이드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5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초월모드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6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아이템관리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가방</a:t>
                      </a:r>
                      <a:r>
                        <a:rPr lang="en-US" altLang="ko-KR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7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스킬관리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스킬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8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업적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9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278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우편함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0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2598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친구관리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친구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1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20682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아이템</a:t>
                      </a:r>
                      <a:r>
                        <a:rPr lang="en-US" altLang="ko-KR" dirty="0" smtClean="0"/>
                        <a:t>/</a:t>
                      </a:r>
                      <a:r>
                        <a:rPr lang="ko-KR" altLang="en-US" dirty="0" smtClean="0"/>
                        <a:t>골드 구매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상점</a:t>
                      </a:r>
                      <a:r>
                        <a:rPr lang="en-US" altLang="ko-KR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15385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1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보스레이드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329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4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3068960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3681028"/>
            <a:ext cx="144016" cy="169218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보스레이드에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86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43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673103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67310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4068639" y="2312876"/>
            <a:ext cx="791393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35696" y="3789040"/>
            <a:ext cx="5544270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보스레이드이</a:t>
            </a:r>
            <a:r>
              <a:rPr lang="ko-KR" altLang="en-US" sz="1200" dirty="0" smtClean="0">
                <a:solidFill>
                  <a:srgbClr val="FF0000"/>
                </a:solidFill>
              </a:rPr>
              <a:t> 결과 보상은 아직 구현되지 않았다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그래서 카드선택화면이 잠깐 나오고 마을로 이동하게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임시구현되어있다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모서리가 둥근 직사각형 8">
            <a:hlinkClick r:id="rId5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62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301350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초월모드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9055" y="3857647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46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3068960"/>
            <a:ext cx="23042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3681028"/>
            <a:ext cx="216024" cy="169218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10" name="모서리가 둥근 직사각형 9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43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2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59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2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66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987824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581890" y="4455114"/>
            <a:ext cx="576064" cy="126014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</a:t>
            </a:r>
            <a:r>
              <a:rPr lang="ko-KR" altLang="en-US" sz="1200" dirty="0" smtClean="0">
                <a:solidFill>
                  <a:schemeClr val="bg1"/>
                </a:solidFill>
              </a:rPr>
              <a:t>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</a:t>
            </a:r>
            <a:r>
              <a:rPr lang="ko-KR" altLang="en-US" sz="1200" dirty="0" smtClean="0">
                <a:solidFill>
                  <a:schemeClr val="bg1"/>
                </a:solidFill>
              </a:rPr>
              <a:t>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85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1920" y="3013502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Start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모서리가 둥근 직사각형 1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6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547663" y="1772815"/>
            <a:ext cx="5929781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4349238" y="5032474"/>
            <a:ext cx="339195" cy="1256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72788" y="5208353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빌드에서는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어떤식으로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구성되는지 확인 할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기능적으로 구현은 </a:t>
            </a:r>
            <a:r>
              <a:rPr lang="ko-KR" altLang="en-US" sz="1200" dirty="0" smtClean="0">
                <a:solidFill>
                  <a:srgbClr val="FF0000"/>
                </a:solidFill>
              </a:rPr>
              <a:t>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260648"/>
            <a:ext cx="1096775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모서리가 둥근 직사각형 13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46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2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59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3518847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847401" y="4720625"/>
            <a:ext cx="576064" cy="72911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smtClean="0">
                <a:solidFill>
                  <a:schemeClr val="bg1"/>
                </a:solidFill>
              </a:rPr>
              <a:t>업적리스트와 달성 여부를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7" name="모서리가 둥근 직사각형 16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78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다양한 유형의 업적 목록을 확인하고 달성 여부와 진행 상태를 확인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보상받는 부분이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모서리가 둥근 직사각형 2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2136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77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4907652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541804" y="4755340"/>
            <a:ext cx="576064" cy="65968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smtClean="0">
                <a:solidFill>
                  <a:schemeClr val="bg1"/>
                </a:solidFill>
              </a:rPr>
              <a:t>나에게 도착한 우편물을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90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나에게 도착한 우편물 목록이다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임시로 우편물을 넣어두었고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받는 기능은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44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3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21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5439791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807874" y="4489271"/>
            <a:ext cx="576064" cy="119182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smtClean="0">
                <a:solidFill>
                  <a:schemeClr val="bg1"/>
                </a:solidFill>
              </a:rPr>
              <a:t>나의 친구정보를 확인할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새로운친구를</a:t>
            </a:r>
            <a:r>
              <a:rPr lang="ko-KR" altLang="en-US" sz="1200" dirty="0" smtClean="0">
                <a:solidFill>
                  <a:schemeClr val="bg1"/>
                </a:solidFill>
              </a:rPr>
              <a:t> 등록할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04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57023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친구목록은 임시데이터로 채워둔 상태고</a:t>
            </a:r>
            <a:endParaRPr lang="ko-KR" altLang="en-US" sz="1200" dirty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친구등록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차단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장비구경 등등은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93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60648"/>
            <a:ext cx="1516762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Game Icon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009822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직사각형 2"/>
          <p:cNvSpPr/>
          <p:nvPr/>
        </p:nvSpPr>
        <p:spPr>
          <a:xfrm>
            <a:off x="683568" y="3789040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3"/>
          </p:cNvCxnSpPr>
          <p:nvPr/>
        </p:nvCxnSpPr>
        <p:spPr>
          <a:xfrm flipV="1">
            <a:off x="1187624" y="2622144"/>
            <a:ext cx="3168352" cy="1418924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5976" y="2276872"/>
            <a:ext cx="27363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EOD </a:t>
            </a:r>
            <a:r>
              <a:rPr lang="ko-KR" altLang="en-US" dirty="0" smtClean="0">
                <a:solidFill>
                  <a:schemeClr val="bg1"/>
                </a:solidFill>
              </a:rPr>
              <a:t>아이콘을 터치하여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게임 실행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57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3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7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60121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5094058" y="4203086"/>
            <a:ext cx="576064" cy="176419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smtClean="0">
                <a:solidFill>
                  <a:schemeClr val="bg1"/>
                </a:solidFill>
              </a:rPr>
              <a:t>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골드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열쇠 등등을 구입할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54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57023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1691680" y="2132856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 flipH="1">
            <a:off x="1219382" y="1624555"/>
            <a:ext cx="116505" cy="1476162"/>
          </a:xfrm>
          <a:prstGeom prst="bentConnector5">
            <a:avLst>
              <a:gd name="adj1" fmla="val -196215"/>
              <a:gd name="adj2" fmla="val 45122"/>
              <a:gd name="adj3" fmla="val 296215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501" y="2304383"/>
            <a:ext cx="936105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</a:rPr>
              <a:t>장비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5040685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골드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339753" y="2132855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꺾인 연결선 19"/>
          <p:cNvCxnSpPr>
            <a:stCxn id="19" idx="2"/>
            <a:endCxn id="13" idx="3"/>
          </p:cNvCxnSpPr>
          <p:nvPr/>
        </p:nvCxnSpPr>
        <p:spPr>
          <a:xfrm rot="5400000">
            <a:off x="798586" y="3313982"/>
            <a:ext cx="2758298" cy="972109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2987825" y="2132855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0"/>
            <a:endCxn id="24" idx="1"/>
          </p:cNvCxnSpPr>
          <p:nvPr/>
        </p:nvCxnSpPr>
        <p:spPr>
          <a:xfrm rot="16200000" flipV="1">
            <a:off x="2482227" y="1303221"/>
            <a:ext cx="1222356" cy="436912"/>
          </a:xfrm>
          <a:prstGeom prst="bentConnector4">
            <a:avLst>
              <a:gd name="adj1" fmla="val 44335"/>
              <a:gd name="adj2" fmla="val 15232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74949" y="771999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631033" y="2133463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꺾인 연결선 29"/>
          <p:cNvCxnSpPr>
            <a:stCxn id="29" idx="0"/>
            <a:endCxn id="33" idx="2"/>
          </p:cNvCxnSpPr>
          <p:nvPr/>
        </p:nvCxnSpPr>
        <p:spPr>
          <a:xfrm rot="5400000" flipH="1" flipV="1">
            <a:off x="3839369" y="1153667"/>
            <a:ext cx="1095496" cy="86409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279105" y="760968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열쇠상점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080243" y="2442881"/>
            <a:ext cx="4397200" cy="24262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7" name="꺾인 연결선 36"/>
          <p:cNvCxnSpPr>
            <a:stCxn id="36" idx="2"/>
            <a:endCxn id="39" idx="0"/>
          </p:cNvCxnSpPr>
          <p:nvPr/>
        </p:nvCxnSpPr>
        <p:spPr>
          <a:xfrm rot="5400000">
            <a:off x="4892463" y="5072686"/>
            <a:ext cx="589910" cy="182851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43664" y="5459066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현재빌드에서는</a:t>
            </a:r>
            <a:r>
              <a:rPr lang="ko-KR" altLang="en-US" sz="1200" dirty="0" smtClean="0">
                <a:solidFill>
                  <a:schemeClr val="bg1"/>
                </a:solidFill>
              </a:rPr>
              <a:t> 상점 판매 리스트만 확인 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구매는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41" name="모서리가 둥근 직사각형 4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3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349434" cy="360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캐릭터 선택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1746757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 flipH="1" flipV="1">
            <a:off x="1547664" y="1998784"/>
            <a:ext cx="648072" cy="3199057"/>
          </a:xfrm>
          <a:prstGeom prst="bentConnector3">
            <a:avLst>
              <a:gd name="adj1" fmla="val -11139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95736" y="5013176"/>
            <a:ext cx="33123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전사직업을 플레이 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547664" y="2302451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5" idx="1"/>
            <a:endCxn id="20" idx="1"/>
          </p:cNvCxnSpPr>
          <p:nvPr/>
        </p:nvCxnSpPr>
        <p:spPr>
          <a:xfrm rot="10800000" flipH="1" flipV="1">
            <a:off x="1547664" y="2554478"/>
            <a:ext cx="648072" cy="3250697"/>
          </a:xfrm>
          <a:prstGeom prst="bentConnector3">
            <a:avLst>
              <a:gd name="adj1" fmla="val -7890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95736" y="5620510"/>
            <a:ext cx="33123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헌터직업을</a:t>
            </a:r>
            <a:r>
              <a:rPr lang="ko-KR" altLang="en-US" dirty="0" smtClean="0">
                <a:solidFill>
                  <a:schemeClr val="bg1"/>
                </a:solidFill>
              </a:rPr>
              <a:t> 플레이 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547664" y="2852936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꺾인 연결선 25"/>
          <p:cNvCxnSpPr>
            <a:stCxn id="25" idx="1"/>
          </p:cNvCxnSpPr>
          <p:nvPr/>
        </p:nvCxnSpPr>
        <p:spPr>
          <a:xfrm rot="10800000" flipH="1" flipV="1">
            <a:off x="1547664" y="3104964"/>
            <a:ext cx="648072" cy="3420380"/>
          </a:xfrm>
          <a:prstGeom prst="bentConnector4">
            <a:avLst>
              <a:gd name="adj1" fmla="val -35274"/>
              <a:gd name="adj2" fmla="val 9994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95736" y="6275013"/>
            <a:ext cx="5688632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마법사 직업은 </a:t>
            </a:r>
            <a:r>
              <a:rPr lang="ko-KR" altLang="en-US" dirty="0" err="1" smtClean="0">
                <a:solidFill>
                  <a:srgbClr val="FF0000"/>
                </a:solidFill>
              </a:rPr>
              <a:t>개발예정중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이므로 </a:t>
            </a:r>
            <a:r>
              <a:rPr lang="ko-KR" altLang="en-US" dirty="0" err="1" smtClean="0">
                <a:solidFill>
                  <a:srgbClr val="FF0000"/>
                </a:solidFill>
              </a:rPr>
              <a:t>플레이할</a:t>
            </a:r>
            <a:r>
              <a:rPr lang="ko-KR" altLang="en-US" dirty="0" smtClean="0">
                <a:solidFill>
                  <a:srgbClr val="FF0000"/>
                </a:solidFill>
              </a:rPr>
              <a:t> 수 없다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768282" y="3699011"/>
            <a:ext cx="1147534" cy="44720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942420" y="3790744"/>
            <a:ext cx="4077852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원하는 직업을 선택했으면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dirty="0" smtClean="0">
                <a:solidFill>
                  <a:schemeClr val="bg1"/>
                </a:solidFill>
              </a:rPr>
              <a:t> 터치하여 게임에 진입한다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1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1457022"/>
            <a:ext cx="360040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1037776" y="1108826"/>
            <a:ext cx="509889" cy="500893"/>
          </a:xfrm>
          <a:prstGeom prst="bentConnector3">
            <a:avLst>
              <a:gd name="adj1" fmla="val 14483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37775" y="970325"/>
            <a:ext cx="23820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캐릭터 선택 화면으로 돌아간다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4117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</p:cNvCxnSpPr>
          <p:nvPr/>
        </p:nvCxnSpPr>
        <p:spPr>
          <a:xfrm rot="10800000" flipV="1">
            <a:off x="1835696" y="4545124"/>
            <a:ext cx="576064" cy="68407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자신이 보유한 아이템을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관리할수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착용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해제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등등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987825" y="4297669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</p:cNvCxnSpPr>
          <p:nvPr/>
        </p:nvCxnSpPr>
        <p:spPr>
          <a:xfrm rot="5400000">
            <a:off x="2861770" y="4851198"/>
            <a:ext cx="432048" cy="32395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3897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미구현</a:t>
            </a:r>
            <a:r>
              <a:rPr lang="ko-KR" altLang="en-US" sz="1200" dirty="0" smtClean="0">
                <a:solidFill>
                  <a:srgbClr val="FF0000"/>
                </a:solidFill>
              </a:rPr>
              <a:t> 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시각적으로 </a:t>
            </a:r>
            <a:r>
              <a:rPr lang="en-US" altLang="ko-KR" sz="1200" dirty="0" smtClean="0">
                <a:solidFill>
                  <a:srgbClr val="FF0000"/>
                </a:solidFill>
              </a:rPr>
              <a:t>UI</a:t>
            </a:r>
            <a:r>
              <a:rPr lang="ko-KR" altLang="en-US" sz="1200" dirty="0" smtClean="0">
                <a:solidFill>
                  <a:srgbClr val="FF0000"/>
                </a:solidFill>
              </a:rPr>
              <a:t>는 있으나</a:t>
            </a:r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기능적으로 구현되지 않은 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545047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4852129" y="3737444"/>
            <a:ext cx="440120" cy="255039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098432" y="5232699"/>
            <a:ext cx="24979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업적의 목록을 확인 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완료에 따른 보상을 받을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보상획득은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33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923928" y="1467212"/>
            <a:ext cx="3168352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2638414" y="828914"/>
            <a:ext cx="1285514" cy="790995"/>
          </a:xfrm>
          <a:prstGeom prst="bentConnector3">
            <a:avLst>
              <a:gd name="adj1" fmla="val 11778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38414" y="413414"/>
            <a:ext cx="3877639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열쇠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플레이할때마다</a:t>
            </a:r>
            <a:r>
              <a:rPr lang="ko-KR" altLang="en-US" sz="1200" dirty="0" smtClean="0">
                <a:solidFill>
                  <a:schemeClr val="bg1"/>
                </a:solidFill>
              </a:rPr>
              <a:t> 소모되는 재화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골드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일반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고급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트로피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커뮤니케이션 활동으로 획득 할 수 있는 재화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93204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1507804" y="4545123"/>
            <a:ext cx="3424236" cy="686945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65658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자신에게 도착한 우편물을 확인할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우편물 내용물 획득은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472018" y="429995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  <a:endCxn id="30" idx="0"/>
          </p:cNvCxnSpPr>
          <p:nvPr/>
        </p:nvCxnSpPr>
        <p:spPr>
          <a:xfrm rot="5400000">
            <a:off x="4804196" y="4312300"/>
            <a:ext cx="432630" cy="140690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26007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게임내에서</a:t>
            </a:r>
            <a:r>
              <a:rPr lang="ko-KR" altLang="en-US" sz="1200" dirty="0" smtClean="0">
                <a:solidFill>
                  <a:schemeClr val="bg1"/>
                </a:solidFill>
              </a:rPr>
              <a:t> 친구를 등록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차단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관리를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기능부분은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012160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6535735" y="4520950"/>
            <a:ext cx="440120" cy="98337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18512" y="5232699"/>
            <a:ext cx="285794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재화 등등을 구입하는 상점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구매부분은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092280" y="1772603"/>
            <a:ext cx="368424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꺾인 연결선 30"/>
          <p:cNvCxnSpPr>
            <a:stCxn id="29" idx="3"/>
            <a:endCxn id="32" idx="0"/>
          </p:cNvCxnSpPr>
          <p:nvPr/>
        </p:nvCxnSpPr>
        <p:spPr>
          <a:xfrm>
            <a:off x="7460704" y="1925299"/>
            <a:ext cx="812967" cy="153957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10845" y="2079256"/>
            <a:ext cx="1525651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채팅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모서리가 둥근 직사각형 1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0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싱글플레이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0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89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4280</TotalTime>
  <Words>729</Words>
  <Application>Microsoft Office PowerPoint</Application>
  <PresentationFormat>화면 슬라이드 쇼(4:3)</PresentationFormat>
  <Paragraphs>243</Paragraphs>
  <Slides>42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7" baseType="lpstr">
      <vt:lpstr>Arial Unicode MS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wemade</dc:creator>
  <cp:lastModifiedBy>reddioxin1</cp:lastModifiedBy>
  <cp:revision>344</cp:revision>
  <dcterms:created xsi:type="dcterms:W3CDTF">2013-06-25T11:32:46Z</dcterms:created>
  <dcterms:modified xsi:type="dcterms:W3CDTF">2014-12-29T09:05:16Z</dcterms:modified>
</cp:coreProperties>
</file>