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5" d="100"/>
          <a:sy n="115" d="100"/>
        </p:scale>
        <p:origin x="-1572" y="-102"/>
      </p:cViewPr>
      <p:guideLst>
        <p:guide orient="horz" pos="1752"/>
        <p:guide pos="16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551261-07AC-426F-9CE8-7AEBF11EA727}" type="datetimeFigureOut">
              <a:rPr lang="ko-KR" altLang="en-US" smtClean="0"/>
              <a:t>2016-08-18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CE7CC-C1AB-4BD5-9DA5-83BEA510FAE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9263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CE7CC-C1AB-4BD5-9DA5-83BEA510FAED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2072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7254F-2927-425E-B7E2-B6B92BC95E87}" type="datetimeFigureOut">
              <a:rPr lang="ko-KR" altLang="en-US" smtClean="0"/>
              <a:t>2016-08-18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B09B9-D53D-4EC7-9186-F4FC369BF718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Picture 2" descr="C:\Users\kang\Desktop\nox_gam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6381328"/>
            <a:ext cx="2293046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3465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7254F-2927-425E-B7E2-B6B92BC95E87}" type="datetimeFigureOut">
              <a:rPr lang="ko-KR" altLang="en-US" smtClean="0"/>
              <a:t>2016-08-18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B09B9-D53D-4EC7-9186-F4FC369BF7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9634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7254F-2927-425E-B7E2-B6B92BC95E87}" type="datetimeFigureOut">
              <a:rPr lang="ko-KR" altLang="en-US" smtClean="0"/>
              <a:t>2016-08-18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B09B9-D53D-4EC7-9186-F4FC369BF7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7764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7254F-2927-425E-B7E2-B6B92BC95E87}" type="datetimeFigureOut">
              <a:rPr lang="ko-KR" altLang="en-US" smtClean="0"/>
              <a:t>2016-08-18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B09B9-D53D-4EC7-9186-F4FC369BF7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0666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7254F-2927-425E-B7E2-B6B92BC95E87}" type="datetimeFigureOut">
              <a:rPr lang="ko-KR" altLang="en-US" smtClean="0"/>
              <a:t>2016-08-18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B09B9-D53D-4EC7-9186-F4FC369BF7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081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7254F-2927-425E-B7E2-B6B92BC95E87}" type="datetimeFigureOut">
              <a:rPr lang="ko-KR" altLang="en-US" smtClean="0"/>
              <a:t>2016-08-18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B09B9-D53D-4EC7-9186-F4FC369BF7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662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7254F-2927-425E-B7E2-B6B92BC95E87}" type="datetimeFigureOut">
              <a:rPr lang="ko-KR" altLang="en-US" smtClean="0"/>
              <a:t>2016-08-18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B09B9-D53D-4EC7-9186-F4FC369BF7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1808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7254F-2927-425E-B7E2-B6B92BC95E87}" type="datetimeFigureOut">
              <a:rPr lang="ko-KR" altLang="en-US" smtClean="0"/>
              <a:t>2016-08-18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B09B9-D53D-4EC7-9186-F4FC369BF7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5088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7254F-2927-425E-B7E2-B6B92BC95E87}" type="datetimeFigureOut">
              <a:rPr lang="ko-KR" altLang="en-US" smtClean="0"/>
              <a:t>2016-08-18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B09B9-D53D-4EC7-9186-F4FC369BF7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9979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7254F-2927-425E-B7E2-B6B92BC95E87}" type="datetimeFigureOut">
              <a:rPr lang="ko-KR" altLang="en-US" smtClean="0"/>
              <a:t>2016-08-18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B09B9-D53D-4EC7-9186-F4FC369BF7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3229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7254F-2927-425E-B7E2-B6B92BC95E87}" type="datetimeFigureOut">
              <a:rPr lang="ko-KR" altLang="en-US" smtClean="0"/>
              <a:t>2016-08-18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B09B9-D53D-4EC7-9186-F4FC369BF7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590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7254F-2927-425E-B7E2-B6B92BC95E87}" type="datetimeFigureOut">
              <a:rPr lang="ko-KR" altLang="en-US" smtClean="0"/>
              <a:t>2016-08-18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B09B9-D53D-4EC7-9186-F4FC369BF718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Picture 2" descr="C:\Users\kang\Desktop\nox_game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6381328"/>
            <a:ext cx="2293046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7966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NOX </a:t>
            </a:r>
            <a:r>
              <a:rPr lang="ko-KR" altLang="en-US" dirty="0" err="1" smtClean="0"/>
              <a:t>푸시</a:t>
            </a:r>
            <a:r>
              <a:rPr lang="en-US" altLang="ko-KR" dirty="0" smtClean="0"/>
              <a:t> </a:t>
            </a:r>
            <a:r>
              <a:rPr lang="ko-KR" altLang="en-US" dirty="0" smtClean="0"/>
              <a:t>알림 설정 </a:t>
            </a:r>
            <a:r>
              <a:rPr lang="ko-KR" altLang="en-US" dirty="0" smtClean="0"/>
              <a:t>제안</a:t>
            </a:r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52420"/>
              </p:ext>
            </p:extLst>
          </p:nvPr>
        </p:nvGraphicFramePr>
        <p:xfrm>
          <a:off x="2961154" y="4797152"/>
          <a:ext cx="3206451" cy="838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2680"/>
                <a:gridCol w="727254"/>
                <a:gridCol w="727254"/>
                <a:gridCol w="799263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u="none" strike="noStrike" dirty="0">
                          <a:effectLst/>
                        </a:rPr>
                        <a:t>작성일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u="none" strike="noStrike" dirty="0">
                          <a:effectLst/>
                        </a:rPr>
                        <a:t>작성자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u="none" strike="noStrike" dirty="0">
                          <a:effectLst/>
                        </a:rPr>
                        <a:t>버전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u="none" strike="noStrike" dirty="0">
                          <a:effectLst/>
                        </a:rPr>
                        <a:t>비고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 smtClean="0">
                          <a:effectLst/>
                        </a:rPr>
                        <a:t>2016.08.18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김신혜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 smtClean="0">
                          <a:effectLst/>
                        </a:rPr>
                        <a:t>1.0.0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 smtClean="0">
                          <a:effectLst/>
                        </a:rPr>
                        <a:t>최초작성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 dirty="0">
                          <a:effectLst/>
                        </a:rPr>
                        <a:t>　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 dirty="0">
                          <a:effectLst/>
                        </a:rPr>
                        <a:t>　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 dirty="0">
                          <a:effectLst/>
                        </a:rPr>
                        <a:t>　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 dirty="0">
                          <a:effectLst/>
                        </a:rPr>
                        <a:t>　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>
                          <a:effectLst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 dirty="0">
                          <a:effectLst/>
                        </a:rPr>
                        <a:t>　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 dirty="0">
                          <a:effectLst/>
                        </a:rPr>
                        <a:t>　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u="none" strike="noStrike" dirty="0">
                          <a:effectLst/>
                        </a:rPr>
                        <a:t>　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9022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80200" y="1916645"/>
            <a:ext cx="36004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설정 </a:t>
            </a:r>
            <a:r>
              <a:rPr lang="ko-KR" altLang="en-US" sz="11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→  </a:t>
            </a:r>
            <a:r>
              <a:rPr lang="ko-KR" altLang="en-US" sz="1100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푸시알림</a:t>
            </a:r>
            <a:r>
              <a:rPr lang="ko-KR" altLang="en-US" sz="11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진입 후 설정</a:t>
            </a:r>
            <a:endParaRPr lang="en-US" altLang="ko-KR" sz="11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9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9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9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전체 알림 </a:t>
            </a:r>
            <a:r>
              <a:rPr lang="en-US" altLang="ko-KR" sz="9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전체 </a:t>
            </a:r>
            <a:r>
              <a:rPr lang="ko-KR" altLang="en-US" sz="9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푸시</a:t>
            </a:r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알림 설정 </a:t>
            </a:r>
            <a:endParaRPr lang="en-US" altLang="ko-KR" sz="9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약관 확인 시 기본</a:t>
            </a:r>
            <a:r>
              <a:rPr lang="en-US" altLang="ko-KR" sz="9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전체 </a:t>
            </a:r>
            <a:r>
              <a:rPr lang="en-US" altLang="ko-KR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ON</a:t>
            </a:r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으로 선택</a:t>
            </a:r>
            <a:endParaRPr lang="en-US" altLang="ko-KR" sz="9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전체 알림 설정 </a:t>
            </a:r>
            <a:r>
              <a:rPr lang="en-US" altLang="ko-KR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OFF</a:t>
            </a:r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로 </a:t>
            </a:r>
            <a:r>
              <a:rPr lang="ko-KR" altLang="en-US" sz="9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선택시</a:t>
            </a:r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모든 항목 </a:t>
            </a:r>
            <a:r>
              <a:rPr lang="en-US" altLang="ko-KR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OFF</a:t>
            </a:r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로 전환되어 꺼짐</a:t>
            </a:r>
            <a:endParaRPr lang="en-US" altLang="ko-KR" sz="9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이후 개별 항목 </a:t>
            </a:r>
            <a:r>
              <a:rPr lang="en-US" altLang="ko-KR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ON</a:t>
            </a:r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으로 선택하여 켜기 가능</a:t>
            </a:r>
            <a:endParaRPr lang="en-US" altLang="ko-KR" sz="9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개별 항목 </a:t>
            </a:r>
            <a:r>
              <a:rPr lang="en-US" altLang="ko-KR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OFF </a:t>
            </a:r>
            <a:r>
              <a:rPr lang="ko-KR" altLang="en-US" sz="9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선택시</a:t>
            </a:r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전체 알림 버튼은 </a:t>
            </a:r>
            <a:r>
              <a:rPr lang="en-US" altLang="ko-KR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OFF</a:t>
            </a:r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로 전환</a:t>
            </a:r>
            <a:endParaRPr lang="en-US" altLang="ko-KR" sz="9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9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9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공지 알림 </a:t>
            </a:r>
            <a:r>
              <a:rPr lang="en-US" altLang="ko-KR" sz="9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9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채팅창</a:t>
            </a:r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9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공지알림</a:t>
            </a:r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기능 </a:t>
            </a:r>
            <a:r>
              <a:rPr lang="en-US" altLang="ko-KR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9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레어템</a:t>
            </a:r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획득 등</a:t>
            </a:r>
            <a:r>
              <a:rPr lang="en-US" altLang="ko-KR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en-US" altLang="ko-KR" sz="9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9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9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야간 알림 </a:t>
            </a:r>
            <a:r>
              <a:rPr lang="en-US" altLang="ko-KR" sz="9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야간 시간 </a:t>
            </a:r>
            <a:r>
              <a:rPr lang="en-US" altLang="ko-KR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(23:00~07:00) </a:t>
            </a:r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알림 기능 </a:t>
            </a:r>
            <a:endParaRPr lang="en-US" altLang="ko-KR" sz="9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OFF</a:t>
            </a:r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선택 시 해당 </a:t>
            </a:r>
            <a:r>
              <a:rPr lang="ko-KR" altLang="en-US" sz="9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시간동안</a:t>
            </a:r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모든 </a:t>
            </a:r>
            <a:r>
              <a:rPr lang="ko-KR" altLang="en-US" sz="9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푸시</a:t>
            </a:r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알림 꺼짐</a:t>
            </a:r>
            <a:endParaRPr lang="en-US" altLang="ko-KR" sz="9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9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9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이벤트 알림 </a:t>
            </a:r>
            <a:r>
              <a:rPr lang="en-US" altLang="ko-KR" sz="9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9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핫타임</a:t>
            </a:r>
            <a:r>
              <a:rPr lang="en-US" altLang="ko-KR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접속 지급 등 이벤트 알림</a:t>
            </a:r>
            <a:endParaRPr lang="en-US" altLang="ko-KR" sz="9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9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9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열쇠</a:t>
            </a:r>
            <a:r>
              <a:rPr lang="en-US" altLang="ko-KR" sz="9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max</a:t>
            </a:r>
            <a:r>
              <a:rPr lang="ko-KR" altLang="en-US" sz="9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알림 </a:t>
            </a:r>
            <a:r>
              <a:rPr lang="en-US" altLang="ko-KR" sz="9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액션포인트 </a:t>
            </a:r>
            <a:r>
              <a:rPr lang="en-US" altLang="ko-KR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max </a:t>
            </a:r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시 알림</a:t>
            </a:r>
            <a:endParaRPr lang="en-US" altLang="ko-KR" sz="9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9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9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고급 뽑기</a:t>
            </a:r>
            <a:r>
              <a:rPr lang="en-US" altLang="ko-KR" sz="9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9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알림 </a:t>
            </a:r>
            <a:r>
              <a:rPr lang="en-US" altLang="ko-KR" sz="9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상점 무료 </a:t>
            </a:r>
            <a:r>
              <a:rPr lang="ko-KR" altLang="en-US" sz="9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고급뽑기</a:t>
            </a:r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카운트 완료 시 알림</a:t>
            </a:r>
            <a:endParaRPr lang="en-US" altLang="ko-KR" sz="9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9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9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보상 상자 알림 </a:t>
            </a:r>
            <a:r>
              <a:rPr lang="en-US" altLang="ko-KR" sz="9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9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리텐션</a:t>
            </a:r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보상</a:t>
            </a:r>
            <a:r>
              <a:rPr lang="en-US" altLang="ko-KR" sz="9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카운트 완료 시 알림</a:t>
            </a:r>
            <a:endParaRPr lang="en-US" altLang="ko-KR" sz="9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404664"/>
            <a:ext cx="3281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푸시</a:t>
            </a:r>
            <a:r>
              <a:rPr lang="ko-KR" altLang="en-US" sz="32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알림 설정</a:t>
            </a:r>
            <a:endParaRPr lang="en-US" altLang="ko-KR" sz="32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pSp>
        <p:nvGrpSpPr>
          <p:cNvPr id="81" name="그룹 80"/>
          <p:cNvGrpSpPr/>
          <p:nvPr/>
        </p:nvGrpSpPr>
        <p:grpSpPr>
          <a:xfrm>
            <a:off x="323440" y="1469976"/>
            <a:ext cx="5184664" cy="3831232"/>
            <a:chOff x="395536" y="1469976"/>
            <a:chExt cx="5184664" cy="3831232"/>
          </a:xfrm>
        </p:grpSpPr>
        <p:sp>
          <p:nvSpPr>
            <p:cNvPr id="5" name="직사각형 4"/>
            <p:cNvSpPr/>
            <p:nvPr/>
          </p:nvSpPr>
          <p:spPr>
            <a:xfrm>
              <a:off x="395536" y="1700808"/>
              <a:ext cx="5112568" cy="36004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467544" y="2204864"/>
              <a:ext cx="4968552" cy="295232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467544" y="1844824"/>
              <a:ext cx="936104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1475656" y="1844824"/>
              <a:ext cx="936104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2483768" y="1844824"/>
              <a:ext cx="936104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3491880" y="1844824"/>
              <a:ext cx="936104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4499992" y="1844824"/>
              <a:ext cx="936104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1560" y="1861450"/>
              <a:ext cx="69762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000" b="1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계정정보</a:t>
              </a:r>
              <a:endParaRPr lang="en-US" altLang="ko-KR" sz="900" dirty="0" smtClean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594894" y="1865729"/>
              <a:ext cx="69762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000" b="1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게임설정</a:t>
              </a:r>
              <a:endParaRPr lang="en-US" altLang="ko-KR" sz="1000" b="1" dirty="0" smtClean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619230" y="1868041"/>
              <a:ext cx="69762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000" b="1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쿠폰등록</a:t>
              </a:r>
              <a:endParaRPr lang="en-US" altLang="ko-KR" sz="900" dirty="0" smtClean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594172" y="1861450"/>
              <a:ext cx="69762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000" b="1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언어설정</a:t>
              </a:r>
              <a:endParaRPr lang="en-US" altLang="ko-KR" sz="900" dirty="0" smtClean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619471" y="1865729"/>
              <a:ext cx="69762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000" b="1" dirty="0" err="1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푸시알</a:t>
              </a:r>
              <a:r>
                <a:rPr lang="ko-KR" altLang="en-US" sz="1000" b="1" dirty="0" err="1">
                  <a:latin typeface="맑은 고딕" panose="020B0503020000020004" pitchFamily="50" charset="-127"/>
                  <a:ea typeface="맑은 고딕" panose="020B0503020000020004" pitchFamily="50" charset="-127"/>
                </a:rPr>
                <a:t>림</a:t>
              </a:r>
              <a:endParaRPr lang="en-US" altLang="ko-KR" sz="1000" b="1" dirty="0" smtClean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987824" y="1469976"/>
              <a:ext cx="259237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* </a:t>
              </a:r>
              <a:r>
                <a:rPr lang="ko-KR" altLang="en-US" sz="900" dirty="0" err="1" smtClean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설정창</a:t>
              </a:r>
              <a:r>
                <a:rPr lang="ko-KR" altLang="en-US" sz="900" dirty="0" smtClean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 탭의 항목과 분류는 예시로 임의 지정</a:t>
              </a:r>
              <a:endParaRPr lang="en-US" altLang="ko-KR" sz="9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2" name="직사각형 21"/>
            <p:cNvSpPr/>
            <p:nvPr/>
          </p:nvSpPr>
          <p:spPr>
            <a:xfrm>
              <a:off x="2445012" y="1790901"/>
              <a:ext cx="1008112" cy="389024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직사각형 71"/>
            <p:cNvSpPr/>
            <p:nvPr/>
          </p:nvSpPr>
          <p:spPr>
            <a:xfrm>
              <a:off x="726630" y="2406367"/>
              <a:ext cx="4428492" cy="28812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직사각형 28"/>
            <p:cNvSpPr/>
            <p:nvPr/>
          </p:nvSpPr>
          <p:spPr>
            <a:xfrm>
              <a:off x="719572" y="2780928"/>
              <a:ext cx="4428492" cy="10081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직사각형 34"/>
            <p:cNvSpPr/>
            <p:nvPr/>
          </p:nvSpPr>
          <p:spPr>
            <a:xfrm>
              <a:off x="726629" y="3861048"/>
              <a:ext cx="4428492" cy="10081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95386" y="2406367"/>
              <a:ext cx="1557579" cy="240065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ko-KR" altLang="en-US" sz="1000" b="1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전체 알림</a:t>
              </a:r>
              <a:endParaRPr lang="en-US" altLang="ko-KR" sz="1000" b="1" dirty="0" smtClean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  <a:p>
              <a:endParaRPr lang="en-US" altLang="ko-KR" sz="1000" b="1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  <a:p>
              <a:endParaRPr lang="en-US" altLang="ko-KR" sz="1000" b="1" dirty="0" smtClean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  <a:p>
              <a:r>
                <a:rPr lang="ko-KR" altLang="en-US" sz="1000" b="1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공지 알림</a:t>
              </a:r>
              <a:endParaRPr lang="en-US" altLang="ko-KR" sz="1000" b="1" dirty="0" smtClean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  <a:p>
              <a:endParaRPr lang="en-US" altLang="ko-KR" sz="1000" b="1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  <a:p>
              <a:r>
                <a:rPr lang="ko-KR" altLang="en-US" sz="1000" b="1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야간 알림 </a:t>
              </a:r>
              <a:r>
                <a:rPr lang="en-US" altLang="ko-KR" sz="900" b="1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(23:00~07:00)</a:t>
              </a:r>
            </a:p>
            <a:p>
              <a:endParaRPr lang="en-US" altLang="ko-KR" sz="1000" b="1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  <a:p>
              <a:r>
                <a:rPr lang="ko-KR" altLang="en-US" sz="1000" b="1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이벤트 알림</a:t>
              </a:r>
              <a:endParaRPr lang="en-US" altLang="ko-KR" sz="1000" b="1" dirty="0" smtClean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  <a:p>
              <a:endParaRPr lang="en-US" altLang="ko-KR" sz="1000" b="1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  <a:p>
              <a:endParaRPr lang="en-US" altLang="ko-KR" sz="1000" b="1" dirty="0" smtClean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  <a:p>
              <a:r>
                <a:rPr lang="ko-KR" altLang="en-US" sz="1000" b="1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열쇠</a:t>
              </a:r>
              <a:r>
                <a:rPr lang="en-US" altLang="ko-KR" sz="1000" b="1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max </a:t>
              </a:r>
              <a:r>
                <a:rPr lang="ko-KR" altLang="en-US" sz="1000" b="1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알림</a:t>
              </a:r>
              <a:endParaRPr lang="en-US" altLang="ko-KR" sz="1000" b="1" dirty="0" smtClean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  <a:p>
              <a:endParaRPr lang="en-US" altLang="ko-KR" sz="1000" b="1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  <a:p>
              <a:r>
                <a:rPr lang="ko-KR" altLang="en-US" sz="1000" b="1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고급 뽑기 알림</a:t>
              </a:r>
              <a:endParaRPr lang="en-US" altLang="ko-KR" sz="1000" b="1" dirty="0" smtClean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  <a:p>
              <a:endParaRPr lang="en-US" altLang="ko-KR" sz="1000" b="1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  <a:p>
              <a:r>
                <a:rPr lang="ko-KR" altLang="en-US" sz="1000" b="1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보상 상자 알림</a:t>
              </a:r>
              <a:endParaRPr lang="en-US" altLang="ko-KR" sz="1000" b="1" dirty="0" smtClean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grpSp>
          <p:nvGrpSpPr>
            <p:cNvPr id="79" name="그룹 78"/>
            <p:cNvGrpSpPr/>
            <p:nvPr/>
          </p:nvGrpSpPr>
          <p:grpSpPr>
            <a:xfrm>
              <a:off x="2607607" y="2431165"/>
              <a:ext cx="1676361" cy="2357674"/>
              <a:chOff x="2463591" y="2143133"/>
              <a:chExt cx="1676361" cy="2357674"/>
            </a:xfrm>
          </p:grpSpPr>
          <p:sp>
            <p:nvSpPr>
              <p:cNvPr id="39" name="타원 38"/>
              <p:cNvSpPr/>
              <p:nvPr/>
            </p:nvSpPr>
            <p:spPr>
              <a:xfrm>
                <a:off x="2472204" y="2628599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타원 41"/>
              <p:cNvSpPr/>
              <p:nvPr/>
            </p:nvSpPr>
            <p:spPr>
              <a:xfrm>
                <a:off x="3542167" y="2628599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2663450" y="2577496"/>
                <a:ext cx="362600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900" b="1" dirty="0" smtClean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ON</a:t>
                </a:r>
                <a:endParaRPr lang="en-US" altLang="ko-KR" sz="900" b="1" dirty="0" smtClean="0"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3743690" y="2585191"/>
                <a:ext cx="39626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900" b="1" dirty="0" smtClean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OFF</a:t>
                </a:r>
                <a:endParaRPr lang="en-US" altLang="ko-KR" sz="900" b="1" dirty="0" smtClean="0"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47" name="타원 46"/>
              <p:cNvSpPr/>
              <p:nvPr/>
            </p:nvSpPr>
            <p:spPr>
              <a:xfrm>
                <a:off x="2471733" y="2920665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8" name="타원 47"/>
              <p:cNvSpPr/>
              <p:nvPr/>
            </p:nvSpPr>
            <p:spPr>
              <a:xfrm>
                <a:off x="3541696" y="2920665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2662979" y="2869562"/>
                <a:ext cx="362600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900" b="1" dirty="0" smtClean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ON</a:t>
                </a:r>
                <a:endParaRPr lang="en-US" altLang="ko-KR" sz="900" b="1" dirty="0" smtClean="0"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3743219" y="2877257"/>
                <a:ext cx="39626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900" b="1" dirty="0" smtClean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OFF</a:t>
                </a:r>
                <a:endParaRPr lang="en-US" altLang="ko-KR" sz="900" b="1" dirty="0" smtClean="0"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52" name="타원 51"/>
              <p:cNvSpPr/>
              <p:nvPr/>
            </p:nvSpPr>
            <p:spPr>
              <a:xfrm>
                <a:off x="2471733" y="3227544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3" name="타원 52"/>
              <p:cNvSpPr/>
              <p:nvPr/>
            </p:nvSpPr>
            <p:spPr>
              <a:xfrm>
                <a:off x="3541696" y="3227544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2662979" y="3176441"/>
                <a:ext cx="362600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900" b="1" dirty="0" smtClean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ON</a:t>
                </a:r>
                <a:endParaRPr lang="en-US" altLang="ko-KR" sz="900" b="1" dirty="0" smtClean="0"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3743219" y="3184136"/>
                <a:ext cx="39626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900" b="1" dirty="0" smtClean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OFF</a:t>
                </a:r>
                <a:endParaRPr lang="en-US" altLang="ko-KR" sz="900" b="1" dirty="0" smtClean="0"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57" name="타원 56"/>
              <p:cNvSpPr/>
              <p:nvPr/>
            </p:nvSpPr>
            <p:spPr>
              <a:xfrm>
                <a:off x="2464062" y="3714438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8" name="타원 57"/>
              <p:cNvSpPr/>
              <p:nvPr/>
            </p:nvSpPr>
            <p:spPr>
              <a:xfrm>
                <a:off x="3534025" y="3714438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2655308" y="3663335"/>
                <a:ext cx="362600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900" b="1" dirty="0" smtClean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ON</a:t>
                </a:r>
                <a:endParaRPr lang="en-US" altLang="ko-KR" sz="900" b="1" dirty="0" smtClean="0"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3735548" y="3671030"/>
                <a:ext cx="39626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900" b="1" dirty="0" smtClean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OFF</a:t>
                </a:r>
                <a:endParaRPr lang="en-US" altLang="ko-KR" sz="900" b="1" dirty="0" smtClean="0"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62" name="타원 61"/>
              <p:cNvSpPr/>
              <p:nvPr/>
            </p:nvSpPr>
            <p:spPr>
              <a:xfrm>
                <a:off x="2463591" y="4006504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3" name="타원 62"/>
              <p:cNvSpPr/>
              <p:nvPr/>
            </p:nvSpPr>
            <p:spPr>
              <a:xfrm>
                <a:off x="3533554" y="4006504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2654837" y="3955401"/>
                <a:ext cx="362600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900" b="1" dirty="0" smtClean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ON</a:t>
                </a:r>
                <a:endParaRPr lang="en-US" altLang="ko-KR" sz="900" b="1" dirty="0" smtClean="0"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3735077" y="3963096"/>
                <a:ext cx="39626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900" b="1" dirty="0" smtClean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OFF</a:t>
                </a:r>
                <a:endParaRPr lang="en-US" altLang="ko-KR" sz="900" b="1" dirty="0" smtClean="0"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67" name="타원 66"/>
              <p:cNvSpPr/>
              <p:nvPr/>
            </p:nvSpPr>
            <p:spPr>
              <a:xfrm>
                <a:off x="2463591" y="4313383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8" name="타원 67"/>
              <p:cNvSpPr/>
              <p:nvPr/>
            </p:nvSpPr>
            <p:spPr>
              <a:xfrm>
                <a:off x="3533554" y="4313383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2654837" y="4262280"/>
                <a:ext cx="362600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900" b="1" dirty="0" smtClean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ON</a:t>
                </a:r>
                <a:endParaRPr lang="en-US" altLang="ko-KR" sz="900" b="1" dirty="0" smtClean="0"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3735077" y="4269975"/>
                <a:ext cx="39626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900" b="1" dirty="0" smtClean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OFF</a:t>
                </a:r>
                <a:endParaRPr lang="en-US" altLang="ko-KR" sz="900" b="1" dirty="0" smtClean="0"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74" name="타원 73"/>
              <p:cNvSpPr/>
              <p:nvPr/>
            </p:nvSpPr>
            <p:spPr>
              <a:xfrm>
                <a:off x="2463591" y="219423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5" name="타원 74"/>
              <p:cNvSpPr/>
              <p:nvPr/>
            </p:nvSpPr>
            <p:spPr>
              <a:xfrm>
                <a:off x="3533554" y="2194236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2654837" y="2143133"/>
                <a:ext cx="362600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900" b="1" dirty="0" smtClean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ON</a:t>
                </a:r>
                <a:endParaRPr lang="en-US" altLang="ko-KR" sz="900" b="1" dirty="0" smtClean="0"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3735077" y="2150828"/>
                <a:ext cx="39626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900" b="1" dirty="0" smtClean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OFF</a:t>
                </a:r>
                <a:endParaRPr lang="en-US" altLang="ko-KR" sz="900" b="1" dirty="0" smtClean="0"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</p:grpSp>
      </p:grpSp>
      <p:sp>
        <p:nvSpPr>
          <p:cNvPr id="80" name="TextBox 79"/>
          <p:cNvSpPr txBox="1"/>
          <p:nvPr/>
        </p:nvSpPr>
        <p:spPr>
          <a:xfrm>
            <a:off x="6160984" y="4869160"/>
            <a:ext cx="258756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 </a:t>
            </a:r>
            <a:r>
              <a:rPr lang="ko-KR" altLang="en-US" sz="9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유저 </a:t>
            </a:r>
            <a:r>
              <a:rPr lang="ko-KR" altLang="en-US" sz="900" dirty="0" err="1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리텐션</a:t>
            </a:r>
            <a:r>
              <a:rPr lang="ko-KR" altLang="en-US" sz="9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보상상자 지칭 </a:t>
            </a:r>
            <a:r>
              <a:rPr lang="en-US" altLang="ko-KR" sz="9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9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명칭 변경 필요</a:t>
            </a:r>
            <a:r>
              <a:rPr lang="en-US" altLang="ko-KR" sz="9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43266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199</Words>
  <Application>Microsoft Office PowerPoint</Application>
  <PresentationFormat>화면 슬라이드 쇼(4:3)</PresentationFormat>
  <Paragraphs>76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NOX 푸시 알림 설정 제안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NOX 로컬 푸시 제안</dc:title>
  <dc:creator>hyojin_choi</dc:creator>
  <cp:lastModifiedBy>hyojin_choi</cp:lastModifiedBy>
  <cp:revision>9</cp:revision>
  <dcterms:created xsi:type="dcterms:W3CDTF">2016-08-18T06:19:57Z</dcterms:created>
  <dcterms:modified xsi:type="dcterms:W3CDTF">2016-08-18T08:41:55Z</dcterms:modified>
</cp:coreProperties>
</file>