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5" d="100"/>
          <a:sy n="115" d="100"/>
        </p:scale>
        <p:origin x="-1572" y="-102"/>
      </p:cViewPr>
      <p:guideLst>
        <p:guide orient="horz" pos="799"/>
        <p:guide orient="horz" pos="709"/>
        <p:guide pos="204"/>
        <p:guide pos="5193"/>
        <p:guide pos="113"/>
        <p:guide pos="5738"/>
        <p:guide pos="5556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51261-07AC-426F-9CE8-7AEBF11EA727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CE7CC-C1AB-4BD5-9DA5-83BEA510FA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926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E7CC-C1AB-4BD5-9DA5-83BEA510FAE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2072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E7CC-C1AB-4BD5-9DA5-83BEA510FAE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207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E7CC-C1AB-4BD5-9DA5-83BEA510FAE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207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254F-2927-425E-B7E2-B6B92BC95E87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09B9-D53D-4EC7-9186-F4FC369BF71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 descr="C:\Users\kang\Desktop\nox_gam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381328"/>
            <a:ext cx="229304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46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254F-2927-425E-B7E2-B6B92BC95E87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09B9-D53D-4EC7-9186-F4FC369BF7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963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254F-2927-425E-B7E2-B6B92BC95E87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09B9-D53D-4EC7-9186-F4FC369BF7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776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254F-2927-425E-B7E2-B6B92BC95E87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09B9-D53D-4EC7-9186-F4FC369BF7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066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254F-2927-425E-B7E2-B6B92BC95E87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09B9-D53D-4EC7-9186-F4FC369BF7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08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254F-2927-425E-B7E2-B6B92BC95E87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09B9-D53D-4EC7-9186-F4FC369BF7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6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254F-2927-425E-B7E2-B6B92BC95E87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09B9-D53D-4EC7-9186-F4FC369BF7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180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254F-2927-425E-B7E2-B6B92BC95E87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09B9-D53D-4EC7-9186-F4FC369BF7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508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254F-2927-425E-B7E2-B6B92BC95E87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09B9-D53D-4EC7-9186-F4FC369BF7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97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254F-2927-425E-B7E2-B6B92BC95E87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09B9-D53D-4EC7-9186-F4FC369BF7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22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254F-2927-425E-B7E2-B6B92BC95E87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09B9-D53D-4EC7-9186-F4FC369BF7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59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7254F-2927-425E-B7E2-B6B92BC95E87}" type="datetimeFigureOut">
              <a:rPr lang="ko-KR" altLang="en-US" smtClean="0"/>
              <a:t>2016-08-23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B09B9-D53D-4EC7-9186-F4FC369BF71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 descr="C:\Users\kang\Desktop\nox_game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381328"/>
            <a:ext cx="229304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96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NOX </a:t>
            </a:r>
            <a:r>
              <a:rPr lang="ko-KR" altLang="en-US" sz="4000" b="1" dirty="0" err="1" smtClean="0"/>
              <a:t>인벤토리</a:t>
            </a:r>
            <a:r>
              <a:rPr lang="ko-KR" altLang="en-US" sz="4000" b="1" dirty="0" smtClean="0"/>
              <a:t> 아이템 </a:t>
            </a:r>
            <a:r>
              <a:rPr lang="en-US" altLang="ko-KR" sz="4000" b="1" dirty="0" smtClean="0"/>
              <a:t/>
            </a:r>
            <a:br>
              <a:rPr lang="en-US" altLang="ko-KR" sz="4000" b="1" dirty="0" smtClean="0"/>
            </a:br>
            <a:r>
              <a:rPr lang="ko-KR" altLang="en-US" sz="4000" b="1" dirty="0" err="1" smtClean="0"/>
              <a:t>소팅제안</a:t>
            </a:r>
            <a:endParaRPr lang="ko-KR" altLang="en-US" sz="4000" b="1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017194"/>
              </p:ext>
            </p:extLst>
          </p:nvPr>
        </p:nvGraphicFramePr>
        <p:xfrm>
          <a:off x="2961154" y="4797152"/>
          <a:ext cx="3206451" cy="838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680"/>
                <a:gridCol w="727254"/>
                <a:gridCol w="727254"/>
                <a:gridCol w="799263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작성일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작성자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버전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비고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 smtClean="0">
                          <a:effectLst/>
                        </a:rPr>
                        <a:t>2016.08.19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김신혜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 smtClean="0">
                          <a:effectLst/>
                        </a:rPr>
                        <a:t>1.0.0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smtClean="0">
                          <a:effectLst/>
                        </a:rPr>
                        <a:t>최초작성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02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직사각형 95"/>
          <p:cNvSpPr/>
          <p:nvPr/>
        </p:nvSpPr>
        <p:spPr>
          <a:xfrm>
            <a:off x="4215412" y="1416809"/>
            <a:ext cx="871307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TextBox 96"/>
          <p:cNvSpPr txBox="1"/>
          <p:nvPr/>
        </p:nvSpPr>
        <p:spPr>
          <a:xfrm>
            <a:off x="4364289" y="144602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아바타</a:t>
            </a:r>
            <a:endParaRPr lang="en-US" altLang="ko-KR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1406581" y="1412776"/>
            <a:ext cx="871307" cy="288032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2344682" y="1412776"/>
            <a:ext cx="871307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3280584" y="1412776"/>
            <a:ext cx="871307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467193" y="1412776"/>
            <a:ext cx="871307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564556" y="1491312"/>
            <a:ext cx="318415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상위 카테고리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무기 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방어구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장신구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재료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기타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, </a:t>
            </a:r>
            <a:r>
              <a:rPr lang="ko-KR" altLang="en-US" sz="9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아바타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탭으로 분류</a:t>
            </a:r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가방 </a:t>
            </a:r>
            <a:r>
              <a:rPr lang="ko-KR" altLang="en-US" sz="9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이벤토리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하단부 </a:t>
            </a:r>
            <a:r>
              <a:rPr lang="ko-KR" altLang="en-US" sz="9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아바타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버튼 및 외부 </a:t>
            </a:r>
            <a:r>
              <a:rPr lang="en-US" altLang="ko-KR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UI 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삭제</a:t>
            </a:r>
            <a:endParaRPr lang="en-US" altLang="ko-KR" sz="9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상단 카테고리에 </a:t>
            </a:r>
            <a:r>
              <a:rPr lang="ko-KR" altLang="en-US" sz="9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아바타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탭으로 생성</a:t>
            </a:r>
            <a:endParaRPr lang="en-US" altLang="ko-KR" sz="9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/>
            <a:r>
              <a:rPr lang="en-US" altLang="ko-KR" sz="1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하위 카테고리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무기 탭</a:t>
            </a:r>
            <a:endParaRPr lang="en-US" altLang="ko-KR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무기</a:t>
            </a:r>
            <a:endParaRPr lang="en-US" altLang="ko-KR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방어구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탭</a:t>
            </a:r>
            <a:endParaRPr lang="en-US" altLang="ko-KR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투구 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갑옷 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바지 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신발 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장갑</a:t>
            </a:r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장신구 탭</a:t>
            </a:r>
            <a:endParaRPr lang="en-US" altLang="ko-KR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목걸이 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반지</a:t>
            </a:r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재료</a:t>
            </a:r>
            <a:r>
              <a:rPr lang="en-US" altLang="ko-KR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기타 탭</a:t>
            </a:r>
            <a:endParaRPr lang="en-US" altLang="ko-KR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정수 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9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룬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9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승급스톤</a:t>
            </a:r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아바타</a:t>
            </a:r>
            <a:r>
              <a:rPr lang="ko-KR" altLang="en-US" sz="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탭</a:t>
            </a:r>
            <a:endParaRPr lang="en-US" altLang="ko-KR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아바타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*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신규 아이템 획득 시 해당 </a:t>
            </a:r>
            <a:r>
              <a:rPr lang="ko-KR" altLang="en-US" sz="9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카테고리탭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상단 우측에 </a:t>
            </a:r>
            <a:endParaRPr lang="en-US" altLang="ko-KR" sz="9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아이콘</a:t>
            </a:r>
            <a:r>
              <a:rPr lang="en-US" altLang="ko-KR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표시로 알림</a:t>
            </a:r>
            <a:r>
              <a:rPr lang="en-US" altLang="ko-KR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탭에서 진입 시 사라짐</a:t>
            </a:r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0466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인벤토리</a:t>
            </a:r>
            <a:r>
              <a:rPr lang="ko-KR" altLang="en-US" sz="3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아이템 분류</a:t>
            </a:r>
            <a:r>
              <a:rPr lang="en-US" altLang="ko-KR" sz="3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32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소팅</a:t>
            </a:r>
            <a:r>
              <a:rPr lang="en-US" altLang="ko-KR" sz="3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(1/2)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23440" y="1700808"/>
            <a:ext cx="5112568" cy="41044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02835" y="1844824"/>
            <a:ext cx="649086" cy="288032"/>
          </a:xfrm>
          <a:prstGeom prst="rect">
            <a:avLst/>
          </a:prstGeom>
          <a:solidFill>
            <a:srgbClr val="002060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7942" y="1872704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투구</a:t>
            </a:r>
            <a:endParaRPr lang="en-US" altLang="ko-KR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93281" y="1441994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무기</a:t>
            </a:r>
            <a:endParaRPr lang="en-US" altLang="ko-KR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572603" y="1441994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방어구</a:t>
            </a:r>
            <a:endParaRPr lang="en-US" altLang="ko-KR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512128" y="1441993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장신구</a:t>
            </a:r>
            <a:endParaRPr lang="en-US" altLang="ko-KR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356177" y="1441993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재료</a:t>
            </a: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</a:t>
            </a:r>
            <a:endParaRPr lang="en-US" altLang="ko-KR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1106977" y="1847135"/>
            <a:ext cx="649086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90" name="직사각형 89"/>
          <p:cNvSpPr/>
          <p:nvPr/>
        </p:nvSpPr>
        <p:spPr>
          <a:xfrm>
            <a:off x="1796940" y="1847135"/>
            <a:ext cx="649086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98" name="직사각형 97"/>
          <p:cNvSpPr/>
          <p:nvPr/>
        </p:nvSpPr>
        <p:spPr>
          <a:xfrm>
            <a:off x="2491084" y="1844675"/>
            <a:ext cx="649086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99" name="직사각형 98"/>
          <p:cNvSpPr/>
          <p:nvPr/>
        </p:nvSpPr>
        <p:spPr>
          <a:xfrm>
            <a:off x="3189953" y="1844805"/>
            <a:ext cx="649086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84" name="TextBox 83"/>
          <p:cNvSpPr txBox="1"/>
          <p:nvPr/>
        </p:nvSpPr>
        <p:spPr>
          <a:xfrm>
            <a:off x="1223771" y="1873275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갑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옷</a:t>
            </a:r>
            <a:endParaRPr lang="en-US" altLang="ko-KR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927688" y="1875735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바지</a:t>
            </a:r>
            <a:endParaRPr lang="en-US" altLang="ko-KR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592965" y="1883339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신발</a:t>
            </a:r>
            <a:endParaRPr lang="en-US" altLang="ko-KR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17928" y="1875735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갑</a:t>
            </a:r>
            <a:endParaRPr lang="en-US" altLang="ko-KR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32844" y="1802760"/>
            <a:ext cx="154430" cy="152828"/>
          </a:xfrm>
          <a:prstGeom prst="rect">
            <a:avLst/>
          </a:prstGeom>
          <a:solidFill>
            <a:srgbClr val="FF0000"/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N</a:t>
            </a:r>
            <a:endParaRPr lang="ko-KR" altLang="en-US" sz="900" b="1" dirty="0"/>
          </a:p>
        </p:txBody>
      </p:sp>
      <p:sp>
        <p:nvSpPr>
          <p:cNvPr id="107" name="직사각형 106"/>
          <p:cNvSpPr/>
          <p:nvPr/>
        </p:nvSpPr>
        <p:spPr>
          <a:xfrm>
            <a:off x="3002366" y="1793330"/>
            <a:ext cx="154430" cy="152828"/>
          </a:xfrm>
          <a:prstGeom prst="rect">
            <a:avLst/>
          </a:prstGeom>
          <a:solidFill>
            <a:srgbClr val="FF0000"/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N</a:t>
            </a:r>
            <a:endParaRPr lang="ko-KR" altLang="en-US" sz="900" b="1" dirty="0"/>
          </a:p>
        </p:txBody>
      </p:sp>
      <p:sp>
        <p:nvSpPr>
          <p:cNvPr id="108" name="직사각형 107"/>
          <p:cNvSpPr/>
          <p:nvPr/>
        </p:nvSpPr>
        <p:spPr>
          <a:xfrm>
            <a:off x="3724550" y="1793330"/>
            <a:ext cx="154430" cy="152828"/>
          </a:xfrm>
          <a:prstGeom prst="rect">
            <a:avLst/>
          </a:prstGeom>
          <a:solidFill>
            <a:srgbClr val="FF0000"/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N</a:t>
            </a:r>
            <a:endParaRPr lang="ko-KR" altLang="en-US" sz="900" b="1" dirty="0"/>
          </a:p>
        </p:txBody>
      </p:sp>
      <p:sp>
        <p:nvSpPr>
          <p:cNvPr id="109" name="직사각형 108"/>
          <p:cNvSpPr/>
          <p:nvPr/>
        </p:nvSpPr>
        <p:spPr>
          <a:xfrm>
            <a:off x="2132041" y="1330993"/>
            <a:ext cx="189449" cy="187484"/>
          </a:xfrm>
          <a:prstGeom prst="rect">
            <a:avLst/>
          </a:prstGeom>
          <a:solidFill>
            <a:srgbClr val="FF0000"/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N</a:t>
            </a:r>
            <a:endParaRPr lang="ko-KR" altLang="en-US" sz="900" b="1" dirty="0"/>
          </a:p>
        </p:txBody>
      </p:sp>
      <p:sp>
        <p:nvSpPr>
          <p:cNvPr id="110" name="직사각형 109"/>
          <p:cNvSpPr/>
          <p:nvPr/>
        </p:nvSpPr>
        <p:spPr>
          <a:xfrm>
            <a:off x="3074509" y="1330993"/>
            <a:ext cx="189449" cy="187484"/>
          </a:xfrm>
          <a:prstGeom prst="rect">
            <a:avLst/>
          </a:prstGeom>
          <a:solidFill>
            <a:srgbClr val="FF0000"/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N</a:t>
            </a:r>
            <a:endParaRPr lang="ko-KR" altLang="en-US" sz="900" b="1" dirty="0"/>
          </a:p>
        </p:txBody>
      </p:sp>
      <p:sp>
        <p:nvSpPr>
          <p:cNvPr id="112" name="직사각형 111"/>
          <p:cNvSpPr/>
          <p:nvPr/>
        </p:nvSpPr>
        <p:spPr>
          <a:xfrm>
            <a:off x="567243" y="5547046"/>
            <a:ext cx="1119564" cy="152929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TextBox 94"/>
          <p:cNvSpPr txBox="1"/>
          <p:nvPr/>
        </p:nvSpPr>
        <p:spPr>
          <a:xfrm>
            <a:off x="531239" y="5498470"/>
            <a:ext cx="1191572" cy="20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25/100 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투구</a:t>
            </a:r>
            <a:r>
              <a:rPr lang="en-US" altLang="ko-KR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12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endParaRPr lang="en-US" altLang="ko-KR" sz="9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6" name="Picture 2" descr="C:\Users\hyojin_choi\Desktop\KakaoTalk_20160819_1753561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3" y="5510246"/>
            <a:ext cx="226823" cy="21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yojin_choi\Desktop\KakaoTalk_20160819_1753576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5242" y="5533793"/>
            <a:ext cx="184318" cy="18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95448" y="2204864"/>
            <a:ext cx="4968552" cy="32403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 descr="C:\Users\hyojin_choi\Desktop\KakaoTalk_20160819_18252659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392" y="2299538"/>
            <a:ext cx="1142857" cy="14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yojin_choi\Desktop\KakaoTalk_20160819_1825267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3" y="2293498"/>
            <a:ext cx="1142857" cy="14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yojin_choi\Desktop\KakaoTalk_20160819_18252698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07" y="2285185"/>
            <a:ext cx="1142857" cy="14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7" descr="C:\Users\hyojin_choi\Desktop\KakaoTalk_20160819_1825267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57" y="2297601"/>
            <a:ext cx="1142857" cy="14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8" descr="C:\Users\hyojin_choi\Desktop\KakaoTalk_20160819_18252698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56" y="2290780"/>
            <a:ext cx="1142857" cy="14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7" descr="C:\Users\hyojin_choi\Desktop\KakaoTalk_20160819_1825267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21614"/>
            <a:ext cx="1142857" cy="14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7" descr="C:\Users\hyojin_choi\Desktop\KakaoTalk_20160819_1825267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08" y="3825717"/>
            <a:ext cx="1142857" cy="14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7" descr="C:\Users\hyojin_choi\Desktop\KakaoTalk_20160819_1825267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49" y="3825770"/>
            <a:ext cx="1142857" cy="14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7" descr="C:\Users\hyojin_choi\Desktop\KakaoTalk_20160819_1825267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89" y="2306051"/>
            <a:ext cx="1142857" cy="14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4372690" y="1844824"/>
            <a:ext cx="1008024" cy="288032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526787" y="1868041"/>
            <a:ext cx="8418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높은 등급 순</a:t>
            </a:r>
            <a:endParaRPr lang="en-US" altLang="ko-KR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7" name="이등변 삼각형 86"/>
          <p:cNvSpPr/>
          <p:nvPr/>
        </p:nvSpPr>
        <p:spPr>
          <a:xfrm rot="10800000">
            <a:off x="4464372" y="1965406"/>
            <a:ext cx="108204" cy="6669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102" name="직사각형 101"/>
          <p:cNvSpPr/>
          <p:nvPr/>
        </p:nvSpPr>
        <p:spPr>
          <a:xfrm>
            <a:off x="4389316" y="2132856"/>
            <a:ext cx="987360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TextBox 102"/>
          <p:cNvSpPr txBox="1"/>
          <p:nvPr/>
        </p:nvSpPr>
        <p:spPr>
          <a:xfrm>
            <a:off x="4475210" y="2156073"/>
            <a:ext cx="8418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높은 등급 순</a:t>
            </a:r>
            <a:endParaRPr lang="en-US" altLang="ko-KR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4390230" y="2404262"/>
            <a:ext cx="987360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/>
          <p:cNvSpPr txBox="1"/>
          <p:nvPr/>
        </p:nvSpPr>
        <p:spPr>
          <a:xfrm>
            <a:off x="4475210" y="2430407"/>
            <a:ext cx="8418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낮은 등급 순</a:t>
            </a:r>
            <a:endParaRPr lang="en-US" altLang="ko-KR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33" name="Picture 9" descr="C:\Users\hyojin_choi\Desktop\무제 QQ 스크린샷20160819184856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" b="1"/>
          <a:stretch/>
        </p:blipFill>
        <p:spPr bwMode="auto">
          <a:xfrm>
            <a:off x="3109710" y="5449751"/>
            <a:ext cx="726667" cy="31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hyojin_choi\Desktop\무제 QQ 스크린샷2016081918491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90" y="5462592"/>
            <a:ext cx="720000" cy="3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직사각형 52"/>
          <p:cNvSpPr/>
          <p:nvPr/>
        </p:nvSpPr>
        <p:spPr>
          <a:xfrm>
            <a:off x="4173847" y="1339306"/>
            <a:ext cx="988034" cy="39987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402835" y="1340768"/>
            <a:ext cx="3695888" cy="39987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5076056" y="1105580"/>
            <a:ext cx="34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283970" y="1805944"/>
            <a:ext cx="3595009" cy="39987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3817174" y="1662878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**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5815749" y="5200596"/>
            <a:ext cx="127628" cy="138935"/>
          </a:xfrm>
          <a:prstGeom prst="rect">
            <a:avLst/>
          </a:prstGeom>
          <a:solidFill>
            <a:srgbClr val="FF0000"/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N</a:t>
            </a:r>
            <a:endParaRPr lang="ko-KR" altLang="en-US" sz="900" b="1" dirty="0"/>
          </a:p>
        </p:txBody>
      </p:sp>
      <p:sp>
        <p:nvSpPr>
          <p:cNvPr id="59" name="타원 58"/>
          <p:cNvSpPr/>
          <p:nvPr/>
        </p:nvSpPr>
        <p:spPr>
          <a:xfrm>
            <a:off x="301824" y="1222117"/>
            <a:ext cx="237728" cy="23772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141182" y="1687417"/>
            <a:ext cx="237728" cy="23772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660634" y="5480783"/>
            <a:ext cx="723275" cy="261847"/>
            <a:chOff x="4652321" y="5480783"/>
            <a:chExt cx="723275" cy="261847"/>
          </a:xfrm>
        </p:grpSpPr>
        <p:sp>
          <p:nvSpPr>
            <p:cNvPr id="61" name="직사각형 60"/>
            <p:cNvSpPr/>
            <p:nvPr/>
          </p:nvSpPr>
          <p:spPr>
            <a:xfrm>
              <a:off x="4660634" y="5480783"/>
              <a:ext cx="681412" cy="2618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652321" y="5485798"/>
              <a:ext cx="7232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자동장착</a:t>
              </a:r>
              <a:endParaRPr lang="en-US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924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직사각형 95"/>
          <p:cNvSpPr/>
          <p:nvPr/>
        </p:nvSpPr>
        <p:spPr>
          <a:xfrm>
            <a:off x="4215412" y="1416809"/>
            <a:ext cx="871307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1406581" y="1412776"/>
            <a:ext cx="871307" cy="288032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2344682" y="1412776"/>
            <a:ext cx="871307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3280584" y="1412776"/>
            <a:ext cx="871307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467193" y="1412776"/>
            <a:ext cx="871307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564555" y="1491312"/>
            <a:ext cx="339993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/>
            <a:r>
              <a:rPr lang="en-US" altLang="ko-KR" sz="1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정렬 우선 순위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기본 정렬</a:t>
            </a:r>
            <a:endParaRPr lang="en-US" altLang="ko-KR" sz="9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높은 </a:t>
            </a:r>
            <a:r>
              <a:rPr lang="ko-KR" altLang="en-US" sz="9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등급순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이름순 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가나다순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선택 정렬</a:t>
            </a:r>
            <a:endParaRPr lang="en-US" altLang="ko-KR" sz="9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우측 상단</a:t>
            </a:r>
            <a:r>
              <a:rPr lang="ko-KR" altLang="en-US" sz="9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9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드롭다운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버튼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낮은 </a:t>
            </a:r>
            <a:r>
              <a:rPr lang="ko-KR" altLang="en-US" sz="9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등급부터로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변경시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낮은 등급 순 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이름순 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가나다순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/>
            <a:r>
              <a:rPr lang="en-US" altLang="ko-KR" sz="1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1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가방 표시</a:t>
            </a:r>
            <a:endParaRPr lang="en-US" altLang="ko-KR" sz="9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소지 아이템 표시</a:t>
            </a:r>
            <a:endParaRPr lang="en-US" altLang="ko-KR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소지한 아이템 수량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가방 </a:t>
            </a:r>
            <a:r>
              <a:rPr lang="ko-KR" altLang="en-US" sz="9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인벤토리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수량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en-US" altLang="ko-KR" sz="9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9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카테고리 탭의 아이템 수량 표시 </a:t>
            </a:r>
            <a:endParaRPr lang="en-US" altLang="ko-KR" sz="9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/>
            <a:r>
              <a:rPr lang="en-US" altLang="ko-KR" sz="1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1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장비 자동 장착</a:t>
            </a:r>
            <a:endParaRPr lang="en-US" altLang="ko-KR" sz="9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자동장착 카테고리</a:t>
            </a:r>
            <a:endParaRPr lang="en-US" altLang="ko-KR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무기 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투구 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갑옷 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바지 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신발 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장갑 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목걸이 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반지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비교</a:t>
            </a:r>
            <a:r>
              <a:rPr lang="en-US" altLang="ko-KR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장착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기본 공격력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방어력 만 비교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현재 장비보다 성능이 더 좋은 경우 </a:t>
            </a:r>
            <a:r>
              <a:rPr lang="ko-KR" altLang="en-US" sz="9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클릭시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자동 변경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성능이 더 좋은 아이템이 없는 경우 변경 없음</a:t>
            </a:r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옵션</a:t>
            </a:r>
            <a:r>
              <a:rPr lang="en-US" altLang="ko-KR" sz="9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세트 아이템 고려 안 함</a:t>
            </a:r>
            <a:endParaRPr lang="en-US" altLang="ko-KR" sz="9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0466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인벤토리</a:t>
            </a:r>
            <a:r>
              <a:rPr lang="ko-KR" altLang="en-US" sz="3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아이템 분류</a:t>
            </a:r>
            <a:r>
              <a:rPr lang="en-US" altLang="ko-KR" sz="3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32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소팅</a:t>
            </a:r>
            <a:r>
              <a:rPr lang="en-US" altLang="ko-KR" sz="3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(2/2)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23440" y="1700808"/>
            <a:ext cx="5112568" cy="41044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02835" y="1844824"/>
            <a:ext cx="649086" cy="288032"/>
          </a:xfrm>
          <a:prstGeom prst="rect">
            <a:avLst/>
          </a:prstGeom>
          <a:solidFill>
            <a:srgbClr val="002060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7942" y="1872704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투구</a:t>
            </a:r>
            <a:endParaRPr lang="en-US" altLang="ko-KR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93281" y="1441994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무기</a:t>
            </a:r>
            <a:endParaRPr lang="en-US" altLang="ko-KR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572603" y="1441994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방어구</a:t>
            </a:r>
            <a:endParaRPr lang="en-US" altLang="ko-KR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512128" y="1441993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장신구</a:t>
            </a:r>
            <a:endParaRPr lang="en-US" altLang="ko-KR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356177" y="1441993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재료</a:t>
            </a: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</a:t>
            </a:r>
            <a:endParaRPr lang="en-US" altLang="ko-KR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1106977" y="1847135"/>
            <a:ext cx="649086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90" name="직사각형 89"/>
          <p:cNvSpPr/>
          <p:nvPr/>
        </p:nvSpPr>
        <p:spPr>
          <a:xfrm>
            <a:off x="1796940" y="1847135"/>
            <a:ext cx="649086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98" name="직사각형 97"/>
          <p:cNvSpPr/>
          <p:nvPr/>
        </p:nvSpPr>
        <p:spPr>
          <a:xfrm>
            <a:off x="2491084" y="1844675"/>
            <a:ext cx="649086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99" name="직사각형 98"/>
          <p:cNvSpPr/>
          <p:nvPr/>
        </p:nvSpPr>
        <p:spPr>
          <a:xfrm>
            <a:off x="3189953" y="1844805"/>
            <a:ext cx="649086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84" name="TextBox 83"/>
          <p:cNvSpPr txBox="1"/>
          <p:nvPr/>
        </p:nvSpPr>
        <p:spPr>
          <a:xfrm>
            <a:off x="1223771" y="1873275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갑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옷</a:t>
            </a:r>
            <a:endParaRPr lang="en-US" altLang="ko-KR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927688" y="1875735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바지</a:t>
            </a:r>
            <a:endParaRPr lang="en-US" altLang="ko-KR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592965" y="1883339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신발</a:t>
            </a:r>
            <a:endParaRPr lang="en-US" altLang="ko-KR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17928" y="1875735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r>
              <a: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갑</a:t>
            </a:r>
            <a:endParaRPr lang="en-US" altLang="ko-KR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2132041" y="1330993"/>
            <a:ext cx="189449" cy="187484"/>
          </a:xfrm>
          <a:prstGeom prst="rect">
            <a:avLst/>
          </a:prstGeom>
          <a:solidFill>
            <a:srgbClr val="FF0000"/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N</a:t>
            </a:r>
            <a:endParaRPr lang="ko-KR" altLang="en-US" sz="900" b="1" dirty="0"/>
          </a:p>
        </p:txBody>
      </p:sp>
      <p:sp>
        <p:nvSpPr>
          <p:cNvPr id="110" name="직사각형 109"/>
          <p:cNvSpPr/>
          <p:nvPr/>
        </p:nvSpPr>
        <p:spPr>
          <a:xfrm>
            <a:off x="3074509" y="1330993"/>
            <a:ext cx="189449" cy="187484"/>
          </a:xfrm>
          <a:prstGeom prst="rect">
            <a:avLst/>
          </a:prstGeom>
          <a:solidFill>
            <a:srgbClr val="FF0000"/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N</a:t>
            </a:r>
            <a:endParaRPr lang="ko-KR" altLang="en-US" sz="900" b="1" dirty="0"/>
          </a:p>
        </p:txBody>
      </p:sp>
      <p:sp>
        <p:nvSpPr>
          <p:cNvPr id="112" name="직사각형 111"/>
          <p:cNvSpPr/>
          <p:nvPr/>
        </p:nvSpPr>
        <p:spPr>
          <a:xfrm>
            <a:off x="567243" y="5547046"/>
            <a:ext cx="1119564" cy="152929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TextBox 94"/>
          <p:cNvSpPr txBox="1"/>
          <p:nvPr/>
        </p:nvSpPr>
        <p:spPr>
          <a:xfrm>
            <a:off x="531239" y="5498470"/>
            <a:ext cx="1191572" cy="20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25/100 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투구</a:t>
            </a:r>
            <a:r>
              <a:rPr lang="en-US" altLang="ko-KR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12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endParaRPr lang="en-US" altLang="ko-KR" sz="9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6" name="Picture 2" descr="C:\Users\hyojin_choi\Desktop\KakaoTalk_20160819_1753561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3" y="5510246"/>
            <a:ext cx="226823" cy="21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yojin_choi\Desktop\KakaoTalk_20160819_1753576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5242" y="5533793"/>
            <a:ext cx="184318" cy="18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95448" y="2204864"/>
            <a:ext cx="4968552" cy="32403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 descr="C:\Users\hyojin_choi\Desktop\KakaoTalk_20160819_18252659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392" y="2299538"/>
            <a:ext cx="1142857" cy="14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yojin_choi\Desktop\KakaoTalk_20160819_1825267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3" y="2293498"/>
            <a:ext cx="1142857" cy="14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yojin_choi\Desktop\KakaoTalk_20160819_18252698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07" y="2285185"/>
            <a:ext cx="1142857" cy="14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7" descr="C:\Users\hyojin_choi\Desktop\KakaoTalk_20160819_1825267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57" y="2297601"/>
            <a:ext cx="1142857" cy="14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8" descr="C:\Users\hyojin_choi\Desktop\KakaoTalk_20160819_18252698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56" y="2290780"/>
            <a:ext cx="1142857" cy="14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7" descr="C:\Users\hyojin_choi\Desktop\KakaoTalk_20160819_1825267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21614"/>
            <a:ext cx="1142857" cy="14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7" descr="C:\Users\hyojin_choi\Desktop\KakaoTalk_20160819_1825267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08" y="3825717"/>
            <a:ext cx="1142857" cy="14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7" descr="C:\Users\hyojin_choi\Desktop\KakaoTalk_20160819_1825267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49" y="3825770"/>
            <a:ext cx="1142857" cy="14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7" descr="C:\Users\hyojin_choi\Desktop\KakaoTalk_20160819_1825267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89" y="2306051"/>
            <a:ext cx="1142857" cy="14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직사각형 130"/>
          <p:cNvSpPr/>
          <p:nvPr/>
        </p:nvSpPr>
        <p:spPr>
          <a:xfrm>
            <a:off x="932844" y="1802760"/>
            <a:ext cx="154430" cy="152828"/>
          </a:xfrm>
          <a:prstGeom prst="rect">
            <a:avLst/>
          </a:prstGeom>
          <a:solidFill>
            <a:srgbClr val="FF0000"/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N</a:t>
            </a:r>
            <a:endParaRPr lang="ko-KR" altLang="en-US" sz="900" b="1" dirty="0"/>
          </a:p>
        </p:txBody>
      </p:sp>
      <p:sp>
        <p:nvSpPr>
          <p:cNvPr id="132" name="직사각형 131"/>
          <p:cNvSpPr/>
          <p:nvPr/>
        </p:nvSpPr>
        <p:spPr>
          <a:xfrm>
            <a:off x="3002366" y="1793330"/>
            <a:ext cx="154430" cy="152828"/>
          </a:xfrm>
          <a:prstGeom prst="rect">
            <a:avLst/>
          </a:prstGeom>
          <a:solidFill>
            <a:srgbClr val="FF0000"/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N</a:t>
            </a:r>
            <a:endParaRPr lang="ko-KR" altLang="en-US" sz="900" b="1" dirty="0"/>
          </a:p>
        </p:txBody>
      </p:sp>
      <p:sp>
        <p:nvSpPr>
          <p:cNvPr id="133" name="직사각형 132"/>
          <p:cNvSpPr/>
          <p:nvPr/>
        </p:nvSpPr>
        <p:spPr>
          <a:xfrm>
            <a:off x="3724550" y="1793330"/>
            <a:ext cx="154430" cy="152828"/>
          </a:xfrm>
          <a:prstGeom prst="rect">
            <a:avLst/>
          </a:prstGeom>
          <a:solidFill>
            <a:srgbClr val="FF0000"/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N</a:t>
            </a:r>
            <a:endParaRPr lang="ko-KR" altLang="en-US" sz="900" b="1" dirty="0"/>
          </a:p>
        </p:txBody>
      </p:sp>
      <p:sp>
        <p:nvSpPr>
          <p:cNvPr id="134" name="직사각형 133"/>
          <p:cNvSpPr/>
          <p:nvPr/>
        </p:nvSpPr>
        <p:spPr>
          <a:xfrm>
            <a:off x="290188" y="5447656"/>
            <a:ext cx="1604248" cy="37201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직사각형 135"/>
          <p:cNvSpPr/>
          <p:nvPr/>
        </p:nvSpPr>
        <p:spPr>
          <a:xfrm>
            <a:off x="402834" y="2218254"/>
            <a:ext cx="5033174" cy="3154961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4283968" y="1446026"/>
            <a:ext cx="1368152" cy="1246268"/>
            <a:chOff x="4283968" y="1446026"/>
            <a:chExt cx="1368152" cy="1246268"/>
          </a:xfrm>
        </p:grpSpPr>
        <p:sp>
          <p:nvSpPr>
            <p:cNvPr id="97" name="TextBox 96"/>
            <p:cNvSpPr txBox="1"/>
            <p:nvPr/>
          </p:nvSpPr>
          <p:spPr>
            <a:xfrm>
              <a:off x="4364289" y="1446026"/>
              <a:ext cx="5693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아바타</a:t>
              </a:r>
              <a:endPara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372690" y="1844824"/>
              <a:ext cx="1008024" cy="288032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26787" y="1868041"/>
              <a:ext cx="84189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높은 등급 순</a:t>
              </a:r>
              <a:endParaRPr lang="en-US" altLang="ko-KR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7" name="이등변 삼각형 86"/>
            <p:cNvSpPr/>
            <p:nvPr/>
          </p:nvSpPr>
          <p:spPr>
            <a:xfrm rot="10800000">
              <a:off x="4464372" y="1965406"/>
              <a:ext cx="108204" cy="6669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4389316" y="2132856"/>
              <a:ext cx="987360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475210" y="2156073"/>
              <a:ext cx="84189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높은 등급 순</a:t>
              </a:r>
              <a:endPara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4390230" y="2404262"/>
              <a:ext cx="987360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75210" y="2430407"/>
              <a:ext cx="84189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낮은 등급 순</a:t>
              </a:r>
              <a:endPara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9" name="직사각형 128"/>
            <p:cNvSpPr/>
            <p:nvPr/>
          </p:nvSpPr>
          <p:spPr>
            <a:xfrm>
              <a:off x="4283968" y="1793330"/>
              <a:ext cx="1152040" cy="372014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356002" y="1577777"/>
              <a:ext cx="296118" cy="419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*</a:t>
              </a:r>
            </a:p>
          </p:txBody>
        </p:sp>
      </p:grpSp>
      <p:sp>
        <p:nvSpPr>
          <p:cNvPr id="137" name="타원 136"/>
          <p:cNvSpPr/>
          <p:nvPr/>
        </p:nvSpPr>
        <p:spPr>
          <a:xfrm>
            <a:off x="234679" y="2106567"/>
            <a:ext cx="237728" cy="23772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8" name="타원 137"/>
          <p:cNvSpPr/>
          <p:nvPr/>
        </p:nvSpPr>
        <p:spPr>
          <a:xfrm>
            <a:off x="157720" y="5291135"/>
            <a:ext cx="237728" cy="23772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4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pic>
        <p:nvPicPr>
          <p:cNvPr id="60" name="Picture 9" descr="C:\Users\hyojin_choi\Desktop\무제 QQ 스크린샷20160819184856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" b="1"/>
          <a:stretch/>
        </p:blipFill>
        <p:spPr bwMode="auto">
          <a:xfrm>
            <a:off x="3109710" y="5449751"/>
            <a:ext cx="726667" cy="31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C:\Users\hyojin_choi\Desktop\무제 QQ 스크린샷2016081918491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90" y="5462592"/>
            <a:ext cx="720000" cy="3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그룹 61"/>
          <p:cNvGrpSpPr/>
          <p:nvPr/>
        </p:nvGrpSpPr>
        <p:grpSpPr>
          <a:xfrm>
            <a:off x="4660634" y="5480783"/>
            <a:ext cx="723275" cy="261847"/>
            <a:chOff x="4652321" y="5480783"/>
            <a:chExt cx="723275" cy="261847"/>
          </a:xfrm>
        </p:grpSpPr>
        <p:sp>
          <p:nvSpPr>
            <p:cNvPr id="63" name="직사각형 62"/>
            <p:cNvSpPr/>
            <p:nvPr/>
          </p:nvSpPr>
          <p:spPr>
            <a:xfrm>
              <a:off x="4660634" y="5480783"/>
              <a:ext cx="681412" cy="2618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652321" y="5485798"/>
              <a:ext cx="7232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자동장착</a:t>
              </a:r>
              <a:endParaRPr lang="en-US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4611420" y="5445224"/>
            <a:ext cx="863432" cy="37201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/>
          <p:cNvSpPr/>
          <p:nvPr/>
        </p:nvSpPr>
        <p:spPr>
          <a:xfrm>
            <a:off x="4484958" y="5296359"/>
            <a:ext cx="237728" cy="23772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5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40466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일괄 판매</a:t>
            </a:r>
            <a:r>
              <a:rPr lang="en-US" altLang="ko-KR" sz="3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3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분해 아이템 </a:t>
            </a:r>
            <a:r>
              <a:rPr lang="ko-KR" altLang="en-US" sz="32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소팅</a:t>
            </a:r>
            <a:endParaRPr lang="en-US" altLang="ko-KR" sz="3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 descr="C:\Users\hyojin_choi\Desktop\KakaoTalk_20160819_1847066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48" y="1486088"/>
            <a:ext cx="3999011" cy="280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yojin_choi\Desktop\KakaoTalk_20160819_1847069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38" y="1488541"/>
            <a:ext cx="3999010" cy="27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3039887" y="2083720"/>
            <a:ext cx="1244081" cy="230832"/>
            <a:chOff x="3078643" y="2083720"/>
            <a:chExt cx="1244081" cy="230832"/>
          </a:xfrm>
        </p:grpSpPr>
        <p:sp>
          <p:nvSpPr>
            <p:cNvPr id="58" name="직사각형 57"/>
            <p:cNvSpPr/>
            <p:nvPr/>
          </p:nvSpPr>
          <p:spPr>
            <a:xfrm>
              <a:off x="3078643" y="2141688"/>
              <a:ext cx="113665" cy="11489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162283" y="2083720"/>
              <a:ext cx="11604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 smtClean="0">
                  <a:solidFill>
                    <a:srgbClr val="FFFF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NOX</a:t>
              </a:r>
              <a:r>
                <a:rPr lang="ko-KR" altLang="en-US" sz="900" b="1" dirty="0" smtClean="0">
                  <a:solidFill>
                    <a:srgbClr val="FFFF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아이템 제외</a:t>
              </a:r>
              <a:endParaRPr lang="en-US" altLang="ko-KR" sz="900" b="1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7149847" y="2092033"/>
            <a:ext cx="1244081" cy="230832"/>
            <a:chOff x="3078643" y="2083720"/>
            <a:chExt cx="1244081" cy="230832"/>
          </a:xfrm>
        </p:grpSpPr>
        <p:sp>
          <p:nvSpPr>
            <p:cNvPr id="62" name="직사각형 61"/>
            <p:cNvSpPr/>
            <p:nvPr/>
          </p:nvSpPr>
          <p:spPr>
            <a:xfrm>
              <a:off x="3078643" y="2141688"/>
              <a:ext cx="113665" cy="11489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162283" y="2083720"/>
              <a:ext cx="11604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 smtClean="0">
                  <a:solidFill>
                    <a:srgbClr val="FFFF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NOX</a:t>
              </a:r>
              <a:r>
                <a:rPr lang="ko-KR" altLang="en-US" sz="900" b="1" dirty="0" smtClean="0">
                  <a:solidFill>
                    <a:srgbClr val="FFFF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아이템 제외</a:t>
              </a:r>
              <a:endParaRPr lang="en-US" altLang="ko-KR" sz="900" b="1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64" name="직사각형 63"/>
          <p:cNvSpPr/>
          <p:nvPr/>
        </p:nvSpPr>
        <p:spPr>
          <a:xfrm>
            <a:off x="2907459" y="1988840"/>
            <a:ext cx="1376509" cy="40828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6973203" y="1942951"/>
            <a:ext cx="1440204" cy="47911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3242536" y="1613992"/>
            <a:ext cx="14734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위치 예시로 임의 지정 </a:t>
            </a:r>
            <a:endParaRPr lang="en-US" altLang="ko-KR" sz="9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4068" y="4428799"/>
            <a:ext cx="4039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/>
            <a:r>
              <a:rPr lang="en-US" altLang="ko-KR" sz="1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일괄 분해</a:t>
            </a:r>
            <a:r>
              <a:rPr lang="en-US" altLang="ko-KR" sz="1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판매 시 </a:t>
            </a:r>
            <a:r>
              <a:rPr lang="en-US" altLang="ko-KR" sz="1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NOX </a:t>
            </a:r>
            <a:r>
              <a:rPr lang="ko-KR" altLang="en-US" sz="1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아이템 제외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NOX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아이템 제외 체크박스 추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체크박스 체크 시 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NOX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아이템은 분해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판매 대상에서 제외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/>
            <a:r>
              <a:rPr lang="en-US" altLang="ko-KR" sz="1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alert </a:t>
            </a:r>
            <a:r>
              <a:rPr lang="ko-KR" altLang="en-US" sz="1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노출</a:t>
            </a:r>
            <a:endParaRPr lang="en-US" altLang="ko-KR" sz="1200" b="1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/>
            <a:endParaRPr lang="en-US" altLang="ko-KR" sz="12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/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NOX 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아이템 제외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체크박스 미 선택 시 </a:t>
            </a:r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기존 강화 아이템 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5</a:t>
            </a:r>
            <a:r>
              <a:rPr lang="ko-KR" altLang="en-US" sz="9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성이상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아이템 </a:t>
            </a:r>
            <a:r>
              <a:rPr lang="ko-KR" altLang="en-US" sz="9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판매시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노출되는 방식의 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alert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노출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판매 대상에 </a:t>
            </a:r>
            <a:r>
              <a:rPr lang="en-US" altLang="ko-KR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9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성이상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아이템 혹은 </a:t>
            </a:r>
            <a:r>
              <a:rPr lang="en-US" altLang="ko-KR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NOX 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아이템이 포함 되어 있습니다</a:t>
            </a:r>
            <a:r>
              <a:rPr lang="en-US" altLang="ko-KR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그래도 판매 하시겠습니까</a:t>
            </a:r>
            <a:r>
              <a:rPr lang="en-US" altLang="ko-KR" sz="9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en-US" altLang="ko-KR" sz="9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4" name="Picture 6" descr="C:\Users\hyojin_choi\Desktop\KakaoTalk_20160819_19481837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7" t="21069" r="26154" b="21972"/>
          <a:stretch/>
        </p:blipFill>
        <p:spPr bwMode="auto">
          <a:xfrm>
            <a:off x="4605438" y="1540166"/>
            <a:ext cx="3999010" cy="27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타원 69"/>
          <p:cNvSpPr/>
          <p:nvPr/>
        </p:nvSpPr>
        <p:spPr>
          <a:xfrm>
            <a:off x="2771800" y="1895128"/>
            <a:ext cx="237728" cy="23772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4694312" y="2446040"/>
            <a:ext cx="3838128" cy="134714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/>
          <p:cNvSpPr/>
          <p:nvPr/>
        </p:nvSpPr>
        <p:spPr>
          <a:xfrm>
            <a:off x="4580313" y="2301811"/>
            <a:ext cx="237728" cy="23772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383</Words>
  <Application>Microsoft Office PowerPoint</Application>
  <PresentationFormat>화면 슬라이드 쇼(4:3)</PresentationFormat>
  <Paragraphs>149</Paragraphs>
  <Slides>4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NOX 인벤토리 아이템  소팅제안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NOX 로컬 푸시 제안</dc:title>
  <dc:creator>hyojin_choi</dc:creator>
  <cp:lastModifiedBy>hyojin_choi</cp:lastModifiedBy>
  <cp:revision>31</cp:revision>
  <dcterms:created xsi:type="dcterms:W3CDTF">2016-08-18T06:19:57Z</dcterms:created>
  <dcterms:modified xsi:type="dcterms:W3CDTF">2016-08-23T05:23:16Z</dcterms:modified>
</cp:coreProperties>
</file>