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62" r:id="rId3"/>
    <p:sldId id="263" r:id="rId4"/>
    <p:sldId id="276" r:id="rId5"/>
    <p:sldId id="277" r:id="rId6"/>
    <p:sldId id="274" r:id="rId7"/>
    <p:sldId id="279" r:id="rId8"/>
    <p:sldId id="280" r:id="rId9"/>
    <p:sldId id="281" r:id="rId10"/>
    <p:sldId id="285" r:id="rId11"/>
    <p:sldId id="286" r:id="rId12"/>
    <p:sldId id="287" r:id="rId13"/>
    <p:sldId id="278" r:id="rId14"/>
    <p:sldId id="284" r:id="rId15"/>
    <p:sldId id="282" r:id="rId16"/>
    <p:sldId id="283" r:id="rId17"/>
    <p:sldId id="288" r:id="rId18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60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91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20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1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7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419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64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3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08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59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1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8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7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21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4BEE-DE29-469C-9EE5-04E59A7C9F63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48CC-EBA4-4529-849D-30CFFD7B1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7199" y="1997967"/>
            <a:ext cx="5377543" cy="2791747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0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ea"/>
              </a:rPr>
              <a:t>Eternal Guardians</a:t>
            </a:r>
            <a:endParaRPr lang="ko-KR" altLang="en-US" sz="6000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ea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789715" y="7750627"/>
            <a:ext cx="1686036" cy="822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0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10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185064"/>
            <a:ext cx="6345223" cy="369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가방 카테고리 변경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오른쪽 가방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카테고리가 전체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무기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방어구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장신구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가지로 구분된다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아이템 정렬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종류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무기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투구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상의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하의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장갑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신발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목걸이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&gt;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반지 순서로 정렬한다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전투력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– 1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차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종류 별로 구분한 뒤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파츠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별로 전투력을 비교하여 정렬한다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별 등급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전투력이 같을 때 ★이 높은 순서로 정렬한다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아이템 슬롯 정보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아이템  강함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장착중인 아이템과 비교하여 높고 낮음을 보여준다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비교 전투력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장착중인 아이템의 전투력과 비교하여 높고 낮은 수치를 보여준다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ysClr val="windowText" lastClr="0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643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smtClean="0"/>
              <a:t>가방 아이템</a:t>
            </a:r>
            <a:endParaRPr lang="ko-KR" altLang="en-US" sz="1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1" y="1593737"/>
            <a:ext cx="6349691" cy="3573918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229239" y="2067791"/>
            <a:ext cx="3265079" cy="3221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439391" y="2491053"/>
            <a:ext cx="2900795" cy="6470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435926" y="3235734"/>
            <a:ext cx="2900795" cy="6470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435926" y="3977344"/>
            <a:ext cx="2900795" cy="6470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 설명선 11"/>
          <p:cNvSpPr/>
          <p:nvPr/>
        </p:nvSpPr>
        <p:spPr>
          <a:xfrm>
            <a:off x="2379519" y="2561025"/>
            <a:ext cx="1014844" cy="259776"/>
          </a:xfrm>
          <a:prstGeom prst="wedgeRectCallout">
            <a:avLst>
              <a:gd name="adj1" fmla="val 95402"/>
              <a:gd name="adj2" fmla="val 8712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tx1"/>
                </a:solidFill>
              </a:rPr>
              <a:t>비교 전투력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2563093" y="3683246"/>
            <a:ext cx="1014844" cy="501025"/>
          </a:xfrm>
          <a:prstGeom prst="wedgeRectCallout">
            <a:avLst>
              <a:gd name="adj1" fmla="val 90282"/>
              <a:gd name="adj2" fmla="val 8919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tx1"/>
                </a:solidFill>
              </a:rPr>
              <a:t>전투력의 높고 낮음을 </a:t>
            </a:r>
            <a:r>
              <a:rPr lang="ko-KR" altLang="en-US" sz="1000" b="1" dirty="0" err="1" smtClean="0">
                <a:solidFill>
                  <a:schemeClr val="tx1"/>
                </a:solidFill>
              </a:rPr>
              <a:t>이미지로표시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11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185064"/>
            <a:ext cx="6345223" cy="369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아이템 장착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아이템 정보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가방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에서 아이템을 미착용 아이템을 선택하면 착용중인 아이템과 비교하여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능력치를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보여준다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아이템 착용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–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선택한 아이템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정보창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에서 장착 버튼을 클릭하면 선택한 아이템으로 교체 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무기 아이템만 외형적으로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파츠가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바뀌고 나머지 아이템은 장착 하더라도 외형이 변하지 않는다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강화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초월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제련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승급 컨텐츠는 </a:t>
            </a:r>
            <a:r>
              <a:rPr lang="ko-KR" altLang="en-US" sz="1200" dirty="0" err="1">
                <a:solidFill>
                  <a:sysClr val="windowText" lastClr="000000"/>
                </a:solidFill>
              </a:rPr>
              <a:t>준비중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아이템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판매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미장착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아이템을 선택하면 선택한 아이템의 </a:t>
            </a:r>
            <a:r>
              <a:rPr lang="ko-KR" altLang="en-US" sz="1200" dirty="0" err="1">
                <a:solidFill>
                  <a:sysClr val="windowText" lastClr="000000"/>
                </a:solidFill>
              </a:rPr>
              <a:t>정보창이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 뜬다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판매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버튼을 클릭하면 착용중인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아이템을 판매할 수 있다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200" dirty="0">
              <a:solidFill>
                <a:sysClr val="windowText" lastClr="0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643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smtClean="0"/>
              <a:t>가방 아이템</a:t>
            </a:r>
            <a:endParaRPr lang="ko-KR" altLang="en-US" sz="1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1" y="1593737"/>
            <a:ext cx="6349691" cy="3560078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421896" y="3049739"/>
            <a:ext cx="900722" cy="6598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2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12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185064"/>
            <a:ext cx="6345223" cy="369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아이템 해제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착용중인 아이템을 선택하면 선택한 아이템의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정보창이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뜬다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해제 버튼을 클릭하면 착용중인 아이템이 해제된다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643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smtClean="0"/>
              <a:t>가방 아이템</a:t>
            </a:r>
            <a:endParaRPr lang="ko-KR" altLang="en-US" sz="1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0" y="1593737"/>
            <a:ext cx="6349692" cy="356505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888814" y="2912955"/>
            <a:ext cx="875168" cy="3497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9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13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185064"/>
            <a:ext cx="6345223" cy="369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err="1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아이템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파츠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머리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몸통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망토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3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개 </a:t>
            </a:r>
            <a:r>
              <a:rPr lang="ko-KR" altLang="en-US" sz="1200" dirty="0" err="1">
                <a:solidFill>
                  <a:sysClr val="windowText" lastClr="000000"/>
                </a:solidFill>
              </a:rPr>
              <a:t>파츠를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err="1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시스템으로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변경하여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3D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상의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파츠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교체가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되도록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아이템을 확인하기 위해 투구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갑옷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망토 한 개씩 보유하고 있는 상태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오른쪽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슬롯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에서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아이템을 선택하면 왼쪽에 보이는 캐릭터의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파츠가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교체되어 바로 확인할 수 있다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643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err="1" smtClean="0"/>
              <a:t>아바타</a:t>
            </a:r>
            <a:r>
              <a:rPr lang="ko-KR" altLang="en-US" sz="1800" dirty="0" smtClean="0"/>
              <a:t> 시스템 적용</a:t>
            </a:r>
            <a:endParaRPr lang="ko-KR" altLang="en-US" sz="18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1" y="1583265"/>
            <a:ext cx="6349691" cy="3573918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5452896" y="3230051"/>
            <a:ext cx="625786" cy="5783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421896" y="2344956"/>
            <a:ext cx="625786" cy="5783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411505" y="4118301"/>
            <a:ext cx="625786" cy="5783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59942" y="1865067"/>
            <a:ext cx="2505375" cy="283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2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14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185064"/>
            <a:ext cx="6345223" cy="369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구매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보유하지 않은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아바타를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선택하면 구매 창이 뜨고 아이템을 구매할 수 있다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아이템을 구매하면 바로 착용 상태가 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643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err="1" smtClean="0"/>
              <a:t>아바타</a:t>
            </a:r>
            <a:r>
              <a:rPr lang="ko-KR" altLang="en-US" sz="1800" dirty="0" smtClean="0"/>
              <a:t> 시스템 적용</a:t>
            </a:r>
            <a:endParaRPr lang="ko-KR" altLang="en-US" sz="18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2" y="1576328"/>
            <a:ext cx="6349691" cy="3573918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5203513" y="4047163"/>
            <a:ext cx="1193389" cy="3290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3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15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185064"/>
            <a:ext cx="6345223" cy="369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err="1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착용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오른쪽에 보이는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슬롯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에서 보유하고 있는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아이템을 선택하면 장착할 수 있는 창이 뜨고 장착 버튼을 클릭하면 선택한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파츠가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교체된다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643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err="1" smtClean="0"/>
              <a:t>아바타</a:t>
            </a:r>
            <a:r>
              <a:rPr lang="ko-KR" altLang="en-US" sz="1800" dirty="0" smtClean="0"/>
              <a:t> 시스템 적용</a:t>
            </a:r>
            <a:endParaRPr lang="ko-KR" altLang="en-US" sz="1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2" y="1576935"/>
            <a:ext cx="6349691" cy="3573918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5203513" y="4047163"/>
            <a:ext cx="1193389" cy="3290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1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16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185064"/>
            <a:ext cx="6345223" cy="369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보유 항목만 보기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왼쪽 하단에 보이는 보유 항목만 보기 버튼을 클릭하면 보유하고 있는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아바타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아이템만 따로 확인할 수 있다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200" dirty="0">
              <a:solidFill>
                <a:sysClr val="windowText" lastClr="0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643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err="1" smtClean="0"/>
              <a:t>아바타</a:t>
            </a:r>
            <a:r>
              <a:rPr lang="ko-KR" altLang="en-US" sz="1800" dirty="0" smtClean="0"/>
              <a:t> 시스템 적용</a:t>
            </a:r>
            <a:endParaRPr lang="ko-KR" altLang="en-US" sz="1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2" y="1593737"/>
            <a:ext cx="6349691" cy="3573918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316783" y="4787218"/>
            <a:ext cx="1286390" cy="3290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3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17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185064"/>
            <a:ext cx="6345223" cy="369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캐릭터 레벨 업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상단 캐릭터 얼굴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에 있는 레벨 업 버튼을 클릭하면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50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레벨까지 올릴 수 있다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던전 진입 열쇠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상단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재화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에 있는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열쇠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+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버튼을 클릭하면 열쇠가 추가된다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골드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상단 재화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UI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에 있는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골드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+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버튼을 클릭하면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골드가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추가된다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err="1">
                <a:solidFill>
                  <a:sysClr val="windowText" lastClr="000000"/>
                </a:solidFill>
              </a:rPr>
              <a:t>젬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상단 재화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UI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에 있는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젬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+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버튼을 클릭하면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젬이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추가된다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200" dirty="0">
              <a:solidFill>
                <a:sysClr val="windowText" lastClr="0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643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smtClean="0"/>
              <a:t>에디터</a:t>
            </a:r>
            <a:endParaRPr lang="ko-KR" altLang="en-US" sz="1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0" y="1593310"/>
            <a:ext cx="6349692" cy="3573918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247050" y="1593310"/>
            <a:ext cx="1249242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589810" y="1575474"/>
            <a:ext cx="3719946" cy="3052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 설명선 17"/>
          <p:cNvSpPr/>
          <p:nvPr/>
        </p:nvSpPr>
        <p:spPr>
          <a:xfrm>
            <a:off x="2611577" y="2050464"/>
            <a:ext cx="841663" cy="259776"/>
          </a:xfrm>
          <a:prstGeom prst="wedgeRectCallout">
            <a:avLst>
              <a:gd name="adj1" fmla="val -77438"/>
              <a:gd name="adj2" fmla="val -15287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</a:rPr>
              <a:t>열쇠 추가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9" name="사각형 설명선 18"/>
          <p:cNvSpPr/>
          <p:nvPr/>
        </p:nvSpPr>
        <p:spPr>
          <a:xfrm>
            <a:off x="3844633" y="2046999"/>
            <a:ext cx="841663" cy="259776"/>
          </a:xfrm>
          <a:prstGeom prst="wedgeRectCallout">
            <a:avLst>
              <a:gd name="adj1" fmla="val -77438"/>
              <a:gd name="adj2" fmla="val -15287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</a:rPr>
              <a:t>골드 추가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사각형 설명선 19"/>
          <p:cNvSpPr/>
          <p:nvPr/>
        </p:nvSpPr>
        <p:spPr>
          <a:xfrm>
            <a:off x="4880268" y="2043534"/>
            <a:ext cx="841663" cy="259776"/>
          </a:xfrm>
          <a:prstGeom prst="wedgeRectCallout">
            <a:avLst>
              <a:gd name="adj1" fmla="val -110770"/>
              <a:gd name="adj2" fmla="val -15687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tx1"/>
                </a:solidFill>
              </a:rPr>
              <a:t>젬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 추가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사각형 설명선 20"/>
          <p:cNvSpPr/>
          <p:nvPr/>
        </p:nvSpPr>
        <p:spPr>
          <a:xfrm>
            <a:off x="1035625" y="2459178"/>
            <a:ext cx="841663" cy="259776"/>
          </a:xfrm>
          <a:prstGeom prst="wedgeRectCallout">
            <a:avLst>
              <a:gd name="adj1" fmla="val -77438"/>
              <a:gd name="adj2" fmla="val -15287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</a:rPr>
              <a:t>레벨 업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2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6" y="293918"/>
            <a:ext cx="4756992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개요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1817913"/>
            <a:ext cx="6345223" cy="7064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게임  제목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ysClr val="windowText" lastClr="000000"/>
                </a:solidFill>
              </a:rPr>
              <a:t>Eternal Guardians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버전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ysClr val="windowText" lastClr="000000"/>
                </a:solidFill>
              </a:rPr>
              <a:t>0.02.051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문서의 내용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게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임 시스템 작업 및 변경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내용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1992086"/>
            <a:ext cx="6345223" cy="6890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공격 공식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공격자의 각 </a:t>
            </a:r>
            <a:r>
              <a:rPr lang="ko-KR" altLang="en-US" sz="1200" dirty="0" err="1">
                <a:solidFill>
                  <a:sysClr val="windowText" lastClr="000000"/>
                </a:solidFill>
              </a:rPr>
              <a:t>타입별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 최종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공격력 적용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방어 공식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방어자의 각 </a:t>
            </a:r>
            <a:r>
              <a:rPr lang="ko-KR" altLang="en-US" sz="1200" dirty="0" err="1">
                <a:solidFill>
                  <a:sysClr val="windowText" lastClr="000000"/>
                </a:solidFill>
              </a:rPr>
              <a:t>타일별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피해감소율 적용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1200" dirty="0" smtClean="0">
              <a:solidFill>
                <a:sysClr val="windowText" lastClr="000000"/>
              </a:solidFill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피해 공식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적용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방어자가 입는 </a:t>
            </a:r>
            <a:r>
              <a:rPr lang="ko-KR" altLang="en-US" sz="1200" dirty="0" err="1">
                <a:solidFill>
                  <a:sysClr val="windowText" lastClr="000000"/>
                </a:solidFill>
              </a:rPr>
              <a:t>피해량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공식 적용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기타 공식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공격 프레임 공식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이동 속도 공식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스킬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쿨타임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공식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상태이상 효과 시간 공식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11034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smtClean="0"/>
              <a:t>공식 적용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144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17716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112327"/>
            <a:ext cx="6345223" cy="365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캐릭터의 기본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스탯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힘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(STR),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민첩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(DEX),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지능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(INT),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건강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(CON)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캐릭터 상세 정보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능력치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레벨 및 이름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전투력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공격력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방어력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생명력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공격속도증가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치명확률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치명피해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스킬피해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스킬쿨타임감소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이동속도증가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화속성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공격력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빙속성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공격력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뇌속성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공격력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화속성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방어력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빙속성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방어력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뇌속성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방어력</a:t>
            </a:r>
            <a:endParaRPr lang="ko-KR" altLang="en-US" sz="1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849086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smtClean="0"/>
              <a:t>캐릭터 상세 정보</a:t>
            </a:r>
            <a:endParaRPr lang="ko-KR" altLang="en-US" sz="1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2" y="1354483"/>
            <a:ext cx="6349691" cy="3573918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319785" y="2670464"/>
            <a:ext cx="2828660" cy="22428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1480457"/>
            <a:ext cx="6345223" cy="748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몬스터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능력치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레벨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힘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민첩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지능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건강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공격력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방어력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생명력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초당 공격회수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공격속도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치명확률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스킬피해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스킬쿨타임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감소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이동속도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화속성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공격력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빙속성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공격력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뇌속성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공격력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화속성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방어력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빙속성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방어력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뇌속성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방어력</a:t>
            </a:r>
            <a:endParaRPr lang="en-US" altLang="ko-KR" sz="1200" dirty="0">
              <a:solidFill>
                <a:sysClr val="windowText" lastClr="0000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47055" y="217716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47052" y="849086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err="1" smtClean="0"/>
              <a:t>몬스터</a:t>
            </a:r>
            <a:r>
              <a:rPr lang="ko-KR" altLang="en-US" sz="1800" dirty="0" smtClean="0"/>
              <a:t> 상태 정보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723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및 변경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1883226"/>
            <a:ext cx="6345223" cy="6890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몬스터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AI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추가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몬스터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인식거리에 따른 행동방식 추가 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몬스터가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플레이어와 인식거리 이상 떨어져 있을 때에는 자유행동 상태에 있다가 인식 거리 안에 들어왔을 때 플레이어를 공격하고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플레이어가 다시 인식거리를 벗어나게 되면 몬스터는 다시 자유행동 상태로 돌아간다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.)</a:t>
            </a: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공격속도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및 이동속도관련 아이템능력에 따른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Animation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처리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공격속도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이동속도가 변경 되는 경우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플레이어의 관련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Animation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속도가 같은 비율로 변경되도록 처리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)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중보스 이상 몬스터의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Hit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타입 공격이 플레이어에게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적중 시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플레이어의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상태이상이 적용되어 플레이어는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행동 제약을 받도록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처리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중보스 이상 몬스터는 플레이어로부터 공격을 받아도 플레이어에게 강제로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방향 전환하지 않고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자신의 행동을 하도록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처리</a:t>
            </a:r>
            <a:endParaRPr lang="ko-KR" altLang="en-US" sz="1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148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en-US" altLang="ko-KR" sz="1800" dirty="0" smtClean="0"/>
              <a:t>AI </a:t>
            </a:r>
            <a:r>
              <a:rPr lang="ko-KR" altLang="en-US" sz="1800" dirty="0" smtClean="0"/>
              <a:t>작업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008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7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</a:t>
            </a:r>
            <a:r>
              <a:rPr lang="ko-KR" alt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및변경</a:t>
            </a:r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625180"/>
            <a:ext cx="6345223" cy="314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초월 던전의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각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Wave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완료 시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다음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Wave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진행까지의 대기시간 알림 표시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대기 시간 카운트 다운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및 설명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표시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200" dirty="0">
              <a:solidFill>
                <a:sysClr val="windowText" lastClr="0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148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smtClean="0"/>
              <a:t>초월던전</a:t>
            </a:r>
            <a:endParaRPr lang="ko-KR" altLang="en-US" sz="1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2" y="1575429"/>
            <a:ext cx="6349691" cy="3961966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106883" y="2576943"/>
            <a:ext cx="779317" cy="7585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8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</a:t>
            </a:r>
            <a:r>
              <a:rPr lang="ko-KR" alt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및변경</a:t>
            </a:r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625180"/>
            <a:ext cx="6345223" cy="314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캐릭터 </a:t>
            </a: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데미지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적용</a:t>
            </a:r>
            <a:endParaRPr lang="en-US" altLang="ko-KR" sz="1200" dirty="0" smtClean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 smtClean="0">
                <a:solidFill>
                  <a:sysClr val="windowText" lastClr="000000"/>
                </a:solidFill>
              </a:rPr>
              <a:t>데미지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 공식이 적용된 체력 소모 처리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중보스 이상 급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몬스터의 게임화면 상단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HP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게이지 표시 적용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ysClr val="windowText" lastClr="000000"/>
                </a:solidFill>
              </a:rPr>
              <a:t>중보스 이상의 몬스터는 플레이어가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타격 시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게임화면 상단에 플레이어와 같은 메인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HP UI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를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표시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148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smtClean="0"/>
              <a:t>던전</a:t>
            </a:r>
            <a:endParaRPr lang="ko-KR" altLang="en-US" sz="1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8" y="1575428"/>
            <a:ext cx="6350915" cy="3974979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849721" y="1776845"/>
            <a:ext cx="145706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625548" y="1714500"/>
            <a:ext cx="2378496" cy="3792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8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4BEDD84E-25D4-4983-8AA1-2863C96F08D9}" type="slidenum">
              <a:rPr lang="ko-KR" altLang="en-US" smtClean="0"/>
              <a:pPr/>
              <a:t>9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7055" y="293918"/>
            <a:ext cx="6139457" cy="627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게임 시스템 작업 </a:t>
            </a:r>
            <a:r>
              <a:rPr lang="ko-KR" alt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및변경</a:t>
            </a:r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</a:rPr>
              <a:t> 내용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51520" y="5625180"/>
            <a:ext cx="6345223" cy="314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dirty="0" smtClean="0">
                <a:solidFill>
                  <a:sysClr val="windowText" lastClr="000000"/>
                </a:solidFill>
              </a:rPr>
              <a:t>길드전에서의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각 플레이어들의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머리 위에 팀 별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HP UI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표시</a:t>
            </a:r>
            <a:endParaRPr lang="en-US" altLang="ko-KR" sz="1200" dirty="0">
              <a:solidFill>
                <a:sysClr val="windowText" lastClr="000000"/>
              </a:solidFill>
            </a:endParaRPr>
          </a:p>
          <a:p>
            <a:pPr marL="685800" lvl="1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>
                <a:solidFill>
                  <a:sysClr val="windowText" lastClr="000000"/>
                </a:solidFill>
              </a:rPr>
              <a:t>블루팀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200" dirty="0" err="1">
                <a:solidFill>
                  <a:sysClr val="windowText" lastClr="000000"/>
                </a:solidFill>
              </a:rPr>
              <a:t>레드팀으로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구별할 수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있는 각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팀 별 색깔로 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표시되는 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HP UI</a:t>
            </a:r>
            <a:r>
              <a:rPr lang="ko-KR" altLang="en-US" sz="1200" dirty="0">
                <a:solidFill>
                  <a:sysClr val="windowText" lastClr="000000"/>
                </a:solidFill>
              </a:rPr>
              <a:t>를 </a:t>
            </a:r>
            <a:r>
              <a:rPr lang="ko-KR" altLang="en-US" sz="1200" dirty="0" smtClean="0">
                <a:solidFill>
                  <a:sysClr val="windowText" lastClr="000000"/>
                </a:solidFill>
              </a:rPr>
              <a:t>표시</a:t>
            </a:r>
            <a:r>
              <a:rPr lang="en-US" altLang="ko-KR" sz="12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200" dirty="0">
              <a:solidFill>
                <a:sysClr val="windowText" lastClr="0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7052" y="1001480"/>
            <a:ext cx="4756992" cy="48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u"/>
            </a:pPr>
            <a:r>
              <a:rPr lang="ko-KR" altLang="en-US" sz="1800" dirty="0" smtClean="0"/>
              <a:t>길드전</a:t>
            </a:r>
            <a:endParaRPr lang="ko-KR" altLang="en-US" sz="18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1" y="1575428"/>
            <a:ext cx="6349691" cy="3974213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371739" y="1953491"/>
            <a:ext cx="2174033" cy="415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306431" y="1950026"/>
            <a:ext cx="2174033" cy="415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5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1677</TotalTime>
  <Words>885</Words>
  <Application>Microsoft Office PowerPoint</Application>
  <PresentationFormat>화면 슬라이드 쇼(4:3)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67</cp:revision>
  <dcterms:created xsi:type="dcterms:W3CDTF">2015-07-18T11:26:14Z</dcterms:created>
  <dcterms:modified xsi:type="dcterms:W3CDTF">2015-07-28T09:11:53Z</dcterms:modified>
</cp:coreProperties>
</file>