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39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95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4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81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3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7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21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9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2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5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0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358B-6440-440E-BDFB-03A21711293A}" type="datetimeFigureOut">
              <a:rPr lang="ko-KR" altLang="en-US" smtClean="0"/>
              <a:t>2017-02-24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6771-DF99-42EF-B6D4-E22819539B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42999" y="635398"/>
            <a:ext cx="9906001" cy="5587203"/>
            <a:chOff x="1142999" y="635398"/>
            <a:chExt cx="9906001" cy="558720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99" y="635398"/>
              <a:ext cx="9906001" cy="5587203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999" y="5511664"/>
              <a:ext cx="4132811" cy="710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68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82364" y="601199"/>
            <a:ext cx="10027271" cy="5655601"/>
            <a:chOff x="1082364" y="601199"/>
            <a:chExt cx="10027271" cy="565560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64" y="601199"/>
              <a:ext cx="10027271" cy="5655601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64" y="5545863"/>
              <a:ext cx="3899159" cy="710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42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99430" y="608608"/>
            <a:ext cx="9993140" cy="5640782"/>
            <a:chOff x="1099430" y="608608"/>
            <a:chExt cx="9993140" cy="5640782"/>
          </a:xfrm>
        </p:grpSpPr>
        <p:grpSp>
          <p:nvGrpSpPr>
            <p:cNvPr id="5" name="그룹 4"/>
            <p:cNvGrpSpPr/>
            <p:nvPr/>
          </p:nvGrpSpPr>
          <p:grpSpPr>
            <a:xfrm>
              <a:off x="1099430" y="608608"/>
              <a:ext cx="9993140" cy="5640782"/>
              <a:chOff x="1099430" y="608608"/>
              <a:chExt cx="9993140" cy="564078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30" y="608608"/>
                <a:ext cx="9993140" cy="5640782"/>
              </a:xfrm>
              <a:prstGeom prst="rect">
                <a:avLst/>
              </a:prstGeom>
            </p:spPr>
          </p:pic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5563" y="5723480"/>
                <a:ext cx="556953" cy="522568"/>
              </a:xfrm>
              <a:prstGeom prst="rect">
                <a:avLst/>
              </a:prstGeom>
            </p:spPr>
          </p:pic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0" y="5535111"/>
              <a:ext cx="3899159" cy="710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21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강도희</cp:lastModifiedBy>
  <cp:revision>6</cp:revision>
  <dcterms:created xsi:type="dcterms:W3CDTF">2016-06-20T09:40:26Z</dcterms:created>
  <dcterms:modified xsi:type="dcterms:W3CDTF">2017-02-24T06:19:32Z</dcterms:modified>
</cp:coreProperties>
</file>