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61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98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98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91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8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84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22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1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93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96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74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84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01707-A882-4A6A-BE85-61CAF56B8C3A}" type="datetimeFigureOut">
              <a:rPr lang="ko-KR" altLang="en-US" smtClean="0"/>
              <a:t>2016-07-08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7DF5-4AF3-4666-9529-23D1DD2DC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62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jpg"/><Relationship Id="rId26" Type="http://schemas.microsoft.com/office/2007/relationships/hdphoto" Target="../media/hdphoto7.wdp"/><Relationship Id="rId3" Type="http://schemas.openxmlformats.org/officeDocument/2006/relationships/image" Target="../media/image7.png"/><Relationship Id="rId21" Type="http://schemas.openxmlformats.org/officeDocument/2006/relationships/image" Target="../media/image19.jpg"/><Relationship Id="rId7" Type="http://schemas.openxmlformats.org/officeDocument/2006/relationships/image" Target="../media/image4.png"/><Relationship Id="rId12" Type="http://schemas.openxmlformats.org/officeDocument/2006/relationships/image" Target="../media/image13.jpg"/><Relationship Id="rId17" Type="http://schemas.microsoft.com/office/2007/relationships/hdphoto" Target="../media/hdphoto4.wdp"/><Relationship Id="rId25" Type="http://schemas.openxmlformats.org/officeDocument/2006/relationships/image" Target="../media/image22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24" Type="http://schemas.openxmlformats.org/officeDocument/2006/relationships/image" Target="../media/image21.jpg"/><Relationship Id="rId5" Type="http://schemas.openxmlformats.org/officeDocument/2006/relationships/image" Target="../media/image8.png"/><Relationship Id="rId15" Type="http://schemas.openxmlformats.org/officeDocument/2006/relationships/image" Target="../media/image15.jpg"/><Relationship Id="rId23" Type="http://schemas.microsoft.com/office/2007/relationships/hdphoto" Target="../media/hdphoto6.wdp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1.jpg"/><Relationship Id="rId14" Type="http://schemas.microsoft.com/office/2007/relationships/hdphoto" Target="../media/hdphoto3.wdp"/><Relationship Id="rId22" Type="http://schemas.openxmlformats.org/officeDocument/2006/relationships/image" Target="../media/image20.png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815304" y="478442"/>
            <a:ext cx="10561391" cy="5901117"/>
            <a:chOff x="815304" y="478442"/>
            <a:chExt cx="10561391" cy="590111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04" y="478442"/>
              <a:ext cx="10561391" cy="5901117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468" y="1464606"/>
              <a:ext cx="4734720" cy="4125411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666" y="1535548"/>
              <a:ext cx="414529" cy="414529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2111374"/>
              <a:ext cx="193718" cy="193718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1917656"/>
              <a:ext cx="193718" cy="193718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3121024"/>
              <a:ext cx="193718" cy="193718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2927306"/>
              <a:ext cx="193718" cy="193718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4144961"/>
              <a:ext cx="193718" cy="193718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3951243"/>
              <a:ext cx="193718" cy="193718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5189215"/>
              <a:ext cx="193718" cy="193718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4995497"/>
              <a:ext cx="193718" cy="193718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2111374"/>
              <a:ext cx="193718" cy="193718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1917656"/>
              <a:ext cx="193718" cy="193718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3121024"/>
              <a:ext cx="193718" cy="193718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2927306"/>
              <a:ext cx="193718" cy="193718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4144961"/>
              <a:ext cx="193718" cy="193718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3951243"/>
              <a:ext cx="193718" cy="193718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5189215"/>
              <a:ext cx="193718" cy="193718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4995497"/>
              <a:ext cx="193718" cy="193718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942" y="1522911"/>
              <a:ext cx="175777" cy="17577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58621" y="1464606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942" y="2512812"/>
              <a:ext cx="175777" cy="17577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58621" y="2454507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942" y="3552060"/>
              <a:ext cx="175777" cy="17577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58621" y="3493755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942" y="4583906"/>
              <a:ext cx="175777" cy="17577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58621" y="4525601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79" y="1522911"/>
              <a:ext cx="175777" cy="17577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368058" y="1464606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79" y="2512812"/>
              <a:ext cx="175777" cy="17577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368058" y="2454507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79" y="3552060"/>
              <a:ext cx="175777" cy="17577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368058" y="3493755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79" y="4583906"/>
              <a:ext cx="175777" cy="175777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5368058" y="4525601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56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815304" y="478442"/>
            <a:ext cx="10561391" cy="5901117"/>
            <a:chOff x="815304" y="478442"/>
            <a:chExt cx="10561391" cy="5901117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04" y="478442"/>
              <a:ext cx="10561391" cy="5901117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468" y="1464606"/>
              <a:ext cx="4734720" cy="4125411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666" y="1535548"/>
              <a:ext cx="414529" cy="414529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2111374"/>
              <a:ext cx="193718" cy="193718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1917656"/>
              <a:ext cx="193718" cy="193718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3121024"/>
              <a:ext cx="193718" cy="193718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2927306"/>
              <a:ext cx="193718" cy="193718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4144961"/>
              <a:ext cx="193718" cy="193718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3951243"/>
              <a:ext cx="193718" cy="193718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5189215"/>
              <a:ext cx="193718" cy="193718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565" y="4995497"/>
              <a:ext cx="193718" cy="193718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2111374"/>
              <a:ext cx="193718" cy="193718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1917656"/>
              <a:ext cx="193718" cy="193718"/>
            </a:xfrm>
            <a:prstGeom prst="rect">
              <a:avLst/>
            </a:prstGeom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3121024"/>
              <a:ext cx="193718" cy="193718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2927306"/>
              <a:ext cx="193718" cy="193718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4144961"/>
              <a:ext cx="193718" cy="193718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3951243"/>
              <a:ext cx="193718" cy="193718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5189215"/>
              <a:ext cx="193718" cy="193718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05" y="4995497"/>
              <a:ext cx="193718" cy="193718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942" y="1522911"/>
              <a:ext cx="175777" cy="17577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858621" y="1464606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942" y="2512812"/>
              <a:ext cx="175777" cy="17577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858621" y="2454507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942" y="3552060"/>
              <a:ext cx="175777" cy="17577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858621" y="3493755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942" y="4583906"/>
              <a:ext cx="175777" cy="175777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858621" y="4525601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79" y="1522911"/>
              <a:ext cx="175777" cy="17577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5368058" y="1464606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79" y="2512812"/>
              <a:ext cx="175777" cy="175777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5368058" y="2454507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79" y="3552060"/>
              <a:ext cx="175777" cy="175777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5368058" y="3493755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79" y="4583906"/>
              <a:ext cx="175777" cy="175777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5368058" y="4525601"/>
              <a:ext cx="2238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20121" y="1017549"/>
            <a:ext cx="116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110%</a:t>
            </a:r>
            <a:endParaRPr lang="ko-KR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56581" y="1375794"/>
            <a:ext cx="1130942" cy="4214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6451468" y="377505"/>
            <a:ext cx="473472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35127" y="98840"/>
            <a:ext cx="116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축소</a:t>
            </a:r>
            <a:endParaRPr lang="ko-KR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815304" y="377505"/>
            <a:ext cx="563616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26900" y="98840"/>
            <a:ext cx="116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확대</a:t>
            </a:r>
            <a:endParaRPr lang="ko-KR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914" y="1171437"/>
            <a:ext cx="116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130%</a:t>
            </a:r>
            <a:endParaRPr lang="ko-KR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451468" y="1464606"/>
            <a:ext cx="4734720" cy="4125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55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2498371" y="910872"/>
            <a:ext cx="1663497" cy="2196999"/>
            <a:chOff x="885471" y="110772"/>
            <a:chExt cx="1663497" cy="219699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3" y="123472"/>
              <a:ext cx="1625397" cy="1625397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3" y="1748869"/>
              <a:ext cx="1625397" cy="558902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4" y="261257"/>
              <a:ext cx="1338944" cy="133894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3472"/>
              <a:ext cx="386140" cy="500303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917671"/>
              <a:ext cx="379790" cy="37979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92029"/>
              <a:ext cx="379790" cy="37979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173" y="189639"/>
              <a:ext cx="309915" cy="3099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85473" y="110772"/>
              <a:ext cx="223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5472" y="1777444"/>
              <a:ext cx="1625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</a:t>
              </a:r>
              <a:r>
                <a:rPr lang="ko-KR" altLang="en-US" sz="12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녹스</a:t>
              </a:r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]</a:t>
              </a:r>
            </a:p>
            <a:p>
              <a:pPr algn="ctr"/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어설프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79005" y="123472"/>
              <a:ext cx="569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5471" y="742100"/>
              <a:ext cx="16253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b="1" dirty="0" err="1" smtClean="0"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착용중</a:t>
              </a:r>
              <a:endParaRPr lang="ko-KR" altLang="en-US" sz="2200" b="1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289072" y="910872"/>
            <a:ext cx="1663496" cy="2196999"/>
            <a:chOff x="885472" y="110772"/>
            <a:chExt cx="1663496" cy="2196999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3" y="123472"/>
              <a:ext cx="1625397" cy="1625397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95" y="1748869"/>
              <a:ext cx="1615873" cy="558902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4" y="261257"/>
              <a:ext cx="1338944" cy="1338944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3472"/>
              <a:ext cx="386140" cy="500303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917671"/>
              <a:ext cx="379790" cy="379790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92029"/>
              <a:ext cx="379790" cy="379790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173" y="189639"/>
              <a:ext cx="309915" cy="30991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85473" y="110772"/>
              <a:ext cx="223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5472" y="1777444"/>
              <a:ext cx="1625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</a:t>
              </a:r>
              <a:r>
                <a:rPr lang="ko-KR" altLang="en-US" sz="12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녹스</a:t>
              </a:r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]</a:t>
              </a:r>
            </a:p>
            <a:p>
              <a:pPr algn="ctr"/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어설프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이등변 삼각형 26"/>
            <p:cNvSpPr/>
            <p:nvPr/>
          </p:nvSpPr>
          <p:spPr>
            <a:xfrm>
              <a:off x="1011665" y="1475590"/>
              <a:ext cx="190174" cy="158942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49447" y="1390007"/>
              <a:ext cx="791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endParaRPr lang="ko-KR" altLang="en-US" sz="1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79005" y="123472"/>
              <a:ext cx="569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089296" y="910872"/>
            <a:ext cx="1663497" cy="2196999"/>
            <a:chOff x="885471" y="110772"/>
            <a:chExt cx="1663497" cy="2196999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3" y="123472"/>
              <a:ext cx="1625397" cy="1625397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1" y="1748869"/>
              <a:ext cx="1625397" cy="558902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4" y="261257"/>
              <a:ext cx="1338944" cy="1338944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3472"/>
              <a:ext cx="386140" cy="500303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917671"/>
              <a:ext cx="379790" cy="379790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92029"/>
              <a:ext cx="379790" cy="37979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173" y="189639"/>
              <a:ext cx="309915" cy="30991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85473" y="110772"/>
              <a:ext cx="223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85472" y="1777444"/>
              <a:ext cx="1625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</a:t>
              </a:r>
              <a:r>
                <a:rPr lang="ko-KR" altLang="en-US" sz="12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녹스</a:t>
              </a:r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]</a:t>
              </a:r>
            </a:p>
            <a:p>
              <a:pPr algn="ctr"/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어설프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이등변 삼각형 39"/>
            <p:cNvSpPr/>
            <p:nvPr/>
          </p:nvSpPr>
          <p:spPr>
            <a:xfrm>
              <a:off x="1011665" y="1475590"/>
              <a:ext cx="190174" cy="158942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FF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9447" y="1390007"/>
              <a:ext cx="791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endParaRPr lang="ko-KR" altLang="en-US" sz="1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79005" y="123472"/>
              <a:ext cx="569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7870471" y="910872"/>
            <a:ext cx="1663497" cy="2196999"/>
            <a:chOff x="885471" y="110772"/>
            <a:chExt cx="1663497" cy="2196999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3" y="123472"/>
              <a:ext cx="1625397" cy="1625397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1" y="1748869"/>
              <a:ext cx="1625397" cy="558902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4" y="261257"/>
              <a:ext cx="1338944" cy="1338944"/>
            </a:xfrm>
            <a:prstGeom prst="rect">
              <a:avLst/>
            </a:prstGeom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3472"/>
              <a:ext cx="386140" cy="500303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92029"/>
              <a:ext cx="379790" cy="379790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173" y="189639"/>
              <a:ext cx="309915" cy="309915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885473" y="110772"/>
              <a:ext cx="223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85472" y="1777444"/>
              <a:ext cx="1625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</a:t>
              </a:r>
              <a:r>
                <a:rPr lang="ko-KR" altLang="en-US" sz="12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녹스</a:t>
              </a:r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]</a:t>
              </a:r>
            </a:p>
            <a:p>
              <a:pPr algn="ctr"/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어설프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이등변 삼각형 52"/>
            <p:cNvSpPr/>
            <p:nvPr/>
          </p:nvSpPr>
          <p:spPr>
            <a:xfrm>
              <a:off x="1011665" y="1475590"/>
              <a:ext cx="190174" cy="158942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49447" y="1390007"/>
              <a:ext cx="791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endParaRPr lang="ko-KR" altLang="en-US" sz="1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9005" y="123472"/>
              <a:ext cx="569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2498371" y="3254022"/>
            <a:ext cx="1663497" cy="2196999"/>
            <a:chOff x="885471" y="110772"/>
            <a:chExt cx="1663497" cy="2196999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3" y="123472"/>
              <a:ext cx="1625397" cy="1625397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1" y="1748869"/>
              <a:ext cx="1634920" cy="558902"/>
            </a:xfrm>
            <a:prstGeom prst="rect">
              <a:avLst/>
            </a:prstGeom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4" y="261257"/>
              <a:ext cx="1338944" cy="1338944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3472"/>
              <a:ext cx="386140" cy="500303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92029"/>
              <a:ext cx="379790" cy="379790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173" y="189639"/>
              <a:ext cx="309915" cy="309915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885473" y="110772"/>
              <a:ext cx="223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85472" y="1777444"/>
              <a:ext cx="1625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</a:t>
              </a:r>
              <a:r>
                <a:rPr lang="ko-KR" altLang="en-US" sz="12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녹스</a:t>
              </a:r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]</a:t>
              </a:r>
            </a:p>
            <a:p>
              <a:pPr algn="ctr"/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어설프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이등변 삼각형 65"/>
            <p:cNvSpPr/>
            <p:nvPr/>
          </p:nvSpPr>
          <p:spPr>
            <a:xfrm>
              <a:off x="1011665" y="1475590"/>
              <a:ext cx="190174" cy="158942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49447" y="1390007"/>
              <a:ext cx="791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endParaRPr lang="ko-KR" altLang="en-US" sz="1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79005" y="123472"/>
              <a:ext cx="569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4289072" y="3254022"/>
            <a:ext cx="1663496" cy="2196999"/>
            <a:chOff x="885472" y="110772"/>
            <a:chExt cx="1663496" cy="2196999"/>
          </a:xfrm>
        </p:grpSpPr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3" y="123472"/>
              <a:ext cx="1625397" cy="1625397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95" y="1748869"/>
              <a:ext cx="1615873" cy="558902"/>
            </a:xfrm>
            <a:prstGeom prst="rect">
              <a:avLst/>
            </a:prstGeom>
          </p:spPr>
        </p:pic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4" y="261257"/>
              <a:ext cx="1338944" cy="1338944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3472"/>
              <a:ext cx="386140" cy="500303"/>
            </a:xfrm>
            <a:prstGeom prst="rect">
              <a:avLst/>
            </a:prstGeom>
          </p:spPr>
        </p:pic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92029"/>
              <a:ext cx="379790" cy="379790"/>
            </a:xfrm>
            <a:prstGeom prst="rect">
              <a:avLst/>
            </a:prstGeom>
          </p:spPr>
        </p:pic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173" y="189639"/>
              <a:ext cx="309915" cy="309915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85473" y="110772"/>
              <a:ext cx="223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85472" y="1777444"/>
              <a:ext cx="1625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</a:t>
              </a:r>
              <a:r>
                <a:rPr lang="ko-KR" altLang="en-US" sz="12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녹스</a:t>
              </a:r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]</a:t>
              </a:r>
            </a:p>
            <a:p>
              <a:pPr algn="ctr"/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어설프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이등변 삼각형 78"/>
            <p:cNvSpPr/>
            <p:nvPr/>
          </p:nvSpPr>
          <p:spPr>
            <a:xfrm>
              <a:off x="1011665" y="1475590"/>
              <a:ext cx="190174" cy="158942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49447" y="1390007"/>
              <a:ext cx="791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endParaRPr lang="ko-KR" altLang="en-US" sz="1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79005" y="123472"/>
              <a:ext cx="569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6089296" y="3254022"/>
            <a:ext cx="1663497" cy="2196999"/>
            <a:chOff x="885471" y="110772"/>
            <a:chExt cx="1663497" cy="2196999"/>
          </a:xfrm>
        </p:grpSpPr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3" y="123472"/>
              <a:ext cx="1625397" cy="1625397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1" y="1748869"/>
              <a:ext cx="1625398" cy="558902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4" y="261257"/>
              <a:ext cx="1338944" cy="1338944"/>
            </a:xfrm>
            <a:prstGeom prst="rect">
              <a:avLst/>
            </a:prstGeom>
          </p:spPr>
        </p:pic>
        <p:pic>
          <p:nvPicPr>
            <p:cNvPr id="86" name="그림 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3472"/>
              <a:ext cx="386140" cy="500303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92029"/>
              <a:ext cx="379790" cy="379790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173" y="189639"/>
              <a:ext cx="309915" cy="309915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885473" y="110772"/>
              <a:ext cx="223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85472" y="1777444"/>
              <a:ext cx="1625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</a:t>
              </a:r>
              <a:r>
                <a:rPr lang="ko-KR" altLang="en-US" sz="12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녹스</a:t>
              </a:r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]</a:t>
              </a:r>
            </a:p>
            <a:p>
              <a:pPr algn="ctr"/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어설프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이등변 삼각형 91"/>
            <p:cNvSpPr/>
            <p:nvPr/>
          </p:nvSpPr>
          <p:spPr>
            <a:xfrm>
              <a:off x="1011665" y="1475590"/>
              <a:ext cx="190174" cy="158942"/>
            </a:xfrm>
            <a:prstGeom prst="triangl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FF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9447" y="1390007"/>
              <a:ext cx="791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endParaRPr lang="ko-KR" altLang="en-US" sz="1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79005" y="123472"/>
              <a:ext cx="569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7870471" y="3254022"/>
            <a:ext cx="1663497" cy="2196999"/>
            <a:chOff x="885471" y="110772"/>
            <a:chExt cx="1663497" cy="2196999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3" y="123472"/>
              <a:ext cx="1625397" cy="1625397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71" y="1748869"/>
              <a:ext cx="1625398" cy="558902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4" y="261257"/>
              <a:ext cx="1338944" cy="1338944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3472"/>
              <a:ext cx="386140" cy="500303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9" y="1292029"/>
              <a:ext cx="379790" cy="37979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173" y="189639"/>
              <a:ext cx="309915" cy="309915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885473" y="110772"/>
              <a:ext cx="223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85472" y="1777444"/>
              <a:ext cx="1625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</a:t>
              </a:r>
              <a:r>
                <a:rPr lang="ko-KR" altLang="en-US" sz="1200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녹스</a:t>
              </a:r>
              <a:r>
                <a:rPr lang="en-US" altLang="ko-K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]</a:t>
              </a:r>
            </a:p>
            <a:p>
              <a:pPr algn="ctr"/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어설프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79005" y="123472"/>
              <a:ext cx="569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98371" y="5451021"/>
            <a:ext cx="7035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* </a:t>
            </a:r>
            <a:r>
              <a:rPr lang="ko-KR" altLang="en-US" sz="1600" dirty="0" smtClean="0"/>
              <a:t>장착 슬롯 아이템과 </a:t>
            </a:r>
            <a:r>
              <a:rPr lang="ko-KR" altLang="en-US" sz="1600" dirty="0" err="1" smtClean="0"/>
              <a:t>능력치</a:t>
            </a:r>
            <a:r>
              <a:rPr lang="ko-KR" altLang="en-US" sz="1600" dirty="0" smtClean="0"/>
              <a:t> 비교 시 증가치 외에 하락 시 표시 </a:t>
            </a:r>
            <a:r>
              <a:rPr lang="ko-KR" altLang="en-US" sz="1600" dirty="0" err="1" smtClean="0"/>
              <a:t>안함</a:t>
            </a:r>
            <a:endParaRPr lang="ko-KR" altLang="en-US" sz="1600" dirty="0"/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38" y="921360"/>
            <a:ext cx="475018" cy="475018"/>
          </a:xfrm>
          <a:prstGeom prst="rect">
            <a:avLst/>
          </a:prstGeom>
        </p:spPr>
      </p:pic>
      <p:pic>
        <p:nvPicPr>
          <p:cNvPr id="109" name="그림 10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84" y="921360"/>
            <a:ext cx="475018" cy="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9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87" y="424229"/>
            <a:ext cx="6880142" cy="38492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r="82449"/>
          <a:stretch/>
        </p:blipFill>
        <p:spPr>
          <a:xfrm>
            <a:off x="1484774" y="413731"/>
            <a:ext cx="626761" cy="38731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2" r="35959"/>
          <a:stretch/>
        </p:blipFill>
        <p:spPr>
          <a:xfrm>
            <a:off x="9234185" y="413731"/>
            <a:ext cx="842211" cy="387311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08"/>
          <a:stretch/>
        </p:blipFill>
        <p:spPr>
          <a:xfrm>
            <a:off x="724489" y="413731"/>
            <a:ext cx="646249" cy="387310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9" r="27774"/>
          <a:stretch/>
        </p:blipFill>
        <p:spPr>
          <a:xfrm>
            <a:off x="10192423" y="413731"/>
            <a:ext cx="906755" cy="38731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88681"/>
          <a:stretch/>
        </p:blipFill>
        <p:spPr>
          <a:xfrm>
            <a:off x="33614" y="413731"/>
            <a:ext cx="582231" cy="387310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6" r="33337"/>
          <a:stretch/>
        </p:blipFill>
        <p:spPr>
          <a:xfrm>
            <a:off x="11208888" y="413731"/>
            <a:ext cx="983112" cy="38731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1947" y="152121"/>
            <a:ext cx="738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 smtClean="0"/>
              <a:t>레이븐</a:t>
            </a:r>
            <a:endParaRPr lang="ko-KR" alt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683307" y="0"/>
            <a:ext cx="7382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 smtClean="0"/>
              <a:t>로스트</a:t>
            </a:r>
            <a:endParaRPr lang="en-US" altLang="ko-KR" sz="1050" dirty="0" smtClean="0"/>
          </a:p>
          <a:p>
            <a:pPr algn="ctr"/>
            <a:r>
              <a:rPr lang="ko-KR" altLang="en-US" sz="1050" dirty="0" err="1" smtClean="0"/>
              <a:t>킹덤</a:t>
            </a:r>
            <a:endParaRPr lang="ko-KR" alt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1429038" y="152121"/>
            <a:ext cx="738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콘</a:t>
            </a:r>
            <a:endParaRPr lang="ko-KR" alt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174" y="152121"/>
            <a:ext cx="738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콘</a:t>
            </a:r>
            <a:endParaRPr lang="ko-KR" alt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10273526" y="8760"/>
            <a:ext cx="7382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 smtClean="0"/>
              <a:t>로스트</a:t>
            </a:r>
            <a:endParaRPr lang="en-US" altLang="ko-KR" sz="1050" dirty="0" smtClean="0"/>
          </a:p>
          <a:p>
            <a:pPr algn="ctr"/>
            <a:r>
              <a:rPr lang="ko-KR" altLang="en-US" sz="1050" dirty="0" err="1" smtClean="0"/>
              <a:t>킹덤</a:t>
            </a:r>
            <a:endParaRPr lang="ko-KR" alt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1331328" y="152121"/>
            <a:ext cx="738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 smtClean="0"/>
              <a:t>레이븐</a:t>
            </a:r>
            <a:endParaRPr lang="ko-KR" altLang="en-US" sz="1050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" y="4561837"/>
            <a:ext cx="4025727" cy="226588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4" y="4561836"/>
            <a:ext cx="4025727" cy="226588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14" y="4561836"/>
            <a:ext cx="4025727" cy="22658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04410" y="4286840"/>
            <a:ext cx="738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 smtClean="0"/>
              <a:t>레이븐</a:t>
            </a:r>
            <a:endParaRPr lang="ko-KR" alt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553385" y="4290687"/>
            <a:ext cx="960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 smtClean="0"/>
              <a:t>로스트킹덤</a:t>
            </a:r>
            <a:endParaRPr lang="ko-KR" alt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1649875" y="4300227"/>
            <a:ext cx="738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콘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52368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111</Words>
  <Application>Microsoft Office PowerPoint</Application>
  <PresentationFormat>와이드스크린</PresentationFormat>
  <Paragraphs>71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21</cp:revision>
  <dcterms:created xsi:type="dcterms:W3CDTF">2016-07-07T02:37:47Z</dcterms:created>
  <dcterms:modified xsi:type="dcterms:W3CDTF">2016-07-08T08:34:59Z</dcterms:modified>
</cp:coreProperties>
</file>