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-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63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14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79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54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39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58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10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27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43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8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4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A000-1834-4CD6-9213-464A1BF0E28B}" type="datetimeFigureOut">
              <a:rPr lang="ko-KR" altLang="en-US" smtClean="0"/>
              <a:t>2016-04-14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5293-1F21-469C-844D-0EFAB3A0F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89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332570" y="190048"/>
            <a:ext cx="11526859" cy="6477904"/>
            <a:chOff x="332570" y="190048"/>
            <a:chExt cx="11526859" cy="647790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70" y="190048"/>
              <a:ext cx="11526859" cy="647790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594" y="2465173"/>
              <a:ext cx="549088" cy="549088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9160" y="345991"/>
              <a:ext cx="1418883" cy="404866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7399" y="288326"/>
              <a:ext cx="527220" cy="5272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24619" y="363046"/>
              <a:ext cx="88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1,234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위로 구부러진 화살표 10"/>
            <p:cNvSpPr/>
            <p:nvPr/>
          </p:nvSpPr>
          <p:spPr>
            <a:xfrm rot="19544336">
              <a:off x="7009530" y="1702181"/>
              <a:ext cx="3233121" cy="466647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1755" y="2124569"/>
              <a:ext cx="88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+120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232" y="4209641"/>
              <a:ext cx="549088" cy="549088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sp>
          <p:nvSpPr>
            <p:cNvPr id="14" name="위로 구부러진 화살표 13"/>
            <p:cNvSpPr/>
            <p:nvPr/>
          </p:nvSpPr>
          <p:spPr>
            <a:xfrm rot="18328774">
              <a:off x="6391300" y="2483314"/>
              <a:ext cx="4498906" cy="466647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36393" y="3869037"/>
              <a:ext cx="88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+120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442" y="2434342"/>
              <a:ext cx="549088" cy="549088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sp>
          <p:nvSpPr>
            <p:cNvPr id="20" name="위로 구부러진 화살표 19"/>
            <p:cNvSpPr/>
            <p:nvPr/>
          </p:nvSpPr>
          <p:spPr>
            <a:xfrm rot="20435819">
              <a:off x="4791963" y="1664694"/>
              <a:ext cx="5234170" cy="466647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89603" y="2093738"/>
              <a:ext cx="88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+150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08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389160" y="266795"/>
            <a:ext cx="1484872" cy="548751"/>
            <a:chOff x="9389160" y="266795"/>
            <a:chExt cx="1484872" cy="54875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9160" y="345991"/>
              <a:ext cx="1418883" cy="404866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7399" y="288326"/>
              <a:ext cx="527220" cy="527220"/>
            </a:xfrm>
            <a:prstGeom prst="rect">
              <a:avLst/>
            </a:prstGeom>
            <a:effectLst>
              <a:glow rad="254000">
                <a:srgbClr val="FF0000">
                  <a:alpha val="60000"/>
                </a:srgbClr>
              </a:glo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9924619" y="363046"/>
              <a:ext cx="88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1,234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60015" y="266795"/>
              <a:ext cx="111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 smtClean="0">
                  <a:ln w="28575"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+150</a:t>
              </a:r>
              <a:endParaRPr lang="ko-KR" altLang="en-US" sz="2800" b="1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92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32570" y="190048"/>
            <a:ext cx="11526859" cy="6477904"/>
            <a:chOff x="332570" y="190048"/>
            <a:chExt cx="11526859" cy="6477904"/>
          </a:xfrm>
        </p:grpSpPr>
        <p:grpSp>
          <p:nvGrpSpPr>
            <p:cNvPr id="22" name="그룹 21"/>
            <p:cNvGrpSpPr/>
            <p:nvPr/>
          </p:nvGrpSpPr>
          <p:grpSpPr>
            <a:xfrm>
              <a:off x="332570" y="190048"/>
              <a:ext cx="11526859" cy="6477904"/>
              <a:chOff x="332570" y="190048"/>
              <a:chExt cx="11526859" cy="6477904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570" y="190048"/>
                <a:ext cx="11526859" cy="6477904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9594" y="2465173"/>
                <a:ext cx="549088" cy="549088"/>
              </a:xfrm>
              <a:prstGeom prst="rect">
                <a:avLst/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9160" y="345991"/>
                <a:ext cx="1418883" cy="404866"/>
              </a:xfrm>
              <a:prstGeom prst="rect">
                <a:avLst/>
              </a:prstGeom>
            </p:spPr>
          </p:pic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7399" y="288326"/>
                <a:ext cx="527220" cy="52722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924619" y="363046"/>
                <a:ext cx="883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1,234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위로 구부러진 화살표 10"/>
              <p:cNvSpPr/>
              <p:nvPr/>
            </p:nvSpPr>
            <p:spPr>
              <a:xfrm rot="19544336">
                <a:off x="7009530" y="1702181"/>
                <a:ext cx="3233121" cy="466647"/>
              </a:xfrm>
              <a:prstGeom prst="curvedUp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61755" y="2124569"/>
                <a:ext cx="883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+120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4232" y="4209641"/>
                <a:ext cx="549088" cy="549088"/>
              </a:xfrm>
              <a:prstGeom prst="rect">
                <a:avLst/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sp>
            <p:nvSpPr>
              <p:cNvPr id="14" name="위로 구부러진 화살표 13"/>
              <p:cNvSpPr/>
              <p:nvPr/>
            </p:nvSpPr>
            <p:spPr>
              <a:xfrm rot="18328774">
                <a:off x="6391300" y="2483314"/>
                <a:ext cx="4498906" cy="466647"/>
              </a:xfrm>
              <a:prstGeom prst="curvedUp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36393" y="3869037"/>
                <a:ext cx="883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+120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7442" y="2434342"/>
                <a:ext cx="549088" cy="549088"/>
              </a:xfrm>
              <a:prstGeom prst="rect">
                <a:avLst/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sp>
            <p:nvSpPr>
              <p:cNvPr id="20" name="위로 구부러진 화살표 19"/>
              <p:cNvSpPr/>
              <p:nvPr/>
            </p:nvSpPr>
            <p:spPr>
              <a:xfrm rot="20435819">
                <a:off x="4791963" y="1664694"/>
                <a:ext cx="5234170" cy="466647"/>
              </a:xfrm>
              <a:prstGeom prst="curvedUp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89603" y="2093738"/>
                <a:ext cx="883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+150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338" y="863453"/>
              <a:ext cx="4948049" cy="139999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17295" y="953888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LEVELUP</a:t>
              </a:r>
              <a:endParaRPr lang="ko-KR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10" y="1423021"/>
              <a:ext cx="812698" cy="812698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314" y="1398802"/>
              <a:ext cx="838095" cy="83809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11884" y="1512059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ln w="6600">
                    <a:noFill/>
                    <a:prstDash val="solid"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49</a:t>
              </a:r>
              <a:endParaRPr lang="ko-KR" altLang="en-US" sz="3200" b="1" dirty="0">
                <a:ln w="6600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45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115828" y="610120"/>
            <a:ext cx="10030369" cy="5625079"/>
            <a:chOff x="1115828" y="610120"/>
            <a:chExt cx="10030369" cy="5625079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828" y="610120"/>
              <a:ext cx="10030369" cy="5625079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7837614" y="610120"/>
              <a:ext cx="3308583" cy="48126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  <a:lumMod val="0"/>
                  </a:schemeClr>
                </a:gs>
                <a:gs pos="25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 rot="10800000">
              <a:off x="1115829" y="1819175"/>
              <a:ext cx="3321415" cy="184805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  <a:lumMod val="0"/>
                  </a:schemeClr>
                </a:gs>
                <a:gs pos="25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041" y="1894782"/>
              <a:ext cx="1675587" cy="1464436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2040556" y="3359218"/>
              <a:ext cx="1260909" cy="30800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/>
                <a:t>진행시간</a:t>
              </a:r>
              <a:endParaRPr lang="ko-KR" altLang="en-US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62150" y="5015376"/>
              <a:ext cx="13151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 smtClean="0">
                  <a:solidFill>
                    <a:schemeClr val="bg1">
                      <a:lumMod val="65000"/>
                    </a:schemeClr>
                  </a:solidFill>
                </a:rPr>
                <a:t>12345 / 23456</a:t>
              </a:r>
              <a:endParaRPr lang="ko-KR" altLang="en-US" sz="11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246" y="1695475"/>
              <a:ext cx="4948049" cy="13999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10203" y="1785910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LEVELUP</a:t>
              </a:r>
              <a:endParaRPr lang="ko-KR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118" y="2255043"/>
              <a:ext cx="812698" cy="812698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222" y="2230824"/>
              <a:ext cx="838095" cy="83809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104792" y="2344081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ln w="6600">
                    <a:noFill/>
                    <a:prstDash val="solid"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49</a:t>
              </a:r>
              <a:endParaRPr lang="ko-KR" altLang="en-US" sz="3200" b="1" dirty="0">
                <a:ln w="6600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0800000">
              <a:off x="3716142" y="3540388"/>
              <a:ext cx="4802152" cy="1612637"/>
            </a:xfrm>
            <a:prstGeom prst="rect">
              <a:avLst/>
            </a:prstGeom>
            <a:gradFill flip="none" rotWithShape="1">
              <a:gsLst>
                <a:gs pos="98165">
                  <a:schemeClr val="tx1">
                    <a:alpha val="0"/>
                    <a:lumMod val="0"/>
                  </a:schemeClr>
                </a:gs>
                <a:gs pos="0">
                  <a:schemeClr val="accent1">
                    <a:alpha val="0"/>
                    <a:lumMod val="0"/>
                  </a:schemeClr>
                </a:gs>
                <a:gs pos="81000">
                  <a:srgbClr val="000000"/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3837630" y="3589150"/>
              <a:ext cx="4099940" cy="1384995"/>
              <a:chOff x="4447230" y="4008250"/>
              <a:chExt cx="4099940" cy="138499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447230" y="4008250"/>
                <a:ext cx="13151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열   쇠</a:t>
                </a:r>
                <a:endParaRPr lang="en-US" altLang="ko-KR" sz="1400" b="1" dirty="0" smtClean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체  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</a:rPr>
                  <a:t>력</a:t>
                </a:r>
                <a:endParaRPr lang="en-US" altLang="ko-KR" sz="1400" b="1" dirty="0" smtClean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공격력</a:t>
                </a:r>
                <a:endParaRPr lang="en-US" altLang="ko-KR" sz="1400" b="1" dirty="0" smtClean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방어력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81603" y="4008250"/>
                <a:ext cx="109079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30  &gt;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12,345  &gt;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12,345  &gt;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12,345  &gt;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56448" y="4008250"/>
                <a:ext cx="179072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40           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+10</a:t>
                </a:r>
                <a:endParaRPr lang="en-US" altLang="ko-KR" sz="14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12,345     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+123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12,345     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+123</a:t>
                </a:r>
                <a:endParaRPr lang="en-US" altLang="ko-KR" sz="14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12,345</a:t>
                </a:r>
                <a:r>
                  <a:rPr lang="en-US" altLang="ko-KR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     </a:t>
                </a: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+123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이등변 삼각형 2"/>
              <p:cNvSpPr/>
              <p:nvPr/>
            </p:nvSpPr>
            <p:spPr>
              <a:xfrm>
                <a:off x="7575082" y="4170221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이등변 삼각형 20"/>
              <p:cNvSpPr/>
              <p:nvPr/>
            </p:nvSpPr>
            <p:spPr>
              <a:xfrm>
                <a:off x="7575082" y="4483530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이등변 삼각형 21"/>
              <p:cNvSpPr/>
              <p:nvPr/>
            </p:nvSpPr>
            <p:spPr>
              <a:xfrm>
                <a:off x="7575082" y="4813508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이등변 삼각형 22"/>
              <p:cNvSpPr/>
              <p:nvPr/>
            </p:nvSpPr>
            <p:spPr>
              <a:xfrm>
                <a:off x="7575082" y="5137358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317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51</Words>
  <Application>Microsoft Office PowerPoint</Application>
  <PresentationFormat>와이드스크린</PresentationFormat>
  <Paragraphs>28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11</cp:revision>
  <dcterms:created xsi:type="dcterms:W3CDTF">2016-04-14T05:48:33Z</dcterms:created>
  <dcterms:modified xsi:type="dcterms:W3CDTF">2016-04-14T09:09:30Z</dcterms:modified>
</cp:coreProperties>
</file>