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60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48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8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96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751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95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78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90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69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37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14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9FFF3-6BCE-4C33-8F82-EC80FE69E35B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3274-5915-4B63-B8EE-FAE3745F75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84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15112" y="0"/>
            <a:ext cx="11361777" cy="6829899"/>
            <a:chOff x="415112" y="0"/>
            <a:chExt cx="11361777" cy="682989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2" y="457307"/>
              <a:ext cx="11361777" cy="6372592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645332" y="1579506"/>
              <a:ext cx="10901337" cy="38409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" t="29015" r="19814" b="15830"/>
            <a:stretch/>
          </p:blipFill>
          <p:spPr>
            <a:xfrm>
              <a:off x="843711" y="3121778"/>
              <a:ext cx="3369275" cy="1384917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843710" y="2553730"/>
              <a:ext cx="3369275" cy="2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성장패키지</a:t>
              </a: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363" y="3192204"/>
              <a:ext cx="3369275" cy="1054357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4411363" y="2553730"/>
              <a:ext cx="3369275" cy="2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프리미엄 패키지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979015" y="2553730"/>
              <a:ext cx="3369275" cy="2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아이템 능력 향상</a:t>
              </a: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015" y="2928557"/>
              <a:ext cx="1606645" cy="1771360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797732" y="2471351"/>
              <a:ext cx="3470219" cy="28667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365384" y="2471351"/>
              <a:ext cx="3470219" cy="28667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933036" y="2471351"/>
              <a:ext cx="3470219" cy="28667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073929" y="4778181"/>
              <a:ext cx="2908835" cy="411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성장패키지 바로가기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650260" y="4778181"/>
              <a:ext cx="2908835" cy="411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프리미엄 패키지 바로가기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8217912" y="4778181"/>
              <a:ext cx="2908835" cy="411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가방 바로가기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26357" y="1777480"/>
              <a:ext cx="9065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던전 공략을 위해선 </a:t>
              </a:r>
              <a:r>
                <a:rPr lang="ko-KR" altLang="en-US" sz="2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장비 능력치 향상</a:t>
              </a:r>
              <a:r>
                <a:rPr lang="ko-KR" alt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 필수입니다</a:t>
              </a:r>
              <a:r>
                <a:rPr lang="en-US" altLang="ko-KR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904742" y="1750360"/>
              <a:ext cx="444009" cy="4532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2" y="1781546"/>
              <a:ext cx="428625" cy="4286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15112" y="0"/>
              <a:ext cx="3996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 이하</a:t>
              </a:r>
              <a:endPara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072" y="2928555"/>
              <a:ext cx="1619218" cy="176724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45332" y="5420497"/>
              <a:ext cx="36226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성장 패키지 팝업을 바로 띄움</a:t>
              </a:r>
              <a:endParaRPr lang="en-US" altLang="ko-K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 후 또는 팝업 닫기</a:t>
              </a:r>
              <a:r>
                <a:rPr lang="en-US" altLang="ko-KR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뒤로가기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시 현 페이지 표시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19408" y="5420497"/>
              <a:ext cx="36226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프리미엄 패키지 팝업을 바로 띄움</a:t>
              </a:r>
              <a:endParaRPr lang="en-US" altLang="ko-K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 후 또는 팝업 닫기</a:t>
              </a:r>
              <a:r>
                <a:rPr lang="en-US" altLang="ko-KR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뒤로가기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시 현 페이지 표시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15062" y="5420497"/>
              <a:ext cx="3622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가방 </a:t>
              </a:r>
              <a:r>
                <a:rPr lang="en-US" altLang="ko-KR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무기 카테고리로 이동</a:t>
              </a:r>
              <a:endParaRPr lang="en-US" altLang="ko-K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뒤로가기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시 마을로 이동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95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112" y="0"/>
            <a:ext cx="11361777" cy="6829899"/>
            <a:chOff x="415112" y="0"/>
            <a:chExt cx="11361777" cy="682989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2" y="457307"/>
              <a:ext cx="11361777" cy="6372592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645332" y="1579506"/>
              <a:ext cx="10901337" cy="38409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50" y="3121778"/>
              <a:ext cx="3170597" cy="1384917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843710" y="2553730"/>
              <a:ext cx="3369275" cy="2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아이템 소환</a:t>
              </a: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363" y="3192204"/>
              <a:ext cx="3369275" cy="1054357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4411363" y="2553730"/>
              <a:ext cx="3369275" cy="2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프리미엄 패키지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97732" y="2471351"/>
              <a:ext cx="3470219" cy="28667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365384" y="2471351"/>
              <a:ext cx="3470219" cy="28667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933036" y="2471351"/>
              <a:ext cx="3470219" cy="28667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073929" y="4778181"/>
              <a:ext cx="2908835" cy="411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상점 바로가기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650260" y="4778181"/>
              <a:ext cx="2908835" cy="411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프리미엄 패키지 바로가기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8217912" y="4778181"/>
              <a:ext cx="2908835" cy="411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보석함 바로가기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26357" y="1777480"/>
              <a:ext cx="9065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던전 공략을 위해선 </a:t>
              </a:r>
              <a:r>
                <a:rPr lang="ko-KR" altLang="en-US" sz="2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장비 능력치 향상</a:t>
              </a:r>
              <a:r>
                <a:rPr lang="ko-KR" alt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 필수입니다</a:t>
              </a:r>
              <a:r>
                <a:rPr lang="en-US" altLang="ko-KR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904742" y="1750360"/>
              <a:ext cx="444009" cy="4532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2" y="1781546"/>
              <a:ext cx="428625" cy="4286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15112" y="0"/>
              <a:ext cx="385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11~29</a:t>
              </a:r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</a:t>
              </a:r>
              <a:endPara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979015" y="2553730"/>
              <a:ext cx="3369275" cy="2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/>
                <a:t>룬스톤</a:t>
              </a:r>
              <a:r>
                <a:rPr lang="ko-KR" altLang="en-US" dirty="0"/>
                <a:t> 장착 </a:t>
              </a:r>
              <a:r>
                <a:rPr lang="en-US" altLang="ko-KR" dirty="0"/>
                <a:t>&amp; </a:t>
              </a:r>
              <a:r>
                <a:rPr lang="ko-KR" altLang="en-US" dirty="0"/>
                <a:t>승급</a:t>
              </a: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015" y="2963052"/>
              <a:ext cx="1606645" cy="1702370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072" y="2984229"/>
              <a:ext cx="1619218" cy="166001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45332" y="5420497"/>
              <a:ext cx="3622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상점 </a:t>
              </a:r>
              <a:r>
                <a:rPr lang="en-US" altLang="ko-KR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장비 카테고리로 이동</a:t>
              </a:r>
              <a:endParaRPr lang="en-US" altLang="ko-K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뒤로가기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시 마을로 이동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19408" y="5420497"/>
              <a:ext cx="36226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프리미엄 패키지 팝업을 바로 띄움</a:t>
              </a:r>
              <a:endParaRPr lang="en-US" altLang="ko-K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 후 또는 팝업 닫기</a:t>
              </a:r>
              <a:r>
                <a:rPr lang="en-US" altLang="ko-KR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뒤로가기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시 현 페이지 표시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15062" y="5420497"/>
              <a:ext cx="3622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보석함 </a:t>
              </a:r>
              <a:r>
                <a:rPr lang="en-US" altLang="ko-KR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룬스톤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카테고리로 이동</a:t>
              </a:r>
              <a:endParaRPr lang="en-US" altLang="ko-K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뒤로가기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시 마을로 이동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76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15112" y="0"/>
            <a:ext cx="11361777" cy="6829899"/>
            <a:chOff x="415112" y="0"/>
            <a:chExt cx="11361777" cy="682989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12" y="457307"/>
              <a:ext cx="11361777" cy="6372592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645332" y="1579506"/>
              <a:ext cx="10901337" cy="38409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50" y="3121778"/>
              <a:ext cx="3170597" cy="1384917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843710" y="2553730"/>
              <a:ext cx="3369275" cy="2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아이템 소환</a:t>
              </a: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363" y="3192204"/>
              <a:ext cx="3369275" cy="1054357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4411363" y="2553730"/>
              <a:ext cx="3369275" cy="2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프리미엄 패키지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979015" y="2553730"/>
              <a:ext cx="3369275" cy="2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/>
                <a:t>수호석</a:t>
              </a:r>
              <a:r>
                <a:rPr lang="ko-KR" altLang="en-US" dirty="0"/>
                <a:t> 업그레이드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97732" y="2471351"/>
              <a:ext cx="3470219" cy="28667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365384" y="2471351"/>
              <a:ext cx="3470219" cy="28667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933036" y="2471351"/>
              <a:ext cx="3470219" cy="28667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073929" y="4778181"/>
              <a:ext cx="2908835" cy="411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상점 바로가기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650260" y="4778181"/>
              <a:ext cx="2908835" cy="411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프리미엄 패키지 바로가기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8217912" y="4778181"/>
              <a:ext cx="2908835" cy="411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/>
                <a:t>초월던전</a:t>
              </a:r>
              <a:r>
                <a:rPr lang="ko-KR" altLang="en-US" dirty="0"/>
                <a:t> 바로가기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26357" y="1777480"/>
              <a:ext cx="9065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던전 공략을 위해선 </a:t>
              </a:r>
              <a:r>
                <a:rPr lang="ko-KR" altLang="en-US" sz="2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장비 능력치 향상</a:t>
              </a:r>
              <a:r>
                <a:rPr lang="ko-KR" alt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 필수입니다</a:t>
              </a:r>
              <a:r>
                <a:rPr lang="en-US" altLang="ko-KR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904742" y="1750360"/>
              <a:ext cx="444009" cy="4532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2" y="1781546"/>
              <a:ext cx="428625" cy="4286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15112" y="0"/>
              <a:ext cx="385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 이상</a:t>
              </a:r>
              <a:endPara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3" t="2078" r="15838" b="8949"/>
            <a:stretch/>
          </p:blipFill>
          <p:spPr>
            <a:xfrm>
              <a:off x="8285461" y="2932671"/>
              <a:ext cx="2756382" cy="176313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45332" y="5420497"/>
              <a:ext cx="3622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상점 </a:t>
              </a:r>
              <a:r>
                <a:rPr lang="en-US" altLang="ko-KR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장비 카테고리로 이동</a:t>
              </a:r>
              <a:endParaRPr lang="en-US" altLang="ko-K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뒤로가기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시 마을로 이동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19408" y="5420497"/>
              <a:ext cx="36226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프리미엄 패키지 팝업을 바로 띄움</a:t>
              </a:r>
              <a:endParaRPr lang="en-US" altLang="ko-K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 후 또는 팝업 닫기</a:t>
              </a:r>
              <a:r>
                <a:rPr lang="en-US" altLang="ko-KR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뒤로가기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시 현 페이지 표시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15062" y="5420497"/>
              <a:ext cx="3622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초월던전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게임 준비 페이지로 이동</a:t>
              </a:r>
              <a:endParaRPr lang="en-US" altLang="ko-K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400" b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뒤로가기</a:t>
              </a:r>
              <a:r>
                <a:rPr lang="ko-KR" altLang="en-US" sz="1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시 마을로 이동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69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185</Words>
  <Application>Microsoft Office PowerPoint</Application>
  <PresentationFormat>와이드스크린</PresentationFormat>
  <Paragraphs>45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9</cp:revision>
  <dcterms:created xsi:type="dcterms:W3CDTF">2016-11-04T02:56:37Z</dcterms:created>
  <dcterms:modified xsi:type="dcterms:W3CDTF">2016-11-28T03:33:05Z</dcterms:modified>
</cp:coreProperties>
</file>