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401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19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18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2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43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289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95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71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86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82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2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3F13C-B401-4FA4-A86D-F036C1148BAC}" type="datetimeFigureOut">
              <a:rPr lang="ko-KR" altLang="en-US" smtClean="0"/>
              <a:t>2016-11-28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E07B-51F0-42BA-9573-8E09820700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89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66386" y="629813"/>
            <a:ext cx="9929253" cy="5585693"/>
            <a:chOff x="1166386" y="629813"/>
            <a:chExt cx="9929253" cy="558569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86" y="629813"/>
              <a:ext cx="9929253" cy="5585693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/>
          </p:nvGrpSpPr>
          <p:grpSpPr>
            <a:xfrm>
              <a:off x="3570246" y="2722659"/>
              <a:ext cx="4948049" cy="1399999"/>
              <a:chOff x="3570246" y="1379676"/>
              <a:chExt cx="4948049" cy="1399999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0246" y="1379676"/>
                <a:ext cx="4948049" cy="1399999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110203" y="1470111"/>
                <a:ext cx="18623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LEVELUP</a:t>
                </a:r>
                <a:endParaRPr lang="ko-KR" altLang="en-US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2118" y="1939244"/>
                <a:ext cx="812698" cy="812698"/>
              </a:xfrm>
              <a:prstGeom prst="rect">
                <a:avLst/>
              </a:prstGeo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9222" y="1915025"/>
                <a:ext cx="838095" cy="83809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104792" y="2028282"/>
                <a:ext cx="18623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b="1" dirty="0">
                    <a:ln w="6600">
                      <a:noFill/>
                      <a:prstDash val="solid"/>
                    </a:ln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3</a:t>
                </a:r>
                <a:endParaRPr lang="ko-KR" altLang="en-US" sz="32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166386" y="47625"/>
            <a:ext cx="296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HUD </a:t>
            </a:r>
            <a:r>
              <a:rPr lang="ko-KR" altLang="en-US" sz="1400" b="1" dirty="0"/>
              <a:t>중앙에 </a:t>
            </a:r>
            <a:r>
              <a:rPr lang="ko-KR" altLang="en-US" sz="1400" b="1" dirty="0" err="1"/>
              <a:t>레벨업</a:t>
            </a:r>
            <a:r>
              <a:rPr lang="ko-KR" altLang="en-US" sz="1400" b="1" dirty="0"/>
              <a:t> 연출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레벨 단계 표시</a:t>
            </a:r>
          </a:p>
        </p:txBody>
      </p:sp>
    </p:spTree>
    <p:extLst>
      <p:ext uri="{BB962C8B-B14F-4D97-AF65-F5344CB8AC3E}">
        <p14:creationId xmlns:p14="http://schemas.microsoft.com/office/powerpoint/2010/main" val="372474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6" y="629813"/>
            <a:ext cx="9929253" cy="5585693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3570246" y="2722659"/>
            <a:ext cx="4948049" cy="1399999"/>
            <a:chOff x="3570246" y="1379676"/>
            <a:chExt cx="4948049" cy="1399999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379676"/>
              <a:ext cx="4948049" cy="1399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10203" y="147011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1939244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1915025"/>
              <a:ext cx="838095" cy="8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04792" y="2028282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2" name="화살표: 위쪽 1"/>
          <p:cNvSpPr/>
          <p:nvPr/>
        </p:nvSpPr>
        <p:spPr>
          <a:xfrm>
            <a:off x="5367007" y="1517126"/>
            <a:ext cx="1337966" cy="1495425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66386" y="47625"/>
            <a:ext cx="296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 err="1"/>
              <a:t>레벨업</a:t>
            </a:r>
            <a:r>
              <a:rPr lang="ko-KR" altLang="en-US" sz="1400" b="1" dirty="0"/>
              <a:t> 연출 후 화면 위로 이동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327066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66386" y="629813"/>
            <a:ext cx="9929253" cy="5585693"/>
            <a:chOff x="1166386" y="629813"/>
            <a:chExt cx="9929253" cy="558569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86" y="629813"/>
              <a:ext cx="9929253" cy="558569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379676"/>
              <a:ext cx="4948049" cy="1399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10203" y="147011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1939244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1915025"/>
              <a:ext cx="838095" cy="8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04792" y="2028282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0800000">
              <a:off x="3716142" y="2997178"/>
              <a:ext cx="4802152" cy="1856455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897205" y="2997176"/>
              <a:ext cx="4283904" cy="1726134"/>
              <a:chOff x="4447230" y="3629004"/>
              <a:chExt cx="4283904" cy="172613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47230" y="3970143"/>
                <a:ext cx="13151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열쇠 최대치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체   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공격력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방어력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81603" y="3970143"/>
                <a:ext cx="10907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58  &gt;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56448" y="3970143"/>
                <a:ext cx="17907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60      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이등변 삼각형 20"/>
              <p:cNvSpPr/>
              <p:nvPr/>
            </p:nvSpPr>
            <p:spPr>
              <a:xfrm>
                <a:off x="7575082" y="4132114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/>
              <p:cNvSpPr/>
              <p:nvPr/>
            </p:nvSpPr>
            <p:spPr>
              <a:xfrm>
                <a:off x="7575082" y="4445423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>
                <a:off x="7575082" y="4775401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/>
              <p:cNvSpPr/>
              <p:nvPr/>
            </p:nvSpPr>
            <p:spPr>
              <a:xfrm>
                <a:off x="7575082" y="5082288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47230" y="3629004"/>
                <a:ext cx="4283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rgbClr val="00B0F0"/>
                    </a:solidFill>
                  </a:rPr>
                  <a:t>스킬 포인트 </a:t>
                </a:r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개를 획득 하였습니다</a:t>
                </a:r>
                <a:r>
                  <a:rPr lang="en-US" altLang="ko-KR" sz="1400" b="1" dirty="0">
                    <a:solidFill>
                      <a:schemeClr val="bg1"/>
                    </a:solidFill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166386" y="47625"/>
            <a:ext cx="427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/>
              <a:t>화면 위로 이동 후 정보 표시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레벨에 따라 신규 스킬 획득 정보 표시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385131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6" y="629813"/>
            <a:ext cx="9929253" cy="55856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46" y="1379676"/>
            <a:ext cx="4948049" cy="1399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10203" y="1470111"/>
            <a:ext cx="18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LEVELUP</a:t>
            </a:r>
            <a:endParaRPr lang="ko-KR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8" y="1939244"/>
            <a:ext cx="812698" cy="8126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22" y="1915025"/>
            <a:ext cx="838095" cy="8380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4792" y="2028282"/>
            <a:ext cx="1862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ko-KR" altLang="en-US" sz="3200" b="1" dirty="0">
              <a:ln w="6600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직사각형 15"/>
          <p:cNvSpPr/>
          <p:nvPr/>
        </p:nvSpPr>
        <p:spPr>
          <a:xfrm rot="10800000">
            <a:off x="3716142" y="2997177"/>
            <a:ext cx="4802152" cy="1717843"/>
          </a:xfrm>
          <a:prstGeom prst="rect">
            <a:avLst/>
          </a:prstGeom>
          <a:gradFill flip="none" rotWithShape="1">
            <a:gsLst>
              <a:gs pos="98165">
                <a:schemeClr val="tx1">
                  <a:alpha val="0"/>
                  <a:lumMod val="0"/>
                </a:schemeClr>
              </a:gs>
              <a:gs pos="0">
                <a:schemeClr val="accent1">
                  <a:alpha val="0"/>
                  <a:lumMod val="0"/>
                </a:schemeClr>
              </a:gs>
              <a:gs pos="81000">
                <a:srgbClr val="000000"/>
              </a:gs>
              <a:gs pos="22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3897205" y="2997176"/>
            <a:ext cx="4283904" cy="1726134"/>
            <a:chOff x="4447230" y="3629004"/>
            <a:chExt cx="4283904" cy="1726134"/>
          </a:xfrm>
        </p:grpSpPr>
        <p:sp>
          <p:nvSpPr>
            <p:cNvPr id="18" name="TextBox 17"/>
            <p:cNvSpPr txBox="1"/>
            <p:nvPr/>
          </p:nvSpPr>
          <p:spPr>
            <a:xfrm>
              <a:off x="4447230" y="3970143"/>
              <a:ext cx="131512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열쇠 최대치</a:t>
              </a:r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체   력</a:t>
              </a:r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공격력</a:t>
              </a:r>
              <a:endParaRPr lang="en-US" altLang="ko-KR" sz="1400" b="1" dirty="0">
                <a:solidFill>
                  <a:schemeClr val="bg1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방어력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81603" y="3970143"/>
              <a:ext cx="10907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58  &gt; 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12,345  &gt;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12,345  &gt;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12,345  &gt;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56448" y="3970143"/>
              <a:ext cx="1790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4"/>
                  </a:solidFill>
                </a:rPr>
                <a:t>60            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+2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4"/>
                  </a:solidFill>
                </a:rPr>
                <a:t>12,345      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+123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4"/>
                  </a:solidFill>
                </a:rPr>
                <a:t>12,345      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+123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dirty="0">
                  <a:solidFill>
                    <a:schemeClr val="accent4"/>
                  </a:solidFill>
                </a:rPr>
                <a:t>12,345      </a:t>
              </a:r>
              <a:r>
                <a:rPr lang="en-US" altLang="ko-KR" sz="1400" b="1" dirty="0">
                  <a:solidFill>
                    <a:srgbClr val="FF0000"/>
                  </a:solidFill>
                </a:rPr>
                <a:t>+123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7575082" y="4132114"/>
              <a:ext cx="144379" cy="11126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>
              <a:off x="7575082" y="4445423"/>
              <a:ext cx="144379" cy="11126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/>
            <p:cNvSpPr/>
            <p:nvPr/>
          </p:nvSpPr>
          <p:spPr>
            <a:xfrm>
              <a:off x="7575082" y="4775401"/>
              <a:ext cx="144379" cy="11126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/>
            <p:cNvSpPr/>
            <p:nvPr/>
          </p:nvSpPr>
          <p:spPr>
            <a:xfrm>
              <a:off x="7575082" y="5082288"/>
              <a:ext cx="144379" cy="11126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47230" y="3629004"/>
              <a:ext cx="42839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B0F0"/>
                  </a:solidFill>
                </a:rPr>
                <a:t>스킬 포인트 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3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개를 획득 하였습니다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792342" y="4715020"/>
            <a:ext cx="4802152" cy="782355"/>
            <a:chOff x="3716142" y="5140055"/>
            <a:chExt cx="4802152" cy="782355"/>
          </a:xfrm>
        </p:grpSpPr>
        <p:sp>
          <p:nvSpPr>
            <p:cNvPr id="25" name="직사각형 24"/>
            <p:cNvSpPr/>
            <p:nvPr/>
          </p:nvSpPr>
          <p:spPr>
            <a:xfrm rot="10800000">
              <a:off x="3716142" y="5194769"/>
              <a:ext cx="4802152" cy="692253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48241" y="5414579"/>
              <a:ext cx="197280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>
                  <a:solidFill>
                    <a:schemeClr val="bg1"/>
                  </a:solidFill>
                </a:rPr>
                <a:t>태풍</a:t>
              </a:r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256" y="5326997"/>
              <a:ext cx="523206" cy="523206"/>
            </a:xfrm>
            <a:prstGeom prst="rect">
              <a:avLst/>
            </a:prstGeom>
          </p:spPr>
        </p:pic>
        <p:sp>
          <p:nvSpPr>
            <p:cNvPr id="3" name="직사각형 2"/>
            <p:cNvSpPr/>
            <p:nvPr/>
          </p:nvSpPr>
          <p:spPr>
            <a:xfrm>
              <a:off x="6674296" y="5377759"/>
              <a:ext cx="1095374" cy="355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/>
                <a:t>이동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8241" y="5140055"/>
              <a:ext cx="1972805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신규 스킬 획득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66386" y="47625"/>
            <a:ext cx="62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/>
              <a:t>레벨에 따라 신규 스킬 획득 정보 추가 표시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이동 버튼 클릭 시 스킬 페이지로 이동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스킬 닫기 시 결과창으로 이동</a:t>
            </a:r>
            <a:r>
              <a:rPr lang="en-US" altLang="ko-KR" sz="1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59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6386" y="47625"/>
            <a:ext cx="62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/>
              <a:t>레벨에 따라 신규 스킬 획득 정보 추가 표시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이동 버튼 클릭 시 스킬 페이지로 이동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스킬 닫기 시 결과창으로 이동</a:t>
            </a:r>
            <a:r>
              <a:rPr lang="en-US" altLang="ko-KR" sz="1400" b="1" dirty="0"/>
              <a:t>)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166386" y="629813"/>
            <a:ext cx="9929253" cy="5585693"/>
            <a:chOff x="1166386" y="629813"/>
            <a:chExt cx="9929253" cy="558569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86" y="629813"/>
              <a:ext cx="9929253" cy="558569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379676"/>
              <a:ext cx="4948049" cy="1399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10203" y="147011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1939244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1915025"/>
              <a:ext cx="838095" cy="8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04792" y="2028282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0800000">
              <a:off x="3716142" y="2997177"/>
              <a:ext cx="4802152" cy="1717843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897205" y="2997176"/>
              <a:ext cx="4283904" cy="1726134"/>
              <a:chOff x="4447230" y="3629004"/>
              <a:chExt cx="4283904" cy="172613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47230" y="3970143"/>
                <a:ext cx="13151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열쇠 최대치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체   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공격력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방어력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81603" y="3970143"/>
                <a:ext cx="10907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58  &gt;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56448" y="3970143"/>
                <a:ext cx="17907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60      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이등변 삼각형 20"/>
              <p:cNvSpPr/>
              <p:nvPr/>
            </p:nvSpPr>
            <p:spPr>
              <a:xfrm>
                <a:off x="7575082" y="4132114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/>
              <p:cNvSpPr/>
              <p:nvPr/>
            </p:nvSpPr>
            <p:spPr>
              <a:xfrm>
                <a:off x="7575082" y="4445423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>
                <a:off x="7575082" y="4775401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/>
              <p:cNvSpPr/>
              <p:nvPr/>
            </p:nvSpPr>
            <p:spPr>
              <a:xfrm>
                <a:off x="7575082" y="5082288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47230" y="3629004"/>
                <a:ext cx="4283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rgbClr val="00B0F0"/>
                    </a:solidFill>
                  </a:rPr>
                  <a:t>스킬 포인트 </a:t>
                </a:r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개를 획득 하였습니다</a:t>
                </a:r>
                <a:r>
                  <a:rPr lang="en-US" altLang="ko-KR" sz="1400" b="1" dirty="0">
                    <a:solidFill>
                      <a:schemeClr val="bg1"/>
                    </a:solidFill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3792342" y="4716511"/>
              <a:ext cx="4802152" cy="746967"/>
              <a:chOff x="3716142" y="5140055"/>
              <a:chExt cx="4802152" cy="746967"/>
            </a:xfrm>
          </p:grpSpPr>
          <p:sp>
            <p:nvSpPr>
              <p:cNvPr id="30" name="직사각형 29"/>
              <p:cNvSpPr/>
              <p:nvPr/>
            </p:nvSpPr>
            <p:spPr>
              <a:xfrm rot="10800000">
                <a:off x="3716142" y="5194769"/>
                <a:ext cx="4802152" cy="692253"/>
              </a:xfrm>
              <a:prstGeom prst="rect">
                <a:avLst/>
              </a:prstGeom>
              <a:gradFill flip="none" rotWithShape="1">
                <a:gsLst>
                  <a:gs pos="98165">
                    <a:schemeClr val="tx1">
                      <a:alpha val="0"/>
                      <a:lumMod val="0"/>
                    </a:schemeClr>
                  </a:gs>
                  <a:gs pos="0">
                    <a:schemeClr val="accent1">
                      <a:alpha val="0"/>
                      <a:lumMod val="0"/>
                    </a:schemeClr>
                  </a:gs>
                  <a:gs pos="81000">
                    <a:srgbClr val="000000"/>
                  </a:gs>
                  <a:gs pos="22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48241" y="5414579"/>
                <a:ext cx="1972805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b="1" dirty="0" err="1">
                    <a:solidFill>
                      <a:schemeClr val="bg1"/>
                    </a:solidFill>
                  </a:rPr>
                  <a:t>정예던전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256" y="5326997"/>
                <a:ext cx="523206" cy="523206"/>
              </a:xfrm>
              <a:prstGeom prst="rect">
                <a:avLst/>
              </a:prstGeom>
            </p:spPr>
          </p:pic>
          <p:sp>
            <p:nvSpPr>
              <p:cNvPr id="33" name="직사각형 32"/>
              <p:cNvSpPr/>
              <p:nvPr/>
            </p:nvSpPr>
            <p:spPr>
              <a:xfrm>
                <a:off x="6674296" y="5377759"/>
                <a:ext cx="1095374" cy="35599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/>
                  <a:t>이동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48241" y="5140055"/>
                <a:ext cx="1972805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신규 모드 오픈</a:t>
                </a:r>
              </a:p>
            </p:txBody>
          </p:sp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256" y="5346008"/>
                <a:ext cx="523206" cy="5232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0498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166386" y="47625"/>
            <a:ext cx="62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/>
              <a:t>레벨에 따라 신규 스킬 획득 정보 추가 표시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이동 버튼 클릭 시 스킬 페이지로 이동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스킬 닫기 시 결과창으로 이동</a:t>
            </a:r>
            <a:r>
              <a:rPr lang="en-US" altLang="ko-KR" sz="1400" b="1" dirty="0"/>
              <a:t>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166386" y="629813"/>
            <a:ext cx="9929253" cy="5585693"/>
            <a:chOff x="1166386" y="629813"/>
            <a:chExt cx="9929253" cy="558569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86" y="629813"/>
              <a:ext cx="9929253" cy="558569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379676"/>
              <a:ext cx="4948049" cy="1399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10203" y="147011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1939244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1915025"/>
              <a:ext cx="838095" cy="8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04792" y="2028282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3</a:t>
              </a:r>
              <a:endParaRPr lang="ko-KR" altLang="en-US" sz="32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0800000">
              <a:off x="3716142" y="2997177"/>
              <a:ext cx="4802152" cy="1717843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3897205" y="2997176"/>
              <a:ext cx="4283904" cy="1726134"/>
              <a:chOff x="4447230" y="3629004"/>
              <a:chExt cx="4283904" cy="1726134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447230" y="3970143"/>
                <a:ext cx="13151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열쇠 최대치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체   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공격력</a:t>
                </a:r>
                <a:endParaRPr lang="en-US" altLang="ko-KR" sz="1400" b="1" dirty="0">
                  <a:solidFill>
                    <a:schemeClr val="bg1"/>
                  </a:solidFill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방어력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781603" y="3970143"/>
                <a:ext cx="109079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58  &gt;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bg1"/>
                    </a:solidFill>
                  </a:rPr>
                  <a:t>12,345  &gt;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56448" y="3970143"/>
                <a:ext cx="179072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60      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+2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400" b="1" dirty="0">
                    <a:solidFill>
                      <a:schemeClr val="accent4"/>
                    </a:solidFill>
                  </a:rPr>
                  <a:t>12,345      </a:t>
                </a:r>
                <a:r>
                  <a:rPr lang="en-US" altLang="ko-KR" sz="1400" b="1" dirty="0">
                    <a:solidFill>
                      <a:srgbClr val="FF0000"/>
                    </a:solidFill>
                  </a:rPr>
                  <a:t>+123</a:t>
                </a:r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이등변 삼각형 20"/>
              <p:cNvSpPr/>
              <p:nvPr/>
            </p:nvSpPr>
            <p:spPr>
              <a:xfrm>
                <a:off x="7575082" y="4132114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이등변 삼각형 21"/>
              <p:cNvSpPr/>
              <p:nvPr/>
            </p:nvSpPr>
            <p:spPr>
              <a:xfrm>
                <a:off x="7575082" y="4445423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/>
              <p:cNvSpPr/>
              <p:nvPr/>
            </p:nvSpPr>
            <p:spPr>
              <a:xfrm>
                <a:off x="7575082" y="4775401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이등변 삼각형 23"/>
              <p:cNvSpPr/>
              <p:nvPr/>
            </p:nvSpPr>
            <p:spPr>
              <a:xfrm>
                <a:off x="7575082" y="5082288"/>
                <a:ext cx="144379" cy="111267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47230" y="3629004"/>
                <a:ext cx="428390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rgbClr val="00B0F0"/>
                    </a:solidFill>
                  </a:rPr>
                  <a:t>스킬 포인트 </a:t>
                </a:r>
                <a:r>
                  <a:rPr lang="en-US" altLang="ko-KR" sz="1400" b="1" dirty="0">
                    <a:solidFill>
                      <a:schemeClr val="accent4"/>
                    </a:solidFill>
                  </a:rPr>
                  <a:t>3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개를 획득 하였습니다</a:t>
                </a:r>
                <a:r>
                  <a:rPr lang="en-US" altLang="ko-KR" sz="1400" b="1" dirty="0">
                    <a:solidFill>
                      <a:schemeClr val="bg1"/>
                    </a:solidFill>
                  </a:rPr>
                  <a:t>.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3792342" y="4715020"/>
              <a:ext cx="4802152" cy="782355"/>
              <a:chOff x="3716142" y="5140055"/>
              <a:chExt cx="4802152" cy="782355"/>
            </a:xfrm>
          </p:grpSpPr>
          <p:sp>
            <p:nvSpPr>
              <p:cNvPr id="25" name="직사각형 24"/>
              <p:cNvSpPr/>
              <p:nvPr/>
            </p:nvSpPr>
            <p:spPr>
              <a:xfrm rot="10800000">
                <a:off x="3716142" y="5194769"/>
                <a:ext cx="4802152" cy="692253"/>
              </a:xfrm>
              <a:prstGeom prst="rect">
                <a:avLst/>
              </a:prstGeom>
              <a:gradFill flip="none" rotWithShape="1">
                <a:gsLst>
                  <a:gs pos="98165">
                    <a:schemeClr val="tx1">
                      <a:alpha val="0"/>
                      <a:lumMod val="0"/>
                    </a:schemeClr>
                  </a:gs>
                  <a:gs pos="0">
                    <a:schemeClr val="accent1">
                      <a:alpha val="0"/>
                      <a:lumMod val="0"/>
                    </a:schemeClr>
                  </a:gs>
                  <a:gs pos="81000">
                    <a:srgbClr val="000000"/>
                  </a:gs>
                  <a:gs pos="22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048241" y="5414579"/>
                <a:ext cx="197280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b="1" dirty="0">
                    <a:solidFill>
                      <a:schemeClr val="bg1"/>
                    </a:solidFill>
                  </a:rPr>
                  <a:t>태풍</a:t>
                </a:r>
              </a:p>
            </p:txBody>
          </p:sp>
          <p:pic>
            <p:nvPicPr>
              <p:cNvPr id="2" name="그림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256" y="5326997"/>
                <a:ext cx="523206" cy="523206"/>
              </a:xfrm>
              <a:prstGeom prst="rect">
                <a:avLst/>
              </a:prstGeom>
            </p:spPr>
          </p:pic>
          <p:sp>
            <p:nvSpPr>
              <p:cNvPr id="3" name="직사각형 2"/>
              <p:cNvSpPr/>
              <p:nvPr/>
            </p:nvSpPr>
            <p:spPr>
              <a:xfrm>
                <a:off x="6674296" y="5377759"/>
                <a:ext cx="1095374" cy="35599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/>
                  <a:t>이동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48241" y="5140055"/>
                <a:ext cx="1972805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신규 스킬 획득</a:t>
                </a: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3792342" y="5433151"/>
              <a:ext cx="4802152" cy="746967"/>
              <a:chOff x="3716142" y="5140055"/>
              <a:chExt cx="4802152" cy="746967"/>
            </a:xfrm>
          </p:grpSpPr>
          <p:sp>
            <p:nvSpPr>
              <p:cNvPr id="30" name="직사각형 29"/>
              <p:cNvSpPr/>
              <p:nvPr/>
            </p:nvSpPr>
            <p:spPr>
              <a:xfrm rot="10800000">
                <a:off x="3716142" y="5194769"/>
                <a:ext cx="4802152" cy="692253"/>
              </a:xfrm>
              <a:prstGeom prst="rect">
                <a:avLst/>
              </a:prstGeom>
              <a:gradFill flip="none" rotWithShape="1">
                <a:gsLst>
                  <a:gs pos="98165">
                    <a:schemeClr val="tx1">
                      <a:alpha val="0"/>
                      <a:lumMod val="0"/>
                    </a:schemeClr>
                  </a:gs>
                  <a:gs pos="0">
                    <a:schemeClr val="accent1">
                      <a:alpha val="0"/>
                      <a:lumMod val="0"/>
                    </a:schemeClr>
                  </a:gs>
                  <a:gs pos="81000">
                    <a:srgbClr val="000000"/>
                  </a:gs>
                  <a:gs pos="22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048241" y="5414579"/>
                <a:ext cx="1972805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b="1" dirty="0" err="1">
                    <a:solidFill>
                      <a:schemeClr val="bg1"/>
                    </a:solidFill>
                  </a:rPr>
                  <a:t>정예던전</a:t>
                </a:r>
                <a:endParaRPr lang="ko-KR" alt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256" y="5326997"/>
                <a:ext cx="523206" cy="523206"/>
              </a:xfrm>
              <a:prstGeom prst="rect">
                <a:avLst/>
              </a:prstGeom>
            </p:spPr>
          </p:pic>
          <p:sp>
            <p:nvSpPr>
              <p:cNvPr id="33" name="직사각형 32"/>
              <p:cNvSpPr/>
              <p:nvPr/>
            </p:nvSpPr>
            <p:spPr>
              <a:xfrm>
                <a:off x="6674296" y="5377759"/>
                <a:ext cx="1095374" cy="35599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/>
                  <a:t>이동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048241" y="5140055"/>
                <a:ext cx="1972805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400" b="1" dirty="0">
                    <a:solidFill>
                      <a:schemeClr val="bg1"/>
                    </a:solidFill>
                  </a:rPr>
                  <a:t>신규 모드 오픈</a:t>
                </a:r>
              </a:p>
            </p:txBody>
          </p:sp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7256" y="5346008"/>
                <a:ext cx="523206" cy="5232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574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86" y="629813"/>
            <a:ext cx="9929253" cy="558569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66386" y="47625"/>
            <a:ext cx="6225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 err="1"/>
              <a:t>균열던전</a:t>
            </a:r>
            <a:r>
              <a:rPr lang="ko-KR" altLang="en-US" sz="1400" b="1" dirty="0"/>
              <a:t> 결과창에서 최초 </a:t>
            </a:r>
            <a:r>
              <a:rPr lang="ko-KR" altLang="en-US" sz="1400" b="1" dirty="0" err="1"/>
              <a:t>균열석</a:t>
            </a:r>
            <a:r>
              <a:rPr lang="ko-KR" altLang="en-US" sz="1400" b="1" dirty="0"/>
              <a:t> 획득 시 표시</a:t>
            </a:r>
            <a:endParaRPr lang="en-US" altLang="ko-KR" sz="1400" b="1" dirty="0"/>
          </a:p>
        </p:txBody>
      </p:sp>
      <p:grpSp>
        <p:nvGrpSpPr>
          <p:cNvPr id="29" name="그룹 28"/>
          <p:cNvGrpSpPr/>
          <p:nvPr/>
        </p:nvGrpSpPr>
        <p:grpSpPr>
          <a:xfrm>
            <a:off x="3792342" y="4716511"/>
            <a:ext cx="4802152" cy="746967"/>
            <a:chOff x="3716142" y="5140055"/>
            <a:chExt cx="4802152" cy="746967"/>
          </a:xfrm>
        </p:grpSpPr>
        <p:sp>
          <p:nvSpPr>
            <p:cNvPr id="30" name="직사각형 29"/>
            <p:cNvSpPr/>
            <p:nvPr/>
          </p:nvSpPr>
          <p:spPr>
            <a:xfrm rot="10800000">
              <a:off x="3716142" y="5194769"/>
              <a:ext cx="4802152" cy="692253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48241" y="5414579"/>
              <a:ext cx="1972805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err="1">
                  <a:solidFill>
                    <a:schemeClr val="bg1"/>
                  </a:solidFill>
                </a:rPr>
                <a:t>초월던전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256" y="5326997"/>
              <a:ext cx="523206" cy="523206"/>
            </a:xfrm>
            <a:prstGeom prst="rect">
              <a:avLst/>
            </a:prstGeom>
          </p:spPr>
        </p:pic>
        <p:sp>
          <p:nvSpPr>
            <p:cNvPr id="33" name="직사각형 32"/>
            <p:cNvSpPr/>
            <p:nvPr/>
          </p:nvSpPr>
          <p:spPr>
            <a:xfrm>
              <a:off x="6674296" y="5377759"/>
              <a:ext cx="1095374" cy="355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/>
                <a:t>이동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8241" y="5140055"/>
              <a:ext cx="1972805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</a:rPr>
                <a:t>신규 모드 오픈</a:t>
              </a:r>
            </a:p>
          </p:txBody>
        </p:sp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256" y="5346008"/>
              <a:ext cx="523206" cy="523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8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66386" y="629813"/>
            <a:ext cx="9929253" cy="5585693"/>
            <a:chOff x="1166386" y="629813"/>
            <a:chExt cx="9929253" cy="558569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86" y="629813"/>
              <a:ext cx="9929253" cy="558569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246" y="1379676"/>
              <a:ext cx="4948049" cy="13999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110203" y="1470111"/>
              <a:ext cx="1862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LEVELUP</a:t>
              </a:r>
              <a:endParaRPr lang="ko-KR" alt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2118" y="1939244"/>
              <a:ext cx="812698" cy="812698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222" y="1915025"/>
              <a:ext cx="838095" cy="8380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04792" y="2114007"/>
              <a:ext cx="1862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ln w="6600">
                    <a:noFill/>
                    <a:prstDash val="solid"/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1234</a:t>
              </a:r>
              <a:endParaRPr lang="ko-KR" altLang="en-US" sz="2400" b="1" dirty="0">
                <a:ln w="6600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 rot="10800000">
              <a:off x="3658992" y="2997177"/>
              <a:ext cx="4802152" cy="415497"/>
            </a:xfrm>
            <a:prstGeom prst="rect">
              <a:avLst/>
            </a:prstGeom>
            <a:gradFill flip="none" rotWithShape="1">
              <a:gsLst>
                <a:gs pos="98165">
                  <a:schemeClr val="tx1">
                    <a:alpha val="0"/>
                    <a:lumMod val="0"/>
                  </a:schemeClr>
                </a:gs>
                <a:gs pos="0">
                  <a:schemeClr val="accent1">
                    <a:alpha val="0"/>
                    <a:lumMod val="0"/>
                  </a:schemeClr>
                </a:gs>
                <a:gs pos="81000">
                  <a:srgbClr val="000000"/>
                </a:gs>
                <a:gs pos="22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13088" y="2997176"/>
              <a:ext cx="428390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b="1" dirty="0">
                  <a:solidFill>
                    <a:srgbClr val="00B0F0"/>
                  </a:solidFill>
                </a:rPr>
                <a:t>수호자 스킬 포인트 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2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개를 획득 하였습니다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.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166386" y="47625"/>
            <a:ext cx="62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&gt; </a:t>
            </a:r>
            <a:r>
              <a:rPr lang="ko-KR" altLang="en-US" sz="1400" b="1" dirty="0"/>
              <a:t>수호자 </a:t>
            </a:r>
            <a:r>
              <a:rPr lang="ko-KR" altLang="en-US" sz="1400" b="1" dirty="0" err="1"/>
              <a:t>레벨업</a:t>
            </a:r>
            <a:r>
              <a:rPr lang="ko-KR" altLang="en-US" sz="1400" b="1" dirty="0"/>
              <a:t> 표시는 레벨 표시와 스킬 포인트 획득 정보 표시</a:t>
            </a:r>
            <a:endParaRPr lang="en-US" altLang="ko-KR" sz="1400" b="1" dirty="0"/>
          </a:p>
          <a:p>
            <a:r>
              <a:rPr lang="en-US" altLang="ko-KR" sz="1400" b="1" dirty="0"/>
              <a:t>&gt; </a:t>
            </a:r>
            <a:r>
              <a:rPr lang="ko-KR" altLang="en-US" sz="1400" b="1" dirty="0"/>
              <a:t>캐릭터와 다른 수호자 </a:t>
            </a:r>
            <a:r>
              <a:rPr lang="ko-KR" altLang="en-US" sz="1400" b="1" dirty="0" err="1"/>
              <a:t>레벨업</a:t>
            </a:r>
            <a:r>
              <a:rPr lang="ko-KR" altLang="en-US" sz="1400" b="1" dirty="0"/>
              <a:t> 이미지 또는 컬러 구분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68885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310</Words>
  <Application>Microsoft Office PowerPoint</Application>
  <PresentationFormat>와이드스크린</PresentationFormat>
  <Paragraphs>96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강도희</cp:lastModifiedBy>
  <cp:revision>17</cp:revision>
  <dcterms:created xsi:type="dcterms:W3CDTF">2016-06-27T01:11:06Z</dcterms:created>
  <dcterms:modified xsi:type="dcterms:W3CDTF">2016-11-28T03:54:11Z</dcterms:modified>
</cp:coreProperties>
</file>