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58" r:id="rId4"/>
    <p:sldId id="279" r:id="rId5"/>
    <p:sldId id="265" r:id="rId6"/>
    <p:sldId id="262" r:id="rId7"/>
    <p:sldId id="266" r:id="rId8"/>
    <p:sldId id="267" r:id="rId9"/>
    <p:sldId id="270" r:id="rId10"/>
    <p:sldId id="291" r:id="rId11"/>
    <p:sldId id="271" r:id="rId12"/>
    <p:sldId id="277" r:id="rId13"/>
    <p:sldId id="256" r:id="rId14"/>
    <p:sldId id="282" r:id="rId15"/>
    <p:sldId id="274" r:id="rId16"/>
    <p:sldId id="289" r:id="rId17"/>
    <p:sldId id="287" r:id="rId18"/>
    <p:sldId id="290" r:id="rId19"/>
    <p:sldId id="281" r:id="rId20"/>
    <p:sldId id="283" r:id="rId21"/>
    <p:sldId id="278" r:id="rId22"/>
    <p:sldId id="284" r:id="rId23"/>
    <p:sldId id="285" r:id="rId24"/>
    <p:sldId id="288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100" d="100"/>
          <a:sy n="100" d="100"/>
        </p:scale>
        <p:origin x="678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765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3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368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87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211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555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737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676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467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09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285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7D2DB-E9B6-43A2-8E72-DD07DEE6BFB8}" type="datetimeFigureOut">
              <a:rPr lang="ko-KR" altLang="en-US" smtClean="0"/>
              <a:t>2016-11-29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0FF0-96F6-478B-9E9B-3A317B97F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42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41070" y="91440"/>
            <a:ext cx="1255222" cy="4239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b="1"/>
              <a:t>마을</a:t>
            </a:r>
          </a:p>
        </p:txBody>
      </p:sp>
      <p:sp>
        <p:nvSpPr>
          <p:cNvPr id="44" name="직사각형 43"/>
          <p:cNvSpPr/>
          <p:nvPr/>
        </p:nvSpPr>
        <p:spPr>
          <a:xfrm>
            <a:off x="241070" y="773084"/>
            <a:ext cx="1255222" cy="4239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b="1"/>
              <a:t>길드</a:t>
            </a:r>
            <a:endParaRPr lang="ko-KR" altLang="en-US" sz="1400" b="1" dirty="0"/>
          </a:p>
        </p:txBody>
      </p:sp>
      <p:sp>
        <p:nvSpPr>
          <p:cNvPr id="46" name="직사각형 45"/>
          <p:cNvSpPr/>
          <p:nvPr/>
        </p:nvSpPr>
        <p:spPr>
          <a:xfrm>
            <a:off x="241070" y="1454728"/>
            <a:ext cx="1255222" cy="4239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/>
              <a:t>길드용맹전</a:t>
            </a:r>
            <a:endParaRPr lang="ko-KR" altLang="en-US" sz="1400" b="1" dirty="0"/>
          </a:p>
        </p:txBody>
      </p:sp>
      <p:cxnSp>
        <p:nvCxnSpPr>
          <p:cNvPr id="4" name="직선 화살표 연결선 3"/>
          <p:cNvCxnSpPr>
            <a:stCxn id="2" idx="2"/>
            <a:endCxn id="44" idx="0"/>
          </p:cNvCxnSpPr>
          <p:nvPr/>
        </p:nvCxnSpPr>
        <p:spPr>
          <a:xfrm>
            <a:off x="868681" y="515389"/>
            <a:ext cx="0" cy="2576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>
            <a:stCxn id="44" idx="2"/>
            <a:endCxn id="46" idx="0"/>
          </p:cNvCxnSpPr>
          <p:nvPr/>
        </p:nvCxnSpPr>
        <p:spPr>
          <a:xfrm>
            <a:off x="868681" y="1197033"/>
            <a:ext cx="0" cy="2576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/>
          <p:cNvCxnSpPr>
            <a:stCxn id="46" idx="2"/>
            <a:endCxn id="47" idx="1"/>
          </p:cNvCxnSpPr>
          <p:nvPr/>
        </p:nvCxnSpPr>
        <p:spPr>
          <a:xfrm rot="16200000" flipH="1">
            <a:off x="880225" y="1867132"/>
            <a:ext cx="712585" cy="735673"/>
          </a:xfrm>
          <a:prstGeom prst="bentConnector2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그룹 154"/>
          <p:cNvGrpSpPr/>
          <p:nvPr/>
        </p:nvGrpSpPr>
        <p:grpSpPr>
          <a:xfrm>
            <a:off x="1604354" y="2372937"/>
            <a:ext cx="9734214" cy="1201771"/>
            <a:chOff x="1604354" y="3027795"/>
            <a:chExt cx="9734214" cy="1201771"/>
          </a:xfrm>
        </p:grpSpPr>
        <p:sp>
          <p:nvSpPr>
            <p:cNvPr id="47" name="직사각형 46"/>
            <p:cNvSpPr/>
            <p:nvPr/>
          </p:nvSpPr>
          <p:spPr>
            <a:xfrm>
              <a:off x="1604354" y="3034145"/>
              <a:ext cx="1255222" cy="4239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/>
                <a:t>1</a:t>
              </a:r>
              <a:r>
                <a:rPr lang="ko-KR" altLang="en-US" sz="1400" b="1" dirty="0"/>
                <a:t>팀 만들기</a:t>
              </a: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3724102" y="3034145"/>
              <a:ext cx="1255222" cy="4239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/>
                <a:t>팀원 초대</a:t>
              </a:r>
              <a:endParaRPr lang="ko-KR" altLang="en-US" sz="1400" b="1" dirty="0"/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4723713" y="3613151"/>
              <a:ext cx="1255222" cy="2813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/>
                <a:t>길드원</a:t>
              </a:r>
              <a:endParaRPr lang="ko-KR" altLang="en-US" sz="1400" b="1" dirty="0"/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4723713" y="3948202"/>
              <a:ext cx="1255222" cy="2813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/>
                <a:t>방장 친구</a:t>
              </a: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7963598" y="3034145"/>
              <a:ext cx="1255222" cy="4239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/>
                <a:t>매칭</a:t>
              </a: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10083346" y="3034145"/>
              <a:ext cx="1255222" cy="4239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/>
                <a:t>전투 결과</a:t>
              </a:r>
            </a:p>
          </p:txBody>
        </p:sp>
        <p:cxnSp>
          <p:nvCxnSpPr>
            <p:cNvPr id="60" name="직선 화살표 연결선 59"/>
            <p:cNvCxnSpPr>
              <a:stCxn id="47" idx="3"/>
              <a:endCxn id="49" idx="1"/>
            </p:cNvCxnSpPr>
            <p:nvPr/>
          </p:nvCxnSpPr>
          <p:spPr>
            <a:xfrm>
              <a:off x="2859576" y="3246120"/>
              <a:ext cx="86452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화살표 연결선 56"/>
            <p:cNvCxnSpPr>
              <a:stCxn id="49" idx="2"/>
              <a:endCxn id="50" idx="1"/>
            </p:cNvCxnSpPr>
            <p:nvPr/>
          </p:nvCxnSpPr>
          <p:spPr>
            <a:xfrm rot="16200000" flipH="1">
              <a:off x="4389844" y="3419963"/>
              <a:ext cx="295739" cy="372000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화살표 연결선 56"/>
            <p:cNvCxnSpPr>
              <a:stCxn id="49" idx="2"/>
              <a:endCxn id="52" idx="1"/>
            </p:cNvCxnSpPr>
            <p:nvPr/>
          </p:nvCxnSpPr>
          <p:spPr>
            <a:xfrm rot="16200000" flipH="1">
              <a:off x="4222318" y="3587489"/>
              <a:ext cx="630790" cy="372000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화살표 연결선 70"/>
            <p:cNvCxnSpPr>
              <a:stCxn id="49" idx="3"/>
              <a:endCxn id="78" idx="1"/>
            </p:cNvCxnSpPr>
            <p:nvPr/>
          </p:nvCxnSpPr>
          <p:spPr>
            <a:xfrm>
              <a:off x="4979324" y="3246120"/>
              <a:ext cx="86452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화살표 연결선 71"/>
            <p:cNvCxnSpPr>
              <a:stCxn id="53" idx="3"/>
              <a:endCxn id="54" idx="1"/>
            </p:cNvCxnSpPr>
            <p:nvPr/>
          </p:nvCxnSpPr>
          <p:spPr>
            <a:xfrm>
              <a:off x="9218820" y="3246120"/>
              <a:ext cx="86452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직사각형 77"/>
            <p:cNvSpPr/>
            <p:nvPr/>
          </p:nvSpPr>
          <p:spPr>
            <a:xfrm>
              <a:off x="5843850" y="3034145"/>
              <a:ext cx="1255222" cy="4239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/>
                <a:t>게임준비</a:t>
              </a:r>
            </a:p>
          </p:txBody>
        </p:sp>
        <p:cxnSp>
          <p:nvCxnSpPr>
            <p:cNvPr id="81" name="직선 화살표 연결선 80"/>
            <p:cNvCxnSpPr>
              <a:stCxn id="78" idx="3"/>
              <a:endCxn id="53" idx="1"/>
            </p:cNvCxnSpPr>
            <p:nvPr/>
          </p:nvCxnSpPr>
          <p:spPr>
            <a:xfrm>
              <a:off x="7099072" y="3246120"/>
              <a:ext cx="86452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화살표 연결선 56"/>
            <p:cNvCxnSpPr>
              <a:stCxn id="54" idx="0"/>
              <a:endCxn id="53" idx="0"/>
            </p:cNvCxnSpPr>
            <p:nvPr/>
          </p:nvCxnSpPr>
          <p:spPr>
            <a:xfrm rot="16200000" flipV="1">
              <a:off x="9651083" y="1974271"/>
              <a:ext cx="12700" cy="2119748"/>
            </a:xfrm>
            <a:prstGeom prst="bentConnector3">
              <a:avLst>
                <a:gd name="adj1" fmla="val 3500000"/>
              </a:avLst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직사각형 103"/>
            <p:cNvSpPr/>
            <p:nvPr/>
          </p:nvSpPr>
          <p:spPr>
            <a:xfrm>
              <a:off x="2649682" y="3613152"/>
              <a:ext cx="1255222" cy="2813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/>
                <a:t>길드장</a:t>
              </a:r>
              <a:endParaRPr lang="ko-KR" altLang="en-US" sz="1400" b="1" dirty="0"/>
            </a:p>
          </p:txBody>
        </p:sp>
        <p:sp>
          <p:nvSpPr>
            <p:cNvPr id="105" name="직사각형 104"/>
            <p:cNvSpPr/>
            <p:nvPr/>
          </p:nvSpPr>
          <p:spPr>
            <a:xfrm>
              <a:off x="2649682" y="3948203"/>
              <a:ext cx="1255222" cy="2813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/>
                <a:t>길드장로</a:t>
              </a:r>
            </a:p>
          </p:txBody>
        </p:sp>
        <p:cxnSp>
          <p:nvCxnSpPr>
            <p:cNvPr id="106" name="직선 화살표 연결선 56"/>
            <p:cNvCxnSpPr>
              <a:stCxn id="47" idx="2"/>
              <a:endCxn id="104" idx="1"/>
            </p:cNvCxnSpPr>
            <p:nvPr/>
          </p:nvCxnSpPr>
          <p:spPr>
            <a:xfrm rot="16200000" flipH="1">
              <a:off x="2292953" y="3397105"/>
              <a:ext cx="295740" cy="417717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화살표 연결선 56"/>
            <p:cNvCxnSpPr>
              <a:stCxn id="47" idx="2"/>
              <a:endCxn id="105" idx="1"/>
            </p:cNvCxnSpPr>
            <p:nvPr/>
          </p:nvCxnSpPr>
          <p:spPr>
            <a:xfrm rot="16200000" flipH="1">
              <a:off x="2125428" y="3564630"/>
              <a:ext cx="630791" cy="417717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/>
          <p:cNvSpPr txBox="1"/>
          <p:nvPr/>
        </p:nvSpPr>
        <p:spPr>
          <a:xfrm>
            <a:off x="1740036" y="69971"/>
            <a:ext cx="3536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* </a:t>
            </a:r>
            <a:r>
              <a:rPr lang="ko-KR" altLang="en-US" sz="1400" dirty="0"/>
              <a:t>길드 </a:t>
            </a:r>
            <a:r>
              <a:rPr lang="ko-KR" altLang="en-US" sz="1400" dirty="0" err="1"/>
              <a:t>용맹전</a:t>
            </a:r>
            <a:endParaRPr lang="en-US" altLang="ko-KR" sz="1400" dirty="0"/>
          </a:p>
          <a:p>
            <a:r>
              <a:rPr lang="en-US" altLang="ko-KR" sz="1400" dirty="0"/>
              <a:t>&gt; </a:t>
            </a:r>
            <a:r>
              <a:rPr lang="ko-KR" altLang="en-US" sz="1400" dirty="0"/>
              <a:t>매일 오후 </a:t>
            </a:r>
            <a:r>
              <a:rPr lang="en-US" altLang="ko-KR" sz="1400" dirty="0"/>
              <a:t>6</a:t>
            </a:r>
            <a:r>
              <a:rPr lang="ko-KR" altLang="en-US" sz="1400" dirty="0"/>
              <a:t>시 </a:t>
            </a:r>
            <a:r>
              <a:rPr lang="en-US" altLang="ko-KR" sz="1400" dirty="0"/>
              <a:t>~ 11</a:t>
            </a:r>
            <a:r>
              <a:rPr lang="ko-KR" altLang="en-US" sz="1400" dirty="0"/>
              <a:t>시까지 입장</a:t>
            </a:r>
            <a:endParaRPr lang="en-US" altLang="ko-KR" sz="1400" dirty="0"/>
          </a:p>
          <a:p>
            <a:r>
              <a:rPr lang="en-US" altLang="ko-KR" sz="1400" dirty="0"/>
              <a:t>&gt; 5</a:t>
            </a:r>
            <a:r>
              <a:rPr lang="ko-KR" altLang="en-US" sz="1400" dirty="0"/>
              <a:t>개 길드 혼합 전투</a:t>
            </a:r>
            <a:endParaRPr lang="en-US" altLang="ko-KR" sz="1400" dirty="0"/>
          </a:p>
          <a:p>
            <a:r>
              <a:rPr lang="en-US" altLang="ko-KR" sz="1400" dirty="0"/>
              <a:t>&gt; </a:t>
            </a:r>
            <a:r>
              <a:rPr lang="ko-KR" altLang="en-US" sz="1400" dirty="0" err="1"/>
              <a:t>길드별</a:t>
            </a:r>
            <a:r>
              <a:rPr lang="ko-KR" altLang="en-US" sz="1400" dirty="0"/>
              <a:t> </a:t>
            </a:r>
            <a:r>
              <a:rPr lang="en-US" altLang="ko-KR" sz="1400" dirty="0"/>
              <a:t>5</a:t>
            </a:r>
            <a:r>
              <a:rPr lang="ko-KR" altLang="en-US" sz="1400" dirty="0"/>
              <a:t>인 또는 </a:t>
            </a:r>
            <a:r>
              <a:rPr lang="en-US" altLang="ko-KR" sz="1400" dirty="0"/>
              <a:t>10</a:t>
            </a:r>
            <a:r>
              <a:rPr lang="ko-KR" altLang="en-US" sz="1400" dirty="0"/>
              <a:t>인 팀 구성</a:t>
            </a:r>
            <a:r>
              <a:rPr lang="en-US" altLang="ko-KR" sz="1400" dirty="0"/>
              <a:t>(</a:t>
            </a:r>
            <a:r>
              <a:rPr lang="ko-KR" altLang="en-US" sz="1400" dirty="0" err="1"/>
              <a:t>퍼모먼스</a:t>
            </a:r>
            <a:r>
              <a:rPr lang="en-US" altLang="ko-KR" sz="1400" dirty="0"/>
              <a:t>)</a:t>
            </a:r>
          </a:p>
          <a:p>
            <a:r>
              <a:rPr lang="en-US" altLang="ko-KR" sz="1400" dirty="0"/>
              <a:t>&gt; </a:t>
            </a:r>
            <a:r>
              <a:rPr lang="ko-KR" altLang="en-US" sz="1400" dirty="0"/>
              <a:t>조력자 사용 금지</a:t>
            </a:r>
            <a:endParaRPr lang="en-US" altLang="ko-KR" sz="1400" dirty="0"/>
          </a:p>
          <a:p>
            <a:r>
              <a:rPr lang="en-US" altLang="ko-KR" sz="1400" dirty="0"/>
              <a:t>&gt; </a:t>
            </a:r>
            <a:r>
              <a:rPr lang="ko-KR" altLang="en-US" sz="1400" dirty="0"/>
              <a:t>매트릭스 사용 금지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5276850" y="97448"/>
            <a:ext cx="31463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* </a:t>
            </a:r>
            <a:r>
              <a:rPr lang="ko-KR" altLang="en-US" sz="1400" dirty="0"/>
              <a:t>입장권</a:t>
            </a:r>
            <a:endParaRPr lang="en-US" altLang="ko-KR" sz="1400" dirty="0"/>
          </a:p>
          <a:p>
            <a:r>
              <a:rPr lang="en-US" altLang="ko-KR" sz="1400" dirty="0"/>
              <a:t>&gt; 5 / 5 </a:t>
            </a:r>
            <a:r>
              <a:rPr lang="ko-KR" altLang="en-US" sz="1400" dirty="0"/>
              <a:t>별도 재화로 입장권 사용</a:t>
            </a:r>
            <a:endParaRPr lang="en-US" altLang="ko-KR" sz="1400" dirty="0"/>
          </a:p>
          <a:p>
            <a:r>
              <a:rPr lang="en-US" altLang="ko-KR" sz="1400" dirty="0"/>
              <a:t>&gt; 30</a:t>
            </a:r>
            <a:r>
              <a:rPr lang="ko-KR" altLang="en-US" sz="1400" dirty="0"/>
              <a:t>분 당 </a:t>
            </a:r>
            <a:r>
              <a:rPr lang="en-US" altLang="ko-KR" sz="1400" dirty="0"/>
              <a:t>1</a:t>
            </a:r>
            <a:r>
              <a:rPr lang="ko-KR" altLang="en-US" sz="1400" dirty="0"/>
              <a:t>개 충전</a:t>
            </a:r>
            <a:r>
              <a:rPr lang="en-US" altLang="ko-KR" sz="1400" dirty="0"/>
              <a:t>(</a:t>
            </a:r>
            <a:r>
              <a:rPr lang="ko-KR" altLang="en-US" sz="1400" dirty="0"/>
              <a:t>최대 </a:t>
            </a:r>
            <a:r>
              <a:rPr lang="en-US" altLang="ko-KR" sz="1400" dirty="0"/>
              <a:t>14</a:t>
            </a:r>
            <a:r>
              <a:rPr lang="ko-KR" altLang="en-US" sz="1400" dirty="0"/>
              <a:t>회 전투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grpSp>
        <p:nvGrpSpPr>
          <p:cNvPr id="175" name="그룹 174"/>
          <p:cNvGrpSpPr/>
          <p:nvPr/>
        </p:nvGrpSpPr>
        <p:grpSpPr>
          <a:xfrm>
            <a:off x="1604354" y="5174326"/>
            <a:ext cx="9734214" cy="1201771"/>
            <a:chOff x="1604354" y="3027795"/>
            <a:chExt cx="9734214" cy="1201771"/>
          </a:xfrm>
        </p:grpSpPr>
        <p:sp>
          <p:nvSpPr>
            <p:cNvPr id="176" name="직사각형 175"/>
            <p:cNvSpPr/>
            <p:nvPr/>
          </p:nvSpPr>
          <p:spPr>
            <a:xfrm>
              <a:off x="1604354" y="3034145"/>
              <a:ext cx="1255222" cy="4239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/>
                <a:t>5</a:t>
              </a:r>
              <a:r>
                <a:rPr lang="ko-KR" altLang="en-US" sz="1400" b="1" dirty="0"/>
                <a:t>팀 만들기</a:t>
              </a:r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3724102" y="3034145"/>
              <a:ext cx="1255222" cy="4239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/>
                <a:t>팀원 초대</a:t>
              </a:r>
              <a:endParaRPr lang="ko-KR" altLang="en-US" sz="1400" b="1" dirty="0"/>
            </a:p>
          </p:txBody>
        </p:sp>
        <p:sp>
          <p:nvSpPr>
            <p:cNvPr id="178" name="직사각형 177"/>
            <p:cNvSpPr/>
            <p:nvPr/>
          </p:nvSpPr>
          <p:spPr>
            <a:xfrm>
              <a:off x="4723713" y="3613151"/>
              <a:ext cx="1255222" cy="2813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/>
                <a:t>길드원</a:t>
              </a:r>
              <a:endParaRPr lang="ko-KR" altLang="en-US" sz="1400" b="1" dirty="0"/>
            </a:p>
          </p:txBody>
        </p:sp>
        <p:sp>
          <p:nvSpPr>
            <p:cNvPr id="179" name="직사각형 178"/>
            <p:cNvSpPr/>
            <p:nvPr/>
          </p:nvSpPr>
          <p:spPr>
            <a:xfrm>
              <a:off x="4723713" y="3948202"/>
              <a:ext cx="1255222" cy="2813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/>
                <a:t>방장 친구</a:t>
              </a:r>
            </a:p>
          </p:txBody>
        </p:sp>
        <p:sp>
          <p:nvSpPr>
            <p:cNvPr id="180" name="직사각형 179"/>
            <p:cNvSpPr/>
            <p:nvPr/>
          </p:nvSpPr>
          <p:spPr>
            <a:xfrm>
              <a:off x="7963598" y="3034145"/>
              <a:ext cx="1255222" cy="4239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/>
                <a:t>매칭</a:t>
              </a:r>
            </a:p>
          </p:txBody>
        </p:sp>
        <p:sp>
          <p:nvSpPr>
            <p:cNvPr id="181" name="직사각형 180"/>
            <p:cNvSpPr/>
            <p:nvPr/>
          </p:nvSpPr>
          <p:spPr>
            <a:xfrm>
              <a:off x="10083346" y="3034145"/>
              <a:ext cx="1255222" cy="4239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/>
                <a:t>전투 결과</a:t>
              </a:r>
            </a:p>
          </p:txBody>
        </p:sp>
        <p:cxnSp>
          <p:nvCxnSpPr>
            <p:cNvPr id="182" name="직선 화살표 연결선 181"/>
            <p:cNvCxnSpPr>
              <a:stCxn id="176" idx="3"/>
              <a:endCxn id="177" idx="1"/>
            </p:cNvCxnSpPr>
            <p:nvPr/>
          </p:nvCxnSpPr>
          <p:spPr>
            <a:xfrm>
              <a:off x="2859576" y="3246120"/>
              <a:ext cx="86452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직선 화살표 연결선 56"/>
            <p:cNvCxnSpPr>
              <a:stCxn id="177" idx="2"/>
              <a:endCxn id="178" idx="1"/>
            </p:cNvCxnSpPr>
            <p:nvPr/>
          </p:nvCxnSpPr>
          <p:spPr>
            <a:xfrm rot="16200000" flipH="1">
              <a:off x="4389844" y="3419963"/>
              <a:ext cx="295739" cy="372000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직선 화살표 연결선 56"/>
            <p:cNvCxnSpPr>
              <a:stCxn id="177" idx="2"/>
              <a:endCxn id="179" idx="1"/>
            </p:cNvCxnSpPr>
            <p:nvPr/>
          </p:nvCxnSpPr>
          <p:spPr>
            <a:xfrm rot="16200000" flipH="1">
              <a:off x="4222318" y="3587489"/>
              <a:ext cx="630790" cy="372000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직선 화살표 연결선 184"/>
            <p:cNvCxnSpPr>
              <a:stCxn id="177" idx="3"/>
              <a:endCxn id="187" idx="1"/>
            </p:cNvCxnSpPr>
            <p:nvPr/>
          </p:nvCxnSpPr>
          <p:spPr>
            <a:xfrm>
              <a:off x="4979324" y="3246120"/>
              <a:ext cx="86452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직선 화살표 연결선 185"/>
            <p:cNvCxnSpPr>
              <a:stCxn id="180" idx="3"/>
              <a:endCxn id="181" idx="1"/>
            </p:cNvCxnSpPr>
            <p:nvPr/>
          </p:nvCxnSpPr>
          <p:spPr>
            <a:xfrm>
              <a:off x="9218820" y="3246120"/>
              <a:ext cx="86452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직사각형 186"/>
            <p:cNvSpPr/>
            <p:nvPr/>
          </p:nvSpPr>
          <p:spPr>
            <a:xfrm>
              <a:off x="5843850" y="3034145"/>
              <a:ext cx="1255222" cy="4239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/>
                <a:t>게임준비</a:t>
              </a:r>
            </a:p>
          </p:txBody>
        </p:sp>
        <p:cxnSp>
          <p:nvCxnSpPr>
            <p:cNvPr id="188" name="직선 화살표 연결선 187"/>
            <p:cNvCxnSpPr>
              <a:stCxn id="187" idx="3"/>
              <a:endCxn id="180" idx="1"/>
            </p:cNvCxnSpPr>
            <p:nvPr/>
          </p:nvCxnSpPr>
          <p:spPr>
            <a:xfrm>
              <a:off x="7099072" y="3246120"/>
              <a:ext cx="86452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직선 화살표 연결선 56"/>
            <p:cNvCxnSpPr>
              <a:stCxn id="181" idx="0"/>
              <a:endCxn id="180" idx="0"/>
            </p:cNvCxnSpPr>
            <p:nvPr/>
          </p:nvCxnSpPr>
          <p:spPr>
            <a:xfrm rot="16200000" flipV="1">
              <a:off x="9651083" y="1974271"/>
              <a:ext cx="12700" cy="2119748"/>
            </a:xfrm>
            <a:prstGeom prst="bentConnector3">
              <a:avLst>
                <a:gd name="adj1" fmla="val 3300000"/>
              </a:avLst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직사각형 189"/>
            <p:cNvSpPr/>
            <p:nvPr/>
          </p:nvSpPr>
          <p:spPr>
            <a:xfrm>
              <a:off x="2649682" y="3613152"/>
              <a:ext cx="1255222" cy="2813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/>
                <a:t>길드장</a:t>
              </a:r>
              <a:endParaRPr lang="ko-KR" altLang="en-US" sz="1400" b="1" dirty="0"/>
            </a:p>
          </p:txBody>
        </p:sp>
        <p:sp>
          <p:nvSpPr>
            <p:cNvPr id="191" name="직사각형 190"/>
            <p:cNvSpPr/>
            <p:nvPr/>
          </p:nvSpPr>
          <p:spPr>
            <a:xfrm>
              <a:off x="2649682" y="3948203"/>
              <a:ext cx="1255222" cy="2813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/>
                <a:t>길드장로</a:t>
              </a:r>
            </a:p>
          </p:txBody>
        </p:sp>
        <p:cxnSp>
          <p:nvCxnSpPr>
            <p:cNvPr id="192" name="직선 화살표 연결선 56"/>
            <p:cNvCxnSpPr>
              <a:stCxn id="176" idx="2"/>
              <a:endCxn id="190" idx="1"/>
            </p:cNvCxnSpPr>
            <p:nvPr/>
          </p:nvCxnSpPr>
          <p:spPr>
            <a:xfrm rot="16200000" flipH="1">
              <a:off x="2292953" y="3397105"/>
              <a:ext cx="295740" cy="417717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직선 화살표 연결선 56"/>
            <p:cNvCxnSpPr>
              <a:stCxn id="176" idx="2"/>
              <a:endCxn id="191" idx="1"/>
            </p:cNvCxnSpPr>
            <p:nvPr/>
          </p:nvCxnSpPr>
          <p:spPr>
            <a:xfrm rot="16200000" flipH="1">
              <a:off x="2125428" y="3564630"/>
              <a:ext cx="630791" cy="417717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7" name="직선 화살표 연결선 56"/>
          <p:cNvCxnSpPr>
            <a:stCxn id="46" idx="2"/>
            <a:endCxn id="176" idx="1"/>
          </p:cNvCxnSpPr>
          <p:nvPr/>
        </p:nvCxnSpPr>
        <p:spPr>
          <a:xfrm rot="16200000" flipH="1">
            <a:off x="-520470" y="3267827"/>
            <a:ext cx="3513974" cy="735673"/>
          </a:xfrm>
          <a:prstGeom prst="bentConnector2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8497701" y="69971"/>
            <a:ext cx="356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* </a:t>
            </a:r>
            <a:r>
              <a:rPr lang="ko-KR" altLang="en-US" sz="1400" dirty="0"/>
              <a:t>팀 만들기</a:t>
            </a:r>
            <a:endParaRPr lang="en-US" altLang="ko-KR" sz="1400" dirty="0"/>
          </a:p>
          <a:p>
            <a:r>
              <a:rPr lang="en-US" altLang="ko-KR" sz="1400" dirty="0"/>
              <a:t>&gt; </a:t>
            </a:r>
            <a:r>
              <a:rPr lang="ko-KR" altLang="en-US" sz="1400" dirty="0" err="1"/>
              <a:t>길드장</a:t>
            </a:r>
            <a:r>
              <a:rPr lang="en-US" altLang="ko-KR" sz="1400" dirty="0"/>
              <a:t>, </a:t>
            </a:r>
            <a:r>
              <a:rPr lang="ko-KR" altLang="en-US" sz="1400" dirty="0"/>
              <a:t>길드장로 권한</a:t>
            </a:r>
            <a:endParaRPr lang="en-US" altLang="ko-KR" sz="1400" dirty="0"/>
          </a:p>
          <a:p>
            <a:r>
              <a:rPr lang="en-US" altLang="ko-KR" sz="1400" dirty="0"/>
              <a:t>&gt; </a:t>
            </a:r>
            <a:r>
              <a:rPr lang="ko-KR" altLang="en-US" sz="1400" dirty="0"/>
              <a:t>길드장과 길드장로 수만큼 복수의 </a:t>
            </a:r>
            <a:r>
              <a:rPr lang="ko-KR" altLang="en-US" sz="1400" dirty="0" err="1"/>
              <a:t>팀만들기</a:t>
            </a:r>
            <a:r>
              <a:rPr lang="ko-KR" altLang="en-US" sz="1400" dirty="0"/>
              <a:t> 가능</a:t>
            </a:r>
          </a:p>
        </p:txBody>
      </p:sp>
      <p:sp>
        <p:nvSpPr>
          <p:cNvPr id="206" name="타원 205"/>
          <p:cNvSpPr/>
          <p:nvPr/>
        </p:nvSpPr>
        <p:spPr>
          <a:xfrm>
            <a:off x="2127534" y="3868324"/>
            <a:ext cx="208859" cy="2088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7" name="타원 206"/>
          <p:cNvSpPr/>
          <p:nvPr/>
        </p:nvSpPr>
        <p:spPr>
          <a:xfrm>
            <a:off x="2127534" y="4200345"/>
            <a:ext cx="208859" cy="2088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8" name="타원 207"/>
          <p:cNvSpPr/>
          <p:nvPr/>
        </p:nvSpPr>
        <p:spPr>
          <a:xfrm>
            <a:off x="2127534" y="4527914"/>
            <a:ext cx="208859" cy="2088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0056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846989" y="437733"/>
            <a:ext cx="10498018" cy="5952124"/>
            <a:chOff x="846989" y="437733"/>
            <a:chExt cx="10498018" cy="5952124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89" y="437733"/>
              <a:ext cx="10498018" cy="59521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52898" y="1033464"/>
              <a:ext cx="3886200" cy="1020216"/>
            </a:xfrm>
            <a:prstGeom prst="rect">
              <a:avLst/>
            </a:prstGeom>
            <a:solidFill>
              <a:srgbClr val="1E211B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dirty="0" err="1">
                  <a:solidFill>
                    <a:schemeClr val="bg1"/>
                  </a:solidFill>
                </a:rPr>
                <a:t>피자왕통키</a:t>
              </a:r>
              <a:r>
                <a:rPr lang="ko-KR" altLang="en-US" sz="1400" dirty="0">
                  <a:solidFill>
                    <a:schemeClr val="bg1"/>
                  </a:solidFill>
                </a:rPr>
                <a:t> 님이</a:t>
              </a:r>
              <a:endParaRPr lang="en-US" altLang="ko-KR" sz="1400" dirty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 err="1">
                  <a:solidFill>
                    <a:schemeClr val="accent4"/>
                  </a:solidFill>
                </a:rPr>
                <a:t>길드용맹전</a:t>
              </a:r>
              <a:endParaRPr lang="en-US" altLang="ko-KR" sz="1400" dirty="0">
                <a:solidFill>
                  <a:schemeClr val="accent4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solidFill>
                    <a:schemeClr val="bg1"/>
                  </a:solidFill>
                </a:rPr>
                <a:t>초대 메시지를 보냈습니다</a:t>
              </a:r>
              <a:r>
                <a:rPr lang="en-US" altLang="ko-KR" sz="1400" dirty="0">
                  <a:solidFill>
                    <a:schemeClr val="bg1"/>
                  </a:solidFill>
                </a:rPr>
                <a:t>.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450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846989" y="437733"/>
            <a:ext cx="10498018" cy="5969662"/>
            <a:chOff x="846989" y="437733"/>
            <a:chExt cx="10498018" cy="5969662"/>
          </a:xfrm>
        </p:grpSpPr>
        <p:grpSp>
          <p:nvGrpSpPr>
            <p:cNvPr id="8" name="그룹 7"/>
            <p:cNvGrpSpPr/>
            <p:nvPr/>
          </p:nvGrpSpPr>
          <p:grpSpPr>
            <a:xfrm>
              <a:off x="846990" y="450603"/>
              <a:ext cx="10498017" cy="5956792"/>
              <a:chOff x="846990" y="450603"/>
              <a:chExt cx="10498017" cy="5956792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992" y="450603"/>
                <a:ext cx="10498015" cy="5956792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590675" y="517278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대기실</a:t>
                </a:r>
              </a:p>
            </p:txBody>
          </p:sp>
          <p:pic>
            <p:nvPicPr>
              <p:cNvPr id="5" name="그림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991" y="886610"/>
                <a:ext cx="10498015" cy="4843630"/>
              </a:xfrm>
              <a:prstGeom prst="rect">
                <a:avLst/>
              </a:prstGeom>
            </p:spPr>
          </p:pic>
          <p:pic>
            <p:nvPicPr>
              <p:cNvPr id="7" name="그림 6"/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990" y="2136000"/>
                <a:ext cx="2414877" cy="3214509"/>
              </a:xfrm>
              <a:prstGeom prst="rect">
                <a:avLst/>
              </a:prstGeom>
            </p:spPr>
          </p:pic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965" y="5140175"/>
                <a:ext cx="1997865" cy="520635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176614" y="5248660"/>
                <a:ext cx="15869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124791" y="1504295"/>
                <a:ext cx="16756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45</a:t>
                </a:r>
              </a:p>
              <a:p>
                <a:pPr algn="ctr"/>
                <a:r>
                  <a:rPr lang="en-US" altLang="ko-KR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0</a:t>
                </a:r>
                <a:endPara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109761" y="1504295"/>
                <a:ext cx="16756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50</a:t>
                </a:r>
              </a:p>
              <a:p>
                <a:pPr algn="ctr"/>
                <a:r>
                  <a:rPr lang="en-US" altLang="ko-KR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123</a:t>
                </a:r>
                <a:endPara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2" name="그룹 1"/>
              <p:cNvGrpSpPr/>
              <p:nvPr/>
            </p:nvGrpSpPr>
            <p:grpSpPr>
              <a:xfrm>
                <a:off x="1132267" y="1025020"/>
                <a:ext cx="1675640" cy="380952"/>
                <a:chOff x="1286634" y="1025020"/>
                <a:chExt cx="1675640" cy="380952"/>
              </a:xfrm>
            </p:grpSpPr>
            <p:pic>
              <p:nvPicPr>
                <p:cNvPr id="23" name="그림 2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9002" y="1025020"/>
                  <a:ext cx="1371429" cy="380952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1286634" y="1066141"/>
                  <a:ext cx="16756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200" b="1" dirty="0" err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용맹전</a:t>
                  </a:r>
                  <a:r>
                    <a:rPr lang="ko-KR" altLang="en-US" sz="1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리더</a:t>
                  </a:r>
                </a:p>
              </p:txBody>
            </p:sp>
          </p:grpSp>
          <p:sp>
            <p:nvSpPr>
              <p:cNvPr id="41" name="직사각형 40"/>
              <p:cNvSpPr/>
              <p:nvPr/>
            </p:nvSpPr>
            <p:spPr>
              <a:xfrm>
                <a:off x="846992" y="5634144"/>
                <a:ext cx="10498015" cy="7732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966"/>
              <a:stretch/>
            </p:blipFill>
            <p:spPr>
              <a:xfrm>
                <a:off x="5111076" y="5722289"/>
                <a:ext cx="1872740" cy="500474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5111076" y="5790868"/>
                <a:ext cx="18727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매칭하기</a:t>
                </a:r>
              </a:p>
            </p:txBody>
          </p:sp>
          <p:pic>
            <p:nvPicPr>
              <p:cNvPr id="42" name="그림 4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5823" y="5140175"/>
                <a:ext cx="1997865" cy="520635"/>
              </a:xfrm>
              <a:prstGeom prst="rect">
                <a:avLst/>
              </a:prstGeom>
            </p:spPr>
          </p:pic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7680" y="5140175"/>
                <a:ext cx="1997865" cy="520635"/>
              </a:xfrm>
              <a:prstGeom prst="rect">
                <a:avLst/>
              </a:prstGeom>
            </p:spPr>
          </p:pic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9537" y="5140175"/>
                <a:ext cx="1997865" cy="520635"/>
              </a:xfrm>
              <a:prstGeom prst="rect">
                <a:avLst/>
              </a:prstGeom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1395" y="5140175"/>
                <a:ext cx="1997865" cy="520635"/>
              </a:xfrm>
              <a:prstGeom prst="rect">
                <a:avLst/>
              </a:prstGeom>
            </p:spPr>
          </p:pic>
          <p:pic>
            <p:nvPicPr>
              <p:cNvPr id="46" name="그림 45"/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7493" y="2311150"/>
                <a:ext cx="2743583" cy="2989376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3231282" y="5248660"/>
                <a:ext cx="15869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68" name="그룹 67"/>
              <p:cNvGrpSpPr/>
              <p:nvPr/>
            </p:nvGrpSpPr>
            <p:grpSpPr>
              <a:xfrm>
                <a:off x="3301482" y="4790129"/>
                <a:ext cx="1446545" cy="316714"/>
                <a:chOff x="5643950" y="3612602"/>
                <a:chExt cx="1446545" cy="316714"/>
              </a:xfrm>
            </p:grpSpPr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>
                <a:blip r:embed="rId9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3950" y="3619500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70" name="TextBox 69"/>
                <p:cNvSpPr txBox="1"/>
                <p:nvPr/>
              </p:nvSpPr>
              <p:spPr>
                <a:xfrm>
                  <a:off x="5771456" y="3612602"/>
                  <a:ext cx="12123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추방하기</a:t>
                  </a:r>
                </a:p>
              </p:txBody>
            </p:sp>
          </p:grpSp>
          <p:pic>
            <p:nvPicPr>
              <p:cNvPr id="39" name="그림 38"/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8878" y="2136000"/>
                <a:ext cx="2414877" cy="3214509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5278502" y="5248660"/>
                <a:ext cx="15869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0" name="그림 49"/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9381" y="2311150"/>
                <a:ext cx="2743583" cy="2989376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7333170" y="5248660"/>
                <a:ext cx="15869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52" name="그룹 51"/>
              <p:cNvGrpSpPr/>
              <p:nvPr/>
            </p:nvGrpSpPr>
            <p:grpSpPr>
              <a:xfrm>
                <a:off x="7403370" y="4790129"/>
                <a:ext cx="1446545" cy="316714"/>
                <a:chOff x="5643950" y="3612602"/>
                <a:chExt cx="1446545" cy="316714"/>
              </a:xfrm>
            </p:grpSpPr>
            <p:pic>
              <p:nvPicPr>
                <p:cNvPr id="53" name="그림 52"/>
                <p:cNvPicPr>
                  <a:picLocks noChangeAspect="1"/>
                </p:cNvPicPr>
                <p:nvPr/>
              </p:nvPicPr>
              <p:blipFill>
                <a:blip r:embed="rId9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3950" y="3619500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54" name="TextBox 53"/>
                <p:cNvSpPr txBox="1"/>
                <p:nvPr/>
              </p:nvSpPr>
              <p:spPr>
                <a:xfrm>
                  <a:off x="5771456" y="3612602"/>
                  <a:ext cx="12123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추방하기</a:t>
                  </a:r>
                </a:p>
              </p:txBody>
            </p:sp>
          </p:grpSp>
          <p:pic>
            <p:nvPicPr>
              <p:cNvPr id="55" name="그림 54"/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3630" y="2311150"/>
                <a:ext cx="2743583" cy="2989376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9437419" y="5248660"/>
                <a:ext cx="15869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57" name="그룹 56"/>
              <p:cNvGrpSpPr/>
              <p:nvPr/>
            </p:nvGrpSpPr>
            <p:grpSpPr>
              <a:xfrm>
                <a:off x="9507619" y="4790129"/>
                <a:ext cx="1446545" cy="316714"/>
                <a:chOff x="5643950" y="3612602"/>
                <a:chExt cx="1446545" cy="316714"/>
              </a:xfrm>
            </p:grpSpPr>
            <p:pic>
              <p:nvPicPr>
                <p:cNvPr id="58" name="그림 57"/>
                <p:cNvPicPr>
                  <a:picLocks noChangeAspect="1"/>
                </p:cNvPicPr>
                <p:nvPr/>
              </p:nvPicPr>
              <p:blipFill>
                <a:blip r:embed="rId9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3950" y="3619500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71" name="TextBox 70"/>
                <p:cNvSpPr txBox="1"/>
                <p:nvPr/>
              </p:nvSpPr>
              <p:spPr>
                <a:xfrm>
                  <a:off x="5771456" y="3612602"/>
                  <a:ext cx="12123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추방하기</a:t>
                  </a:r>
                </a:p>
              </p:txBody>
            </p:sp>
          </p:grpSp>
        </p:grpSp>
        <p:sp>
          <p:nvSpPr>
            <p:cNvPr id="47" name="직사각형 46"/>
            <p:cNvSpPr/>
            <p:nvPr/>
          </p:nvSpPr>
          <p:spPr>
            <a:xfrm>
              <a:off x="846989" y="437733"/>
              <a:ext cx="10498018" cy="596966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5238260" y="2554361"/>
              <a:ext cx="1715475" cy="1552542"/>
              <a:chOff x="5147373" y="2502260"/>
              <a:chExt cx="1731713" cy="1414470"/>
            </a:xfrm>
          </p:grpSpPr>
          <p:sp>
            <p:nvSpPr>
              <p:cNvPr id="49" name="화살표: 위로 구부러짐 48"/>
              <p:cNvSpPr/>
              <p:nvPr/>
            </p:nvSpPr>
            <p:spPr>
              <a:xfrm rot="10800000">
                <a:off x="5147373" y="2502260"/>
                <a:ext cx="1663733" cy="672520"/>
              </a:xfrm>
              <a:prstGeom prst="curvedUp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화살표: 위로 구부러짐 58"/>
              <p:cNvSpPr/>
              <p:nvPr/>
            </p:nvSpPr>
            <p:spPr>
              <a:xfrm>
                <a:off x="5215353" y="3244210"/>
                <a:ext cx="1663733" cy="672520"/>
              </a:xfrm>
              <a:prstGeom prst="curvedUp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5504403" y="3176744"/>
              <a:ext cx="12123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매칭 대기중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85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832174" y="331589"/>
            <a:ext cx="10540495" cy="6068776"/>
            <a:chOff x="832174" y="331589"/>
            <a:chExt cx="10540495" cy="6068776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174" y="473415"/>
              <a:ext cx="10540495" cy="5926950"/>
            </a:xfrm>
            <a:prstGeom prst="rect">
              <a:avLst/>
            </a:prstGeom>
          </p:spPr>
        </p:pic>
        <p:sp>
          <p:nvSpPr>
            <p:cNvPr id="44" name="직사각형 43"/>
            <p:cNvSpPr/>
            <p:nvPr/>
          </p:nvSpPr>
          <p:spPr>
            <a:xfrm>
              <a:off x="832174" y="473415"/>
              <a:ext cx="10540495" cy="59269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3326398" y="1808882"/>
              <a:ext cx="5327909" cy="4441455"/>
              <a:chOff x="3046842" y="1113848"/>
              <a:chExt cx="5910412" cy="4927042"/>
            </a:xfrm>
          </p:grpSpPr>
          <p:grpSp>
            <p:nvGrpSpPr>
              <p:cNvPr id="2" name="그룹 1"/>
              <p:cNvGrpSpPr/>
              <p:nvPr/>
            </p:nvGrpSpPr>
            <p:grpSpPr>
              <a:xfrm>
                <a:off x="3774063" y="1113848"/>
                <a:ext cx="4656716" cy="4646083"/>
                <a:chOff x="2021462" y="1225473"/>
                <a:chExt cx="4656716" cy="4646083"/>
              </a:xfrm>
            </p:grpSpPr>
            <p:grpSp>
              <p:nvGrpSpPr>
                <p:cNvPr id="95" name="그룹 94"/>
                <p:cNvGrpSpPr/>
                <p:nvPr/>
              </p:nvGrpSpPr>
              <p:grpSpPr>
                <a:xfrm>
                  <a:off x="2021462" y="1225473"/>
                  <a:ext cx="4656716" cy="4646083"/>
                  <a:chOff x="2983240" y="440574"/>
                  <a:chExt cx="6198824" cy="6184670"/>
                </a:xfrm>
                <a:solidFill>
                  <a:schemeClr val="accent3"/>
                </a:solidFill>
              </p:grpSpPr>
              <p:sp>
                <p:nvSpPr>
                  <p:cNvPr id="5" name="타원 4"/>
                  <p:cNvSpPr/>
                  <p:nvPr/>
                </p:nvSpPr>
                <p:spPr>
                  <a:xfrm rot="1380000">
                    <a:off x="2983240" y="2464390"/>
                    <a:ext cx="919917" cy="919917"/>
                  </a:xfrm>
                  <a:prstGeom prst="ellipse">
                    <a:avLst/>
                  </a:prstGeom>
                  <a:grpFill/>
                  <a:ln w="381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6" name="타원 5"/>
                  <p:cNvSpPr/>
                  <p:nvPr/>
                </p:nvSpPr>
                <p:spPr>
                  <a:xfrm rot="20580000">
                    <a:off x="8262147" y="2464390"/>
                    <a:ext cx="919917" cy="919917"/>
                  </a:xfrm>
                  <a:prstGeom prst="ellipse">
                    <a:avLst/>
                  </a:prstGeom>
                  <a:grpFill/>
                  <a:ln w="381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7" name="타원 6"/>
                  <p:cNvSpPr/>
                  <p:nvPr/>
                </p:nvSpPr>
                <p:spPr>
                  <a:xfrm rot="600000">
                    <a:off x="7250237" y="5705327"/>
                    <a:ext cx="919917" cy="919917"/>
                  </a:xfrm>
                  <a:prstGeom prst="ellipse">
                    <a:avLst/>
                  </a:prstGeom>
                  <a:grpFill/>
                  <a:ln w="381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8" name="타원 7"/>
                  <p:cNvSpPr/>
                  <p:nvPr/>
                </p:nvSpPr>
                <p:spPr>
                  <a:xfrm rot="21000000">
                    <a:off x="3988072" y="5705327"/>
                    <a:ext cx="919917" cy="919917"/>
                  </a:xfrm>
                  <a:prstGeom prst="ellipse">
                    <a:avLst/>
                  </a:prstGeom>
                  <a:grpFill/>
                  <a:ln w="381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9" name="타원 8"/>
                  <p:cNvSpPr/>
                  <p:nvPr/>
                </p:nvSpPr>
                <p:spPr>
                  <a:xfrm>
                    <a:off x="5622693" y="440574"/>
                    <a:ext cx="919917" cy="919917"/>
                  </a:xfrm>
                  <a:prstGeom prst="ellipse">
                    <a:avLst/>
                  </a:prstGeom>
                  <a:grpFill/>
                  <a:ln w="381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</p:grpSp>
            <p:grpSp>
              <p:nvGrpSpPr>
                <p:cNvPr id="121" name="그룹 120"/>
                <p:cNvGrpSpPr/>
                <p:nvPr/>
              </p:nvGrpSpPr>
              <p:grpSpPr>
                <a:xfrm>
                  <a:off x="3013988" y="2551323"/>
                  <a:ext cx="2666346" cy="2629167"/>
                  <a:chOff x="4304449" y="2205490"/>
                  <a:chExt cx="3549328" cy="3499837"/>
                </a:xfrm>
              </p:grpSpPr>
              <p:sp>
                <p:nvSpPr>
                  <p:cNvPr id="18" name="타원 17"/>
                  <p:cNvSpPr/>
                  <p:nvPr/>
                </p:nvSpPr>
                <p:spPr>
                  <a:xfrm rot="600000">
                    <a:off x="4859745" y="2205490"/>
                    <a:ext cx="603540" cy="603540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9" name="타원 18"/>
                  <p:cNvSpPr/>
                  <p:nvPr/>
                </p:nvSpPr>
                <p:spPr>
                  <a:xfrm rot="300000">
                    <a:off x="4304449" y="4013068"/>
                    <a:ext cx="603540" cy="603540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20" name="타원 19"/>
                  <p:cNvSpPr/>
                  <p:nvPr/>
                </p:nvSpPr>
                <p:spPr>
                  <a:xfrm>
                    <a:off x="5780881" y="5101787"/>
                    <a:ext cx="603540" cy="603540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21" name="타원 20"/>
                  <p:cNvSpPr/>
                  <p:nvPr/>
                </p:nvSpPr>
                <p:spPr>
                  <a:xfrm rot="21300000">
                    <a:off x="7250237" y="4013068"/>
                    <a:ext cx="603540" cy="603540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22" name="타원 21"/>
                  <p:cNvSpPr/>
                  <p:nvPr/>
                </p:nvSpPr>
                <p:spPr>
                  <a:xfrm rot="21000000">
                    <a:off x="6646697" y="2205490"/>
                    <a:ext cx="603540" cy="603540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122" name="그룹 121"/>
                <p:cNvGrpSpPr/>
                <p:nvPr/>
              </p:nvGrpSpPr>
              <p:grpSpPr>
                <a:xfrm>
                  <a:off x="2496433" y="1815334"/>
                  <a:ext cx="3673994" cy="3650689"/>
                  <a:chOff x="3615503" y="1225772"/>
                  <a:chExt cx="4890665" cy="4859643"/>
                </a:xfrm>
              </p:grpSpPr>
              <p:cxnSp>
                <p:nvCxnSpPr>
                  <p:cNvPr id="12" name="직선 연결선 11"/>
                  <p:cNvCxnSpPr>
                    <a:stCxn id="5" idx="7"/>
                    <a:endCxn id="18" idx="2"/>
                  </p:cNvCxnSpPr>
                  <p:nvPr/>
                </p:nvCxnSpPr>
                <p:spPr>
                  <a:xfrm flipV="1">
                    <a:off x="3869664" y="2454858"/>
                    <a:ext cx="994666" cy="297187"/>
                  </a:xfrm>
                  <a:prstGeom prst="line">
                    <a:avLst/>
                  </a:prstGeom>
                  <a:ln w="76200">
                    <a:solidFill>
                      <a:schemeClr val="accent5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직선 연결선 14"/>
                  <p:cNvCxnSpPr>
                    <a:stCxn id="5" idx="5"/>
                    <a:endCxn id="19" idx="1"/>
                  </p:cNvCxnSpPr>
                  <p:nvPr/>
                </p:nvCxnSpPr>
                <p:spPr>
                  <a:xfrm>
                    <a:off x="3615502" y="3350814"/>
                    <a:ext cx="796743" cy="732854"/>
                  </a:xfrm>
                  <a:prstGeom prst="line">
                    <a:avLst/>
                  </a:prstGeom>
                  <a:ln w="76200">
                    <a:solidFill>
                      <a:schemeClr val="accent5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직선 연결선 26"/>
                  <p:cNvCxnSpPr>
                    <a:stCxn id="19" idx="4"/>
                    <a:endCxn id="8" idx="0"/>
                  </p:cNvCxnSpPr>
                  <p:nvPr/>
                </p:nvCxnSpPr>
                <p:spPr>
                  <a:xfrm flipH="1">
                    <a:off x="4368160" y="4615460"/>
                    <a:ext cx="211758" cy="1096855"/>
                  </a:xfrm>
                  <a:prstGeom prst="line">
                    <a:avLst/>
                  </a:prstGeom>
                  <a:ln w="76200">
                    <a:solidFill>
                      <a:schemeClr val="accent5"/>
                    </a:solidFill>
                    <a:head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직선 연결선 29"/>
                  <p:cNvCxnSpPr>
                    <a:stCxn id="20" idx="3"/>
                    <a:endCxn id="8" idx="6"/>
                  </p:cNvCxnSpPr>
                  <p:nvPr/>
                </p:nvCxnSpPr>
                <p:spPr>
                  <a:xfrm flipH="1">
                    <a:off x="4901001" y="5616941"/>
                    <a:ext cx="968266" cy="468474"/>
                  </a:xfrm>
                  <a:prstGeom prst="line">
                    <a:avLst/>
                  </a:prstGeom>
                  <a:ln w="76200">
                    <a:solidFill>
                      <a:schemeClr val="accent5"/>
                    </a:solidFill>
                    <a:head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직선 연결선 35"/>
                  <p:cNvCxnSpPr>
                    <a:stCxn id="7" idx="2"/>
                    <a:endCxn id="20" idx="5"/>
                  </p:cNvCxnSpPr>
                  <p:nvPr/>
                </p:nvCxnSpPr>
                <p:spPr>
                  <a:xfrm flipH="1" flipV="1">
                    <a:off x="6296035" y="5616941"/>
                    <a:ext cx="961190" cy="468474"/>
                  </a:xfrm>
                  <a:prstGeom prst="line">
                    <a:avLst/>
                  </a:prstGeom>
                  <a:ln w="76200">
                    <a:solidFill>
                      <a:schemeClr val="accent5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직선 연결선 38"/>
                  <p:cNvCxnSpPr>
                    <a:stCxn id="7" idx="0"/>
                    <a:endCxn id="21" idx="4"/>
                  </p:cNvCxnSpPr>
                  <p:nvPr/>
                </p:nvCxnSpPr>
                <p:spPr>
                  <a:xfrm flipH="1" flipV="1">
                    <a:off x="7578308" y="4615460"/>
                    <a:ext cx="211759" cy="1096855"/>
                  </a:xfrm>
                  <a:prstGeom prst="line">
                    <a:avLst/>
                  </a:prstGeom>
                  <a:ln w="76200">
                    <a:solidFill>
                      <a:schemeClr val="accent5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직선 연결선 41"/>
                  <p:cNvCxnSpPr>
                    <a:stCxn id="6" idx="3"/>
                    <a:endCxn id="21" idx="7"/>
                  </p:cNvCxnSpPr>
                  <p:nvPr/>
                </p:nvCxnSpPr>
                <p:spPr>
                  <a:xfrm flipH="1">
                    <a:off x="7745981" y="3330467"/>
                    <a:ext cx="760187" cy="753201"/>
                  </a:xfrm>
                  <a:prstGeom prst="line">
                    <a:avLst/>
                  </a:prstGeom>
                  <a:ln w="76200">
                    <a:solidFill>
                      <a:schemeClr val="accent5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직선 연결선 44"/>
                  <p:cNvCxnSpPr>
                    <a:stCxn id="6" idx="1"/>
                    <a:endCxn id="22" idx="6"/>
                  </p:cNvCxnSpPr>
                  <p:nvPr/>
                </p:nvCxnSpPr>
                <p:spPr>
                  <a:xfrm flipH="1" flipV="1">
                    <a:off x="7245652" y="2454858"/>
                    <a:ext cx="1070335" cy="253553"/>
                  </a:xfrm>
                  <a:prstGeom prst="line">
                    <a:avLst/>
                  </a:prstGeom>
                  <a:ln w="76200">
                    <a:solidFill>
                      <a:schemeClr val="accent5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직선 연결선 47"/>
                  <p:cNvCxnSpPr>
                    <a:stCxn id="22" idx="0"/>
                    <a:endCxn id="9" idx="5"/>
                  </p:cNvCxnSpPr>
                  <p:nvPr/>
                </p:nvCxnSpPr>
                <p:spPr>
                  <a:xfrm flipH="1" flipV="1">
                    <a:off x="6407891" y="1225772"/>
                    <a:ext cx="488174" cy="984303"/>
                  </a:xfrm>
                  <a:prstGeom prst="line">
                    <a:avLst/>
                  </a:prstGeom>
                  <a:ln w="76200">
                    <a:solidFill>
                      <a:schemeClr val="accent5"/>
                    </a:solidFill>
                    <a:head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직선 연결선 50"/>
                  <p:cNvCxnSpPr>
                    <a:stCxn id="18" idx="0"/>
                    <a:endCxn id="9" idx="3"/>
                  </p:cNvCxnSpPr>
                  <p:nvPr/>
                </p:nvCxnSpPr>
                <p:spPr>
                  <a:xfrm flipV="1">
                    <a:off x="5213917" y="1225772"/>
                    <a:ext cx="543495" cy="984303"/>
                  </a:xfrm>
                  <a:prstGeom prst="line">
                    <a:avLst/>
                  </a:prstGeom>
                  <a:ln w="76200">
                    <a:solidFill>
                      <a:schemeClr val="accent5"/>
                    </a:solidFill>
                    <a:head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9" name="타원 68"/>
                <p:cNvSpPr/>
                <p:nvPr/>
              </p:nvSpPr>
              <p:spPr>
                <a:xfrm>
                  <a:off x="3949251" y="3277525"/>
                  <a:ext cx="818928" cy="818928"/>
                </a:xfrm>
                <a:prstGeom prst="ellipse">
                  <a:avLst/>
                </a:prstGeom>
                <a:solidFill>
                  <a:schemeClr val="accent6"/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70" name="직선 연결선 69"/>
                <p:cNvCxnSpPr/>
                <p:nvPr/>
              </p:nvCxnSpPr>
              <p:spPr>
                <a:xfrm flipV="1">
                  <a:off x="3462133" y="3833635"/>
                  <a:ext cx="522804" cy="192279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직선 연결선 75"/>
                <p:cNvCxnSpPr>
                  <a:stCxn id="20" idx="0"/>
                  <a:endCxn id="69" idx="4"/>
                </p:cNvCxnSpPr>
                <p:nvPr/>
              </p:nvCxnSpPr>
              <p:spPr>
                <a:xfrm flipV="1">
                  <a:off x="4349819" y="4096453"/>
                  <a:ext cx="8896" cy="630643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직선 연결선 78"/>
                <p:cNvCxnSpPr/>
                <p:nvPr/>
              </p:nvCxnSpPr>
              <p:spPr>
                <a:xfrm flipH="1" flipV="1">
                  <a:off x="4715212" y="3833635"/>
                  <a:ext cx="522295" cy="192279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직선 연결선 81"/>
                <p:cNvCxnSpPr>
                  <a:stCxn id="69" idx="7"/>
                  <a:endCxn id="22" idx="3"/>
                </p:cNvCxnSpPr>
                <p:nvPr/>
              </p:nvCxnSpPr>
              <p:spPr>
                <a:xfrm flipV="1">
                  <a:off x="4648250" y="2963721"/>
                  <a:ext cx="221965" cy="433734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직선 연결선 84"/>
                <p:cNvCxnSpPr>
                  <a:stCxn id="69" idx="1"/>
                  <a:endCxn id="18" idx="5"/>
                </p:cNvCxnSpPr>
                <p:nvPr/>
              </p:nvCxnSpPr>
              <p:spPr>
                <a:xfrm flipH="1" flipV="1">
                  <a:off x="3787866" y="2963721"/>
                  <a:ext cx="281314" cy="433734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/>
              <p:cNvSpPr txBox="1"/>
              <p:nvPr/>
            </p:nvSpPr>
            <p:spPr>
              <a:xfrm>
                <a:off x="3046842" y="3254717"/>
                <a:ext cx="2137208" cy="336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05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050" b="1" dirty="0" err="1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05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9" name="그림 48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4256" y="1217837"/>
                <a:ext cx="454119" cy="497938"/>
              </a:xfrm>
              <a:prstGeom prst="rect">
                <a:avLst/>
              </a:prstGeom>
            </p:spPr>
          </p:pic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9007" y="2716385"/>
                <a:ext cx="480328" cy="526675"/>
              </a:xfrm>
              <a:prstGeom prst="rect">
                <a:avLst/>
              </a:prstGeom>
            </p:spPr>
          </p:pic>
          <p:pic>
            <p:nvPicPr>
              <p:cNvPr id="52" name="그림 5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893" y="2671505"/>
                <a:ext cx="559334" cy="613305"/>
              </a:xfrm>
              <a:prstGeom prst="rect">
                <a:avLst/>
              </a:prstGeom>
            </p:spPr>
          </p:pic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3804" y="5133115"/>
                <a:ext cx="481294" cy="527735"/>
              </a:xfrm>
              <a:prstGeom prst="rect">
                <a:avLst/>
              </a:prstGeom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4909" y="5138776"/>
                <a:ext cx="480328" cy="526675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5161825" y="1660616"/>
                <a:ext cx="1902597" cy="371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05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271722" y="3230241"/>
                <a:ext cx="1685532" cy="371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05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내가제일잘나가</a:t>
                </a:r>
                <a:endPara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06817" y="5669589"/>
                <a:ext cx="2189107" cy="371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05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헨델과그러지마삼</a:t>
                </a:r>
                <a:endPara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894688" y="5669589"/>
                <a:ext cx="1952777" cy="371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0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Lv.30 </a:t>
                </a:r>
                <a:r>
                  <a:rPr lang="ko-KR" altLang="en-US" sz="105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최양을피하는방법</a:t>
                </a:r>
                <a:endPara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5054513" y="331589"/>
              <a:ext cx="16756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ko-KR" altLang="en-US" sz="9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9031777" y="3445154"/>
              <a:ext cx="2179095" cy="2794696"/>
              <a:chOff x="7279954" y="1815334"/>
              <a:chExt cx="2786066" cy="3573138"/>
            </a:xfrm>
          </p:grpSpPr>
          <p:sp>
            <p:nvSpPr>
              <p:cNvPr id="61" name="타원 60"/>
              <p:cNvSpPr/>
              <p:nvPr/>
            </p:nvSpPr>
            <p:spPr>
              <a:xfrm>
                <a:off x="7279954" y="1815334"/>
                <a:ext cx="685710" cy="685711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타원 61"/>
              <p:cNvSpPr/>
              <p:nvPr/>
            </p:nvSpPr>
            <p:spPr>
              <a:xfrm>
                <a:off x="7292054" y="3271931"/>
                <a:ext cx="673611" cy="675970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3" name="직선 연결선 62"/>
              <p:cNvCxnSpPr/>
              <p:nvPr/>
            </p:nvCxnSpPr>
            <p:spPr>
              <a:xfrm flipH="1">
                <a:off x="7292054" y="2891360"/>
                <a:ext cx="673611" cy="0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/>
              <p:cNvCxnSpPr/>
              <p:nvPr/>
            </p:nvCxnSpPr>
            <p:spPr>
              <a:xfrm flipV="1">
                <a:off x="7292054" y="4364047"/>
                <a:ext cx="673611" cy="3109"/>
              </a:xfrm>
              <a:prstGeom prst="line">
                <a:avLst/>
              </a:prstGeom>
              <a:ln w="7620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타원 64"/>
              <p:cNvSpPr/>
              <p:nvPr/>
            </p:nvSpPr>
            <p:spPr>
              <a:xfrm>
                <a:off x="7289932" y="4712739"/>
                <a:ext cx="675733" cy="675733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8184271" y="1996392"/>
                <a:ext cx="1881749" cy="299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dirty="0" err="1">
                    <a:solidFill>
                      <a:schemeClr val="bg1"/>
                    </a:solidFill>
                  </a:rPr>
                  <a:t>길드별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 </a:t>
                </a:r>
                <a:r>
                  <a:rPr lang="ko-KR" altLang="en-US" sz="1100" dirty="0" err="1">
                    <a:solidFill>
                      <a:schemeClr val="bg1"/>
                    </a:solidFill>
                  </a:rPr>
                  <a:t>스폰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 지역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8184271" y="2724298"/>
                <a:ext cx="1881749" cy="299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dirty="0" err="1">
                    <a:solidFill>
                      <a:schemeClr val="bg1"/>
                    </a:solidFill>
                  </a:rPr>
                  <a:t>길드별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1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차 진출로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184271" y="3470114"/>
                <a:ext cx="1881749" cy="299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dirty="0">
                    <a:solidFill>
                      <a:schemeClr val="bg1"/>
                    </a:solidFill>
                  </a:rPr>
                  <a:t>1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차 전투 지역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8184271" y="4208672"/>
                <a:ext cx="1881749" cy="299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dirty="0" err="1">
                    <a:solidFill>
                      <a:schemeClr val="bg1"/>
                    </a:solidFill>
                  </a:rPr>
                  <a:t>길드별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2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차 진출로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8184271" y="4911879"/>
                <a:ext cx="1881749" cy="299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dirty="0">
                    <a:solidFill>
                      <a:schemeClr val="bg1"/>
                    </a:solidFill>
                  </a:rPr>
                  <a:t>2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차 전투 지역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2999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그룹 147"/>
          <p:cNvGrpSpPr/>
          <p:nvPr/>
        </p:nvGrpSpPr>
        <p:grpSpPr>
          <a:xfrm>
            <a:off x="2021462" y="1225473"/>
            <a:ext cx="8044558" cy="4646083"/>
            <a:chOff x="259090" y="383424"/>
            <a:chExt cx="10708577" cy="6184670"/>
          </a:xfrm>
        </p:grpSpPr>
        <p:grpSp>
          <p:nvGrpSpPr>
            <p:cNvPr id="95" name="그룹 94"/>
            <p:cNvGrpSpPr/>
            <p:nvPr/>
          </p:nvGrpSpPr>
          <p:grpSpPr>
            <a:xfrm>
              <a:off x="259090" y="383424"/>
              <a:ext cx="6198824" cy="6184670"/>
              <a:chOff x="2983240" y="440574"/>
              <a:chExt cx="6198824" cy="6184670"/>
            </a:xfrm>
            <a:solidFill>
              <a:schemeClr val="accent3"/>
            </a:solidFill>
          </p:grpSpPr>
          <p:sp>
            <p:nvSpPr>
              <p:cNvPr id="5" name="타원 4"/>
              <p:cNvSpPr/>
              <p:nvPr/>
            </p:nvSpPr>
            <p:spPr>
              <a:xfrm rot="1380000">
                <a:off x="2983240" y="2464390"/>
                <a:ext cx="919917" cy="919917"/>
              </a:xfrm>
              <a:prstGeom prst="ellipse">
                <a:avLst/>
              </a:prstGeom>
              <a:grp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" name="타원 5"/>
              <p:cNvSpPr/>
              <p:nvPr/>
            </p:nvSpPr>
            <p:spPr>
              <a:xfrm rot="20580000">
                <a:off x="8262147" y="2464390"/>
                <a:ext cx="919917" cy="919917"/>
              </a:xfrm>
              <a:prstGeom prst="ellipse">
                <a:avLst/>
              </a:prstGeom>
              <a:grp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타원 6"/>
              <p:cNvSpPr/>
              <p:nvPr/>
            </p:nvSpPr>
            <p:spPr>
              <a:xfrm rot="600000">
                <a:off x="7250237" y="5705327"/>
                <a:ext cx="919917" cy="919917"/>
              </a:xfrm>
              <a:prstGeom prst="ellipse">
                <a:avLst/>
              </a:prstGeom>
              <a:grp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타원 7"/>
              <p:cNvSpPr/>
              <p:nvPr/>
            </p:nvSpPr>
            <p:spPr>
              <a:xfrm rot="21000000">
                <a:off x="3988072" y="5705327"/>
                <a:ext cx="919917" cy="919917"/>
              </a:xfrm>
              <a:prstGeom prst="ellipse">
                <a:avLst/>
              </a:prstGeom>
              <a:grp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타원 8"/>
              <p:cNvSpPr/>
              <p:nvPr/>
            </p:nvSpPr>
            <p:spPr>
              <a:xfrm>
                <a:off x="5622693" y="440574"/>
                <a:ext cx="919917" cy="919917"/>
              </a:xfrm>
              <a:prstGeom prst="ellipse">
                <a:avLst/>
              </a:prstGeom>
              <a:grp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21" name="그룹 120"/>
            <p:cNvGrpSpPr/>
            <p:nvPr/>
          </p:nvGrpSpPr>
          <p:grpSpPr>
            <a:xfrm>
              <a:off x="1580299" y="2148340"/>
              <a:ext cx="3549328" cy="3499837"/>
              <a:chOff x="4304449" y="2205490"/>
              <a:chExt cx="3549328" cy="3499837"/>
            </a:xfrm>
          </p:grpSpPr>
          <p:sp>
            <p:nvSpPr>
              <p:cNvPr id="18" name="타원 17"/>
              <p:cNvSpPr/>
              <p:nvPr/>
            </p:nvSpPr>
            <p:spPr>
              <a:xfrm rot="600000">
                <a:off x="4859745" y="2205490"/>
                <a:ext cx="603540" cy="603540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타원 18"/>
              <p:cNvSpPr/>
              <p:nvPr/>
            </p:nvSpPr>
            <p:spPr>
              <a:xfrm rot="300000">
                <a:off x="4304449" y="4013068"/>
                <a:ext cx="603540" cy="603540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0" name="타원 19"/>
              <p:cNvSpPr/>
              <p:nvPr/>
            </p:nvSpPr>
            <p:spPr>
              <a:xfrm>
                <a:off x="5780881" y="5101787"/>
                <a:ext cx="603540" cy="603540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" name="타원 20"/>
              <p:cNvSpPr/>
              <p:nvPr/>
            </p:nvSpPr>
            <p:spPr>
              <a:xfrm rot="21300000">
                <a:off x="7250237" y="4013068"/>
                <a:ext cx="603540" cy="603540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2" name="타원 21"/>
              <p:cNvSpPr/>
              <p:nvPr/>
            </p:nvSpPr>
            <p:spPr>
              <a:xfrm rot="21000000">
                <a:off x="6646697" y="2205490"/>
                <a:ext cx="603540" cy="603540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22" name="그룹 121"/>
            <p:cNvGrpSpPr/>
            <p:nvPr/>
          </p:nvGrpSpPr>
          <p:grpSpPr>
            <a:xfrm>
              <a:off x="891352" y="1168622"/>
              <a:ext cx="4890666" cy="4859643"/>
              <a:chOff x="3615502" y="1225772"/>
              <a:chExt cx="4890666" cy="4859643"/>
            </a:xfrm>
          </p:grpSpPr>
          <p:cxnSp>
            <p:nvCxnSpPr>
              <p:cNvPr id="12" name="직선 연결선 11"/>
              <p:cNvCxnSpPr>
                <a:stCxn id="5" idx="7"/>
                <a:endCxn id="18" idx="2"/>
              </p:cNvCxnSpPr>
              <p:nvPr/>
            </p:nvCxnSpPr>
            <p:spPr>
              <a:xfrm flipV="1">
                <a:off x="3869665" y="2454858"/>
                <a:ext cx="994665" cy="297188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/>
              <p:cNvCxnSpPr>
                <a:stCxn id="5" idx="5"/>
                <a:endCxn id="19" idx="1"/>
              </p:cNvCxnSpPr>
              <p:nvPr/>
            </p:nvCxnSpPr>
            <p:spPr>
              <a:xfrm>
                <a:off x="3615502" y="3350814"/>
                <a:ext cx="796743" cy="732854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/>
              <p:cNvCxnSpPr>
                <a:stCxn id="19" idx="4"/>
                <a:endCxn id="8" idx="0"/>
              </p:cNvCxnSpPr>
              <p:nvPr/>
            </p:nvCxnSpPr>
            <p:spPr>
              <a:xfrm flipH="1">
                <a:off x="4368160" y="4615460"/>
                <a:ext cx="211758" cy="1096855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>
                <a:stCxn id="20" idx="3"/>
                <a:endCxn id="8" idx="6"/>
              </p:cNvCxnSpPr>
              <p:nvPr/>
            </p:nvCxnSpPr>
            <p:spPr>
              <a:xfrm flipH="1">
                <a:off x="4901001" y="5616941"/>
                <a:ext cx="968266" cy="468474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/>
              <p:cNvCxnSpPr>
                <a:stCxn id="7" idx="2"/>
                <a:endCxn id="20" idx="5"/>
              </p:cNvCxnSpPr>
              <p:nvPr/>
            </p:nvCxnSpPr>
            <p:spPr>
              <a:xfrm flipH="1" flipV="1">
                <a:off x="6296035" y="5616941"/>
                <a:ext cx="961190" cy="468474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연결선 38"/>
              <p:cNvCxnSpPr>
                <a:stCxn id="7" idx="0"/>
                <a:endCxn id="21" idx="4"/>
              </p:cNvCxnSpPr>
              <p:nvPr/>
            </p:nvCxnSpPr>
            <p:spPr>
              <a:xfrm flipH="1" flipV="1">
                <a:off x="7578308" y="4615460"/>
                <a:ext cx="211759" cy="1096855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/>
              <p:cNvCxnSpPr>
                <a:stCxn id="6" idx="3"/>
                <a:endCxn id="21" idx="7"/>
              </p:cNvCxnSpPr>
              <p:nvPr/>
            </p:nvCxnSpPr>
            <p:spPr>
              <a:xfrm flipH="1">
                <a:off x="7745981" y="3330467"/>
                <a:ext cx="760187" cy="753201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/>
              <p:cNvCxnSpPr>
                <a:stCxn id="6" idx="1"/>
                <a:endCxn id="22" idx="6"/>
              </p:cNvCxnSpPr>
              <p:nvPr/>
            </p:nvCxnSpPr>
            <p:spPr>
              <a:xfrm flipH="1" flipV="1">
                <a:off x="7245652" y="2454858"/>
                <a:ext cx="1070335" cy="253553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>
                <a:stCxn id="22" idx="0"/>
                <a:endCxn id="9" idx="5"/>
              </p:cNvCxnSpPr>
              <p:nvPr/>
            </p:nvCxnSpPr>
            <p:spPr>
              <a:xfrm flipH="1" flipV="1">
                <a:off x="6407891" y="1225772"/>
                <a:ext cx="488174" cy="984303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/>
              <p:cNvCxnSpPr>
                <a:stCxn id="18" idx="0"/>
                <a:endCxn id="9" idx="3"/>
              </p:cNvCxnSpPr>
              <p:nvPr/>
            </p:nvCxnSpPr>
            <p:spPr>
              <a:xfrm flipV="1">
                <a:off x="5213917" y="1225772"/>
                <a:ext cx="543495" cy="984303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타원 68"/>
            <p:cNvSpPr/>
            <p:nvPr/>
          </p:nvSpPr>
          <p:spPr>
            <a:xfrm>
              <a:off x="2825281" y="3115029"/>
              <a:ext cx="1090123" cy="1090123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0" name="직선 연결선 69"/>
            <p:cNvCxnSpPr/>
            <p:nvPr/>
          </p:nvCxnSpPr>
          <p:spPr>
            <a:xfrm flipV="1">
              <a:off x="2176851" y="3855299"/>
              <a:ext cx="695935" cy="255954"/>
            </a:xfrm>
            <a:prstGeom prst="line">
              <a:avLst/>
            </a:prstGeom>
            <a:ln w="762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>
              <a:stCxn id="20" idx="0"/>
              <a:endCxn id="69" idx="4"/>
            </p:cNvCxnSpPr>
            <p:nvPr/>
          </p:nvCxnSpPr>
          <p:spPr>
            <a:xfrm flipV="1">
              <a:off x="3358501" y="4205152"/>
              <a:ext cx="11842" cy="839485"/>
            </a:xfrm>
            <a:prstGeom prst="line">
              <a:avLst/>
            </a:prstGeom>
            <a:ln w="762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 flipH="1" flipV="1">
              <a:off x="3844897" y="3855299"/>
              <a:ext cx="695257" cy="255954"/>
            </a:xfrm>
            <a:prstGeom prst="line">
              <a:avLst/>
            </a:prstGeom>
            <a:ln w="762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>
              <a:stCxn id="69" idx="7"/>
              <a:endCxn id="22" idx="3"/>
            </p:cNvCxnSpPr>
            <p:nvPr/>
          </p:nvCxnSpPr>
          <p:spPr>
            <a:xfrm flipV="1">
              <a:off x="3755759" y="2697306"/>
              <a:ext cx="295470" cy="577368"/>
            </a:xfrm>
            <a:prstGeom prst="line">
              <a:avLst/>
            </a:prstGeom>
            <a:ln w="76200">
              <a:solidFill>
                <a:srgbClr val="FF0000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>
              <a:stCxn id="69" idx="1"/>
              <a:endCxn id="18" idx="5"/>
            </p:cNvCxnSpPr>
            <p:nvPr/>
          </p:nvCxnSpPr>
          <p:spPr>
            <a:xfrm flipH="1" flipV="1">
              <a:off x="2610453" y="2697306"/>
              <a:ext cx="374473" cy="577368"/>
            </a:xfrm>
            <a:prstGeom prst="line">
              <a:avLst/>
            </a:prstGeom>
            <a:ln w="76200">
              <a:solidFill>
                <a:srgbClr val="FF0000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7" name="그룹 146"/>
            <p:cNvGrpSpPr/>
            <p:nvPr/>
          </p:nvGrpSpPr>
          <p:grpSpPr>
            <a:xfrm>
              <a:off x="7258973" y="1168622"/>
              <a:ext cx="3708694" cy="4756411"/>
              <a:chOff x="7258973" y="1168622"/>
              <a:chExt cx="3708694" cy="4756411"/>
            </a:xfrm>
          </p:grpSpPr>
          <p:sp>
            <p:nvSpPr>
              <p:cNvPr id="134" name="타원 133"/>
              <p:cNvSpPr/>
              <p:nvPr/>
            </p:nvSpPr>
            <p:spPr>
              <a:xfrm>
                <a:off x="7258973" y="1168622"/>
                <a:ext cx="912789" cy="912789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5" name="타원 134"/>
              <p:cNvSpPr/>
              <p:nvPr/>
            </p:nvSpPr>
            <p:spPr>
              <a:xfrm>
                <a:off x="7275080" y="3107583"/>
                <a:ext cx="896682" cy="899823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36" name="직선 연결선 135"/>
              <p:cNvCxnSpPr/>
              <p:nvPr/>
            </p:nvCxnSpPr>
            <p:spPr>
              <a:xfrm flipH="1">
                <a:off x="7275080" y="2600983"/>
                <a:ext cx="896682" cy="0"/>
              </a:xfrm>
              <a:prstGeom prst="line">
                <a:avLst/>
              </a:prstGeom>
              <a:ln w="76200">
                <a:solidFill>
                  <a:schemeClr val="accent5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직선 연결선 136"/>
              <p:cNvCxnSpPr/>
              <p:nvPr/>
            </p:nvCxnSpPr>
            <p:spPr>
              <a:xfrm flipV="1">
                <a:off x="7275080" y="4561361"/>
                <a:ext cx="896682" cy="4139"/>
              </a:xfrm>
              <a:prstGeom prst="line">
                <a:avLst/>
              </a:prstGeom>
              <a:ln w="7620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타원 137"/>
              <p:cNvSpPr/>
              <p:nvPr/>
            </p:nvSpPr>
            <p:spPr>
              <a:xfrm>
                <a:off x="7272255" y="5025526"/>
                <a:ext cx="899507" cy="899507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8462763" y="1409639"/>
                <a:ext cx="2504904" cy="40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dirty="0" err="1"/>
                  <a:t>길드별</a:t>
                </a:r>
                <a:r>
                  <a:rPr lang="ko-KR" altLang="en-US" sz="1400" dirty="0"/>
                  <a:t> </a:t>
                </a:r>
                <a:r>
                  <a:rPr lang="ko-KR" altLang="en-US" sz="1400" dirty="0" err="1"/>
                  <a:t>스폰</a:t>
                </a:r>
                <a:r>
                  <a:rPr lang="ko-KR" altLang="en-US" sz="1400" dirty="0"/>
                  <a:t> 지역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8462763" y="2378597"/>
                <a:ext cx="2504904" cy="40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dirty="0" err="1"/>
                  <a:t>길드별</a:t>
                </a:r>
                <a:r>
                  <a:rPr lang="ko-KR" altLang="en-US" sz="1400" dirty="0"/>
                  <a:t> </a:t>
                </a:r>
                <a:r>
                  <a:rPr lang="en-US" altLang="ko-KR" sz="1400" dirty="0"/>
                  <a:t>1</a:t>
                </a:r>
                <a:r>
                  <a:rPr lang="ko-KR" altLang="en-US" sz="1400" dirty="0"/>
                  <a:t>차 진출로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8462763" y="3371396"/>
                <a:ext cx="2504904" cy="40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1</a:t>
                </a:r>
                <a:r>
                  <a:rPr lang="ko-KR" altLang="en-US" sz="1400" dirty="0"/>
                  <a:t>차 전투 지역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462763" y="4354533"/>
                <a:ext cx="2504904" cy="40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dirty="0" err="1"/>
                  <a:t>길드별</a:t>
                </a:r>
                <a:r>
                  <a:rPr lang="ko-KR" altLang="en-US" sz="1400" dirty="0"/>
                  <a:t> </a:t>
                </a:r>
                <a:r>
                  <a:rPr lang="en-US" altLang="ko-KR" sz="1400" dirty="0"/>
                  <a:t>2</a:t>
                </a:r>
                <a:r>
                  <a:rPr lang="ko-KR" altLang="en-US" sz="1400" dirty="0"/>
                  <a:t>차 진출로</a:t>
                </a: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8462763" y="5290612"/>
                <a:ext cx="2504904" cy="40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2</a:t>
                </a:r>
                <a:r>
                  <a:rPr lang="ko-KR" altLang="en-US" sz="1400" dirty="0"/>
                  <a:t>차 전투 지역</a:t>
                </a:r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375425" y="162050"/>
            <a:ext cx="2406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승리조건</a:t>
            </a:r>
            <a:endParaRPr lang="en-US" altLang="ko-KR" sz="1400" dirty="0"/>
          </a:p>
          <a:p>
            <a:r>
              <a:rPr lang="en-US" altLang="ko-KR" sz="1400" dirty="0"/>
              <a:t>&gt; </a:t>
            </a:r>
            <a:r>
              <a:rPr lang="ko-KR" altLang="en-US" sz="1400" dirty="0"/>
              <a:t>킬 점수 </a:t>
            </a:r>
            <a:r>
              <a:rPr lang="en-US" altLang="ko-KR" sz="1400" dirty="0"/>
              <a:t>: 1 </a:t>
            </a:r>
            <a:r>
              <a:rPr lang="ko-KR" altLang="en-US" sz="1400" dirty="0"/>
              <a:t>킬</a:t>
            </a:r>
            <a:r>
              <a:rPr lang="en-US" altLang="ko-KR" sz="1400" dirty="0"/>
              <a:t> </a:t>
            </a:r>
            <a:r>
              <a:rPr lang="ko-KR" altLang="en-US" sz="1400" dirty="0"/>
              <a:t>당 </a:t>
            </a:r>
            <a:r>
              <a:rPr lang="en-US" altLang="ko-KR" sz="1400" dirty="0"/>
              <a:t>20</a:t>
            </a:r>
            <a:r>
              <a:rPr lang="ko-KR" altLang="en-US" sz="1400" dirty="0"/>
              <a:t>점</a:t>
            </a:r>
            <a:endParaRPr lang="en-US" altLang="ko-KR" sz="1400" dirty="0"/>
          </a:p>
          <a:p>
            <a:r>
              <a:rPr lang="en-US" altLang="ko-KR" sz="1400" dirty="0"/>
              <a:t>&gt; </a:t>
            </a:r>
            <a:r>
              <a:rPr lang="ko-KR" altLang="en-US" sz="1400" dirty="0"/>
              <a:t>생존 점수 </a:t>
            </a:r>
            <a:r>
              <a:rPr lang="en-US" altLang="ko-KR" sz="1400" dirty="0"/>
              <a:t>: 1 </a:t>
            </a:r>
            <a:r>
              <a:rPr lang="ko-KR" altLang="en-US" sz="1400" dirty="0"/>
              <a:t>생존 당 </a:t>
            </a:r>
            <a:r>
              <a:rPr lang="en-US" altLang="ko-KR" sz="1400" dirty="0"/>
              <a:t>9</a:t>
            </a:r>
            <a:r>
              <a:rPr lang="ko-KR" altLang="en-US" sz="1400" dirty="0"/>
              <a:t>점</a:t>
            </a:r>
          </a:p>
        </p:txBody>
      </p:sp>
    </p:spTree>
    <p:extLst>
      <p:ext uri="{BB962C8B-B14F-4D97-AF65-F5344CB8AC3E}">
        <p14:creationId xmlns:p14="http://schemas.microsoft.com/office/powerpoint/2010/main" val="296853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80739" y="473415"/>
            <a:ext cx="10591930" cy="5926950"/>
            <a:chOff x="780739" y="473415"/>
            <a:chExt cx="10591930" cy="5926950"/>
          </a:xfrm>
        </p:grpSpPr>
        <p:grpSp>
          <p:nvGrpSpPr>
            <p:cNvPr id="28" name="그룹 27"/>
            <p:cNvGrpSpPr/>
            <p:nvPr/>
          </p:nvGrpSpPr>
          <p:grpSpPr>
            <a:xfrm>
              <a:off x="780739" y="473415"/>
              <a:ext cx="10591930" cy="5926950"/>
              <a:chOff x="780739" y="473415"/>
              <a:chExt cx="10591930" cy="5926950"/>
            </a:xfrm>
          </p:grpSpPr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174" y="473415"/>
                <a:ext cx="10540495" cy="5926950"/>
              </a:xfrm>
              <a:prstGeom prst="rect">
                <a:avLst/>
              </a:prstGeom>
            </p:spPr>
          </p:pic>
          <p:grpSp>
            <p:nvGrpSpPr>
              <p:cNvPr id="13" name="그룹 12"/>
              <p:cNvGrpSpPr/>
              <p:nvPr/>
            </p:nvGrpSpPr>
            <p:grpSpPr>
              <a:xfrm>
                <a:off x="1416144" y="15055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6" name="그림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" name="그림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74" name="그룹 73"/>
              <p:cNvGrpSpPr/>
              <p:nvPr/>
            </p:nvGrpSpPr>
            <p:grpSpPr>
              <a:xfrm>
                <a:off x="1416144" y="219901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76" name="그림 7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77" name="TextBox 7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79" name="그룹 78"/>
              <p:cNvGrpSpPr/>
              <p:nvPr/>
            </p:nvGrpSpPr>
            <p:grpSpPr>
              <a:xfrm>
                <a:off x="1416144" y="28771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0" name="그림 7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1" name="그림 8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2" name="TextBox 8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4" name="그룹 83"/>
              <p:cNvGrpSpPr/>
              <p:nvPr/>
            </p:nvGrpSpPr>
            <p:grpSpPr>
              <a:xfrm>
                <a:off x="1416144" y="354775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5" name="그림 8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6" name="그림 8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7" name="TextBox 8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9" name="그룹 88"/>
              <p:cNvGrpSpPr/>
              <p:nvPr/>
            </p:nvGrpSpPr>
            <p:grpSpPr>
              <a:xfrm>
                <a:off x="1416144" y="4232426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90" name="그림 8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1" name="그림 9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92" name="TextBox 9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025" y="1673124"/>
                <a:ext cx="454119" cy="497938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16" y="2325145"/>
                <a:ext cx="480328" cy="526675"/>
              </a:xfrm>
              <a:prstGeom prst="rect">
                <a:avLst/>
              </a:prstGeom>
            </p:spPr>
          </p:pic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313" y="2944444"/>
                <a:ext cx="559334" cy="613305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010" y="3689907"/>
                <a:ext cx="481294" cy="527735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920" y="4343541"/>
                <a:ext cx="480328" cy="526675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780739" y="1414295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1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80739" y="2069673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2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80739" y="2757680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3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80739" y="345367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4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80739" y="412295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832174" y="2333090"/>
                <a:ext cx="1763389" cy="565574"/>
              </a:xfrm>
              <a:prstGeom prst="rect">
                <a:avLst/>
              </a:prstGeom>
              <a:noFill/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0" name="직사각형 39"/>
            <p:cNvSpPr/>
            <p:nvPr/>
          </p:nvSpPr>
          <p:spPr>
            <a:xfrm>
              <a:off x="846989" y="473415"/>
              <a:ext cx="10498018" cy="591644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61852" y="2642938"/>
              <a:ext cx="606829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Game Start</a:t>
              </a:r>
              <a:endParaRPr lang="ko-KR" alt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940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780739" y="473415"/>
            <a:ext cx="10591930" cy="5926950"/>
            <a:chOff x="780739" y="473415"/>
            <a:chExt cx="10591930" cy="5926950"/>
          </a:xfrm>
        </p:grpSpPr>
        <p:grpSp>
          <p:nvGrpSpPr>
            <p:cNvPr id="19" name="그룹 18"/>
            <p:cNvGrpSpPr/>
            <p:nvPr/>
          </p:nvGrpSpPr>
          <p:grpSpPr>
            <a:xfrm>
              <a:off x="780739" y="473415"/>
              <a:ext cx="10591930" cy="5926950"/>
              <a:chOff x="780739" y="473415"/>
              <a:chExt cx="10591930" cy="5926950"/>
            </a:xfrm>
          </p:grpSpPr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061" y="473415"/>
                <a:ext cx="10502720" cy="5926950"/>
              </a:xfrm>
              <a:prstGeom prst="rect">
                <a:avLst/>
              </a:prstGeom>
            </p:spPr>
          </p:pic>
          <p:sp>
            <p:nvSpPr>
              <p:cNvPr id="18" name="타원 17"/>
              <p:cNvSpPr/>
              <p:nvPr/>
            </p:nvSpPr>
            <p:spPr>
              <a:xfrm>
                <a:off x="4374232" y="1755141"/>
                <a:ext cx="3322894" cy="3322894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/>
                  <a:t>리더명령</a:t>
                </a:r>
              </a:p>
            </p:txBody>
          </p:sp>
          <p:grpSp>
            <p:nvGrpSpPr>
              <p:cNvPr id="13" name="그룹 12"/>
              <p:cNvGrpSpPr/>
              <p:nvPr/>
            </p:nvGrpSpPr>
            <p:grpSpPr>
              <a:xfrm>
                <a:off x="1416144" y="15055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6" name="그림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" name="그림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74" name="그룹 73"/>
              <p:cNvGrpSpPr/>
              <p:nvPr/>
            </p:nvGrpSpPr>
            <p:grpSpPr>
              <a:xfrm>
                <a:off x="1416144" y="219901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76" name="그림 7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77" name="TextBox 7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79" name="그룹 78"/>
              <p:cNvGrpSpPr/>
              <p:nvPr/>
            </p:nvGrpSpPr>
            <p:grpSpPr>
              <a:xfrm>
                <a:off x="1416144" y="28771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0" name="그림 7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1" name="그림 8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2" name="TextBox 8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4" name="그룹 83"/>
              <p:cNvGrpSpPr/>
              <p:nvPr/>
            </p:nvGrpSpPr>
            <p:grpSpPr>
              <a:xfrm>
                <a:off x="1416144" y="354775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5" name="그림 8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6" name="그림 8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7" name="TextBox 8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9" name="그룹 88"/>
              <p:cNvGrpSpPr/>
              <p:nvPr/>
            </p:nvGrpSpPr>
            <p:grpSpPr>
              <a:xfrm>
                <a:off x="1416144" y="4232426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90" name="그림 8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1" name="그림 9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92" name="TextBox 9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025" y="1673124"/>
                <a:ext cx="454119" cy="497938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16" y="2325145"/>
                <a:ext cx="480328" cy="526675"/>
              </a:xfrm>
              <a:prstGeom prst="rect">
                <a:avLst/>
              </a:prstGeom>
            </p:spPr>
          </p:pic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313" y="2944444"/>
                <a:ext cx="559334" cy="613305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010" y="3689907"/>
                <a:ext cx="481294" cy="527735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920" y="4343541"/>
                <a:ext cx="480328" cy="526675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780739" y="1414295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1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80739" y="2069673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2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80739" y="2757680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3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80739" y="345367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4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80739" y="412295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832174" y="2333090"/>
                <a:ext cx="1763389" cy="565574"/>
              </a:xfrm>
              <a:prstGeom prst="rect">
                <a:avLst/>
              </a:prstGeom>
              <a:noFill/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714889" y="565128"/>
                <a:ext cx="27750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 : 59</a:t>
                </a:r>
                <a:endParaRPr lang="ko-KR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0571" y="473415"/>
                <a:ext cx="454119" cy="497938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4379" y="5744829"/>
                <a:ext cx="559334" cy="613305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0431" y="5872630"/>
                <a:ext cx="481294" cy="527735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2341" y="1339485"/>
                <a:ext cx="480328" cy="526675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grpSp>
            <p:nvGrpSpPr>
              <p:cNvPr id="15" name="그룹 14"/>
              <p:cNvGrpSpPr/>
              <p:nvPr/>
            </p:nvGrpSpPr>
            <p:grpSpPr>
              <a:xfrm>
                <a:off x="5751942" y="1921984"/>
                <a:ext cx="567474" cy="567474"/>
                <a:chOff x="5744693" y="1076762"/>
                <a:chExt cx="567474" cy="567474"/>
              </a:xfrm>
            </p:grpSpPr>
            <p:pic>
              <p:nvPicPr>
                <p:cNvPr id="56" name="그림 55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4693" y="1076762"/>
                  <a:ext cx="567474" cy="567474"/>
                </a:xfrm>
                <a:prstGeom prst="rect">
                  <a:avLst/>
                </a:prstGeom>
              </p:spPr>
            </p:pic>
            <p:pic>
              <p:nvPicPr>
                <p:cNvPr id="63" name="그림 62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801761" y="1139623"/>
                  <a:ext cx="453337" cy="453337"/>
                </a:xfrm>
                <a:prstGeom prst="rect">
                  <a:avLst/>
                </a:prstGeom>
              </p:spPr>
            </p:pic>
          </p:grpSp>
          <p:grpSp>
            <p:nvGrpSpPr>
              <p:cNvPr id="69" name="그룹 68"/>
              <p:cNvGrpSpPr/>
              <p:nvPr/>
            </p:nvGrpSpPr>
            <p:grpSpPr>
              <a:xfrm>
                <a:off x="5751942" y="4285920"/>
                <a:ext cx="567474" cy="567474"/>
                <a:chOff x="5744693" y="1076762"/>
                <a:chExt cx="567474" cy="567474"/>
              </a:xfrm>
            </p:grpSpPr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4693" y="1076762"/>
                  <a:ext cx="567474" cy="567474"/>
                </a:xfrm>
                <a:prstGeom prst="rect">
                  <a:avLst/>
                </a:prstGeom>
              </p:spPr>
            </p:pic>
            <p:pic>
              <p:nvPicPr>
                <p:cNvPr id="71" name="그림 70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5801761" y="1139623"/>
                  <a:ext cx="453337" cy="453337"/>
                </a:xfrm>
                <a:prstGeom prst="rect">
                  <a:avLst/>
                </a:prstGeom>
              </p:spPr>
            </p:pic>
          </p:grpSp>
          <p:grpSp>
            <p:nvGrpSpPr>
              <p:cNvPr id="72" name="그룹 71"/>
              <p:cNvGrpSpPr/>
              <p:nvPr/>
            </p:nvGrpSpPr>
            <p:grpSpPr>
              <a:xfrm>
                <a:off x="6922478" y="3132851"/>
                <a:ext cx="567474" cy="567474"/>
                <a:chOff x="5744693" y="1076762"/>
                <a:chExt cx="567474" cy="567474"/>
              </a:xfrm>
            </p:grpSpPr>
            <p:pic>
              <p:nvPicPr>
                <p:cNvPr id="100" name="그림 99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4693" y="1076762"/>
                  <a:ext cx="567474" cy="567474"/>
                </a:xfrm>
                <a:prstGeom prst="rect">
                  <a:avLst/>
                </a:prstGeom>
              </p:spPr>
            </p:pic>
            <p:pic>
              <p:nvPicPr>
                <p:cNvPr id="101" name="그림 100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5801761" y="1139623"/>
                  <a:ext cx="453337" cy="453337"/>
                </a:xfrm>
                <a:prstGeom prst="rect">
                  <a:avLst/>
                </a:prstGeom>
              </p:spPr>
            </p:pic>
          </p:grpSp>
          <p:grpSp>
            <p:nvGrpSpPr>
              <p:cNvPr id="102" name="그룹 101"/>
              <p:cNvGrpSpPr/>
              <p:nvPr/>
            </p:nvGrpSpPr>
            <p:grpSpPr>
              <a:xfrm>
                <a:off x="4570156" y="3132851"/>
                <a:ext cx="567474" cy="567474"/>
                <a:chOff x="5744693" y="1076762"/>
                <a:chExt cx="567474" cy="567474"/>
              </a:xfrm>
            </p:grpSpPr>
            <p:pic>
              <p:nvPicPr>
                <p:cNvPr id="103" name="그림 102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4693" y="1076762"/>
                  <a:ext cx="567474" cy="567474"/>
                </a:xfrm>
                <a:prstGeom prst="rect">
                  <a:avLst/>
                </a:prstGeom>
              </p:spPr>
            </p:pic>
            <p:pic>
              <p:nvPicPr>
                <p:cNvPr id="104" name="그림 103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1761" y="1139623"/>
                  <a:ext cx="453337" cy="453337"/>
                </a:xfrm>
                <a:prstGeom prst="rect">
                  <a:avLst/>
                </a:prstGeom>
              </p:spPr>
            </p:pic>
          </p:grpSp>
          <p:grpSp>
            <p:nvGrpSpPr>
              <p:cNvPr id="105" name="그룹 104"/>
              <p:cNvGrpSpPr/>
              <p:nvPr/>
            </p:nvGrpSpPr>
            <p:grpSpPr>
              <a:xfrm>
                <a:off x="4856556" y="2290655"/>
                <a:ext cx="567474" cy="567474"/>
                <a:chOff x="5744693" y="1076762"/>
                <a:chExt cx="567474" cy="567474"/>
              </a:xfrm>
            </p:grpSpPr>
            <p:pic>
              <p:nvPicPr>
                <p:cNvPr id="106" name="그림 105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4693" y="1076762"/>
                  <a:ext cx="567474" cy="567474"/>
                </a:xfrm>
                <a:prstGeom prst="rect">
                  <a:avLst/>
                </a:prstGeom>
              </p:spPr>
            </p:pic>
            <p:pic>
              <p:nvPicPr>
                <p:cNvPr id="107" name="그림 106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700000">
                  <a:off x="5801761" y="1139623"/>
                  <a:ext cx="453337" cy="453337"/>
                </a:xfrm>
                <a:prstGeom prst="rect">
                  <a:avLst/>
                </a:prstGeom>
              </p:spPr>
            </p:pic>
          </p:grpSp>
          <p:grpSp>
            <p:nvGrpSpPr>
              <p:cNvPr id="108" name="그룹 107"/>
              <p:cNvGrpSpPr/>
              <p:nvPr/>
            </p:nvGrpSpPr>
            <p:grpSpPr>
              <a:xfrm>
                <a:off x="6647502" y="2290655"/>
                <a:ext cx="567474" cy="567474"/>
                <a:chOff x="5744693" y="1076762"/>
                <a:chExt cx="567474" cy="567474"/>
              </a:xfrm>
            </p:grpSpPr>
            <p:pic>
              <p:nvPicPr>
                <p:cNvPr id="109" name="그림 108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4693" y="1076762"/>
                  <a:ext cx="567474" cy="567474"/>
                </a:xfrm>
                <a:prstGeom prst="rect">
                  <a:avLst/>
                </a:prstGeom>
              </p:spPr>
            </p:pic>
            <p:pic>
              <p:nvPicPr>
                <p:cNvPr id="110" name="그림 109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0000">
                  <a:off x="5801761" y="1139623"/>
                  <a:ext cx="453337" cy="453337"/>
                </a:xfrm>
                <a:prstGeom prst="rect">
                  <a:avLst/>
                </a:prstGeom>
              </p:spPr>
            </p:pic>
          </p:grpSp>
          <p:grpSp>
            <p:nvGrpSpPr>
              <p:cNvPr id="111" name="그룹 110"/>
              <p:cNvGrpSpPr/>
              <p:nvPr/>
            </p:nvGrpSpPr>
            <p:grpSpPr>
              <a:xfrm>
                <a:off x="6647502" y="3953774"/>
                <a:ext cx="567474" cy="567474"/>
                <a:chOff x="5744693" y="1076762"/>
                <a:chExt cx="567474" cy="567474"/>
              </a:xfrm>
            </p:grpSpPr>
            <p:pic>
              <p:nvPicPr>
                <p:cNvPr id="112" name="그림 111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4693" y="1076762"/>
                  <a:ext cx="567474" cy="567474"/>
                </a:xfrm>
                <a:prstGeom prst="rect">
                  <a:avLst/>
                </a:prstGeom>
              </p:spPr>
            </p:pic>
            <p:pic>
              <p:nvPicPr>
                <p:cNvPr id="113" name="그림 112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3500000">
                  <a:off x="5801761" y="1139623"/>
                  <a:ext cx="453337" cy="453337"/>
                </a:xfrm>
                <a:prstGeom prst="rect">
                  <a:avLst/>
                </a:prstGeom>
              </p:spPr>
            </p:pic>
          </p:grpSp>
          <p:grpSp>
            <p:nvGrpSpPr>
              <p:cNvPr id="114" name="그룹 113"/>
              <p:cNvGrpSpPr/>
              <p:nvPr/>
            </p:nvGrpSpPr>
            <p:grpSpPr>
              <a:xfrm>
                <a:off x="4854197" y="3953774"/>
                <a:ext cx="567474" cy="567474"/>
                <a:chOff x="5744693" y="1076762"/>
                <a:chExt cx="567474" cy="567474"/>
              </a:xfrm>
            </p:grpSpPr>
            <p:pic>
              <p:nvPicPr>
                <p:cNvPr id="115" name="그림 114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4693" y="1076762"/>
                  <a:ext cx="567474" cy="567474"/>
                </a:xfrm>
                <a:prstGeom prst="rect">
                  <a:avLst/>
                </a:prstGeom>
              </p:spPr>
            </p:pic>
            <p:pic>
              <p:nvPicPr>
                <p:cNvPr id="116" name="그림 115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8900000">
                  <a:off x="5801761" y="1139623"/>
                  <a:ext cx="453337" cy="45333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" name="그룹 7"/>
            <p:cNvGrpSpPr/>
            <p:nvPr/>
          </p:nvGrpSpPr>
          <p:grpSpPr>
            <a:xfrm>
              <a:off x="7033593" y="516660"/>
              <a:ext cx="3375327" cy="837978"/>
              <a:chOff x="7033593" y="516660"/>
              <a:chExt cx="3375327" cy="837978"/>
            </a:xfrm>
          </p:grpSpPr>
          <p:sp>
            <p:nvSpPr>
              <p:cNvPr id="117" name="TextBox 116"/>
              <p:cNvSpPr txBox="1"/>
              <p:nvPr/>
            </p:nvSpPr>
            <p:spPr>
              <a:xfrm>
                <a:off x="7334301" y="528312"/>
                <a:ext cx="11794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bg1"/>
                    </a:solidFill>
                  </a:rPr>
                  <a:t>내가제일잘나가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8" name="그림 1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2583" y="516660"/>
                <a:ext cx="282791" cy="310078"/>
              </a:xfrm>
              <a:prstGeom prst="rect">
                <a:avLst/>
              </a:prstGeom>
            </p:spPr>
          </p:pic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580428"/>
                <a:ext cx="233708" cy="213624"/>
              </a:xfrm>
              <a:prstGeom prst="rect">
                <a:avLst/>
              </a:prstGeom>
            </p:spPr>
          </p:pic>
          <p:sp>
            <p:nvSpPr>
              <p:cNvPr id="119" name="TextBox 118"/>
              <p:cNvSpPr txBox="1"/>
              <p:nvPr/>
            </p:nvSpPr>
            <p:spPr>
              <a:xfrm>
                <a:off x="9047850" y="528312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>
                    <a:solidFill>
                      <a:schemeClr val="accent4"/>
                    </a:solidFill>
                  </a:rPr>
                  <a:t>우주최강</a:t>
                </a:r>
              </a:p>
            </p:txBody>
          </p:sp>
          <p:pic>
            <p:nvPicPr>
              <p:cNvPr id="121" name="그림 12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833" y="531142"/>
                <a:ext cx="252795" cy="277188"/>
              </a:xfrm>
              <a:prstGeom prst="rect">
                <a:avLst/>
              </a:prstGeom>
            </p:spPr>
          </p:pic>
          <p:sp>
            <p:nvSpPr>
              <p:cNvPr id="122" name="TextBox 121"/>
              <p:cNvSpPr txBox="1"/>
              <p:nvPr/>
            </p:nvSpPr>
            <p:spPr>
              <a:xfrm>
                <a:off x="7169434" y="789922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accent4"/>
                    </a:solidFill>
                  </a:rPr>
                  <a:t>구렛나루는남겨줘</a:t>
                </a:r>
                <a:endParaRPr lang="ko-KR" altLang="en-US" sz="11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123" name="그림 12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3593" y="792752"/>
                <a:ext cx="252795" cy="277188"/>
              </a:xfrm>
              <a:prstGeom prst="rect">
                <a:avLst/>
              </a:prstGeom>
            </p:spPr>
          </p:pic>
          <p:sp>
            <p:nvSpPr>
              <p:cNvPr id="124" name="TextBox 123"/>
              <p:cNvSpPr txBox="1"/>
              <p:nvPr/>
            </p:nvSpPr>
            <p:spPr>
              <a:xfrm>
                <a:off x="9047850" y="808330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 err="1">
                    <a:solidFill>
                      <a:schemeClr val="bg1"/>
                    </a:solidFill>
                  </a:rPr>
                  <a:t>잘생겨서피곤해요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27" name="그림 126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4939" y="790676"/>
                <a:ext cx="254688" cy="279264"/>
              </a:xfrm>
              <a:prstGeom prst="rect">
                <a:avLst/>
              </a:prstGeom>
            </p:spPr>
          </p:pic>
          <p:pic>
            <p:nvPicPr>
              <p:cNvPr id="128" name="그림 127"/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813915"/>
                <a:ext cx="233708" cy="213624"/>
              </a:xfrm>
              <a:prstGeom prst="rect">
                <a:avLst/>
              </a:prstGeom>
            </p:spPr>
          </p:pic>
          <p:sp>
            <p:nvSpPr>
              <p:cNvPr id="129" name="TextBox 128"/>
              <p:cNvSpPr txBox="1"/>
              <p:nvPr/>
            </p:nvSpPr>
            <p:spPr>
              <a:xfrm>
                <a:off x="7169434" y="1074620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accent4"/>
                    </a:solidFill>
                  </a:rPr>
                  <a:t>보이드</a:t>
                </a:r>
                <a:endParaRPr lang="ko-KR" altLang="en-US" sz="11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130" name="그림 12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5844" y="1077450"/>
                <a:ext cx="252795" cy="277188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9047850" y="1093028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 err="1">
                    <a:solidFill>
                      <a:schemeClr val="bg1"/>
                    </a:solidFill>
                  </a:rPr>
                  <a:t>페이탈코드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33" name="그림 132"/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1098613"/>
                <a:ext cx="233708" cy="213624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627" y="1067864"/>
                <a:ext cx="226756" cy="2486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8929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80739" y="473415"/>
            <a:ext cx="10591930" cy="5926950"/>
            <a:chOff x="780739" y="473415"/>
            <a:chExt cx="10591930" cy="5926950"/>
          </a:xfrm>
        </p:grpSpPr>
        <p:grpSp>
          <p:nvGrpSpPr>
            <p:cNvPr id="3" name="그룹 2"/>
            <p:cNvGrpSpPr/>
            <p:nvPr/>
          </p:nvGrpSpPr>
          <p:grpSpPr>
            <a:xfrm>
              <a:off x="780739" y="473415"/>
              <a:ext cx="10591930" cy="5926950"/>
              <a:chOff x="780739" y="473415"/>
              <a:chExt cx="10591930" cy="5926950"/>
            </a:xfrm>
          </p:grpSpPr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643" y="473415"/>
                <a:ext cx="10515556" cy="5926950"/>
              </a:xfrm>
              <a:prstGeom prst="rect">
                <a:avLst/>
              </a:prstGeom>
            </p:spPr>
          </p:pic>
          <p:grpSp>
            <p:nvGrpSpPr>
              <p:cNvPr id="13" name="그룹 12"/>
              <p:cNvGrpSpPr/>
              <p:nvPr/>
            </p:nvGrpSpPr>
            <p:grpSpPr>
              <a:xfrm>
                <a:off x="1416144" y="15055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6" name="그림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" name="그림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74" name="그룹 73"/>
              <p:cNvGrpSpPr/>
              <p:nvPr/>
            </p:nvGrpSpPr>
            <p:grpSpPr>
              <a:xfrm>
                <a:off x="1416144" y="219901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76" name="그림 7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77" name="TextBox 7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79" name="그룹 78"/>
              <p:cNvGrpSpPr/>
              <p:nvPr/>
            </p:nvGrpSpPr>
            <p:grpSpPr>
              <a:xfrm>
                <a:off x="1416144" y="28771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0" name="그림 7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1" name="그림 8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2" name="TextBox 8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4" name="그룹 83"/>
              <p:cNvGrpSpPr/>
              <p:nvPr/>
            </p:nvGrpSpPr>
            <p:grpSpPr>
              <a:xfrm>
                <a:off x="1416144" y="354775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5" name="그림 8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6" name="그림 8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7" name="TextBox 8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9" name="그룹 88"/>
              <p:cNvGrpSpPr/>
              <p:nvPr/>
            </p:nvGrpSpPr>
            <p:grpSpPr>
              <a:xfrm>
                <a:off x="1416144" y="4232426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90" name="그림 8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1" name="그림 9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92" name="TextBox 9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025" y="1673124"/>
                <a:ext cx="454119" cy="497938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16" y="2325145"/>
                <a:ext cx="480328" cy="526675"/>
              </a:xfrm>
              <a:prstGeom prst="rect">
                <a:avLst/>
              </a:prstGeom>
            </p:spPr>
          </p:pic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313" y="2944444"/>
                <a:ext cx="559334" cy="613305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010" y="3689907"/>
                <a:ext cx="481294" cy="527735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920" y="4343541"/>
                <a:ext cx="480328" cy="526675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780739" y="1414295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1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80739" y="2069673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2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80739" y="2757680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3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80739" y="345367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4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80739" y="412295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832174" y="2333090"/>
                <a:ext cx="1763389" cy="565574"/>
              </a:xfrm>
              <a:prstGeom prst="rect">
                <a:avLst/>
              </a:prstGeom>
              <a:noFill/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714889" y="565128"/>
                <a:ext cx="27750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 : 59</a:t>
                </a:r>
                <a:endParaRPr lang="ko-KR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0571" y="473415"/>
                <a:ext cx="454119" cy="497938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4379" y="5744829"/>
                <a:ext cx="559334" cy="613305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0431" y="5872630"/>
                <a:ext cx="481294" cy="527735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2341" y="1339485"/>
                <a:ext cx="480328" cy="526675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56" name="그림 55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4693" y="1076762"/>
                <a:ext cx="567474" cy="567474"/>
              </a:xfrm>
              <a:prstGeom prst="rect">
                <a:avLst/>
              </a:prstGeom>
            </p:spPr>
          </p:pic>
          <p:pic>
            <p:nvPicPr>
              <p:cNvPr id="58" name="그림 5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5801761" y="1139623"/>
                <a:ext cx="453337" cy="453337"/>
              </a:xfrm>
              <a:prstGeom prst="rect">
                <a:avLst/>
              </a:prstGeom>
            </p:spPr>
          </p:pic>
        </p:grpSp>
        <p:grpSp>
          <p:nvGrpSpPr>
            <p:cNvPr id="49" name="그룹 48"/>
            <p:cNvGrpSpPr/>
            <p:nvPr/>
          </p:nvGrpSpPr>
          <p:grpSpPr>
            <a:xfrm>
              <a:off x="7033593" y="516660"/>
              <a:ext cx="3375327" cy="837978"/>
              <a:chOff x="7033593" y="516660"/>
              <a:chExt cx="3375327" cy="837978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7334301" y="528312"/>
                <a:ext cx="11794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bg1"/>
                    </a:solidFill>
                  </a:rPr>
                  <a:t>내가제일잘나가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1" name="그림 50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2583" y="516660"/>
                <a:ext cx="282791" cy="310078"/>
              </a:xfrm>
              <a:prstGeom prst="rect">
                <a:avLst/>
              </a:prstGeom>
            </p:spPr>
          </p:pic>
          <p:pic>
            <p:nvPicPr>
              <p:cNvPr id="52" name="그림 51"/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580428"/>
                <a:ext cx="233708" cy="213624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9047850" y="528312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>
                    <a:solidFill>
                      <a:schemeClr val="accent4"/>
                    </a:solidFill>
                  </a:rPr>
                  <a:t>우주최강</a:t>
                </a:r>
              </a:p>
            </p:txBody>
          </p:sp>
          <p:pic>
            <p:nvPicPr>
              <p:cNvPr id="54" name="그림 5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833" y="531142"/>
                <a:ext cx="252795" cy="277188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7169434" y="789922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accent4"/>
                    </a:solidFill>
                  </a:rPr>
                  <a:t>구렛나루는남겨줘</a:t>
                </a:r>
                <a:endParaRPr lang="ko-KR" altLang="en-US" sz="11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57" name="그림 5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3593" y="792752"/>
                <a:ext cx="252795" cy="277188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9047850" y="808330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 err="1">
                    <a:solidFill>
                      <a:schemeClr val="bg1"/>
                    </a:solidFill>
                  </a:rPr>
                  <a:t>잘생겨서피곤해요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0" name="그림 59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4939" y="790676"/>
                <a:ext cx="254688" cy="279264"/>
              </a:xfrm>
              <a:prstGeom prst="rect">
                <a:avLst/>
              </a:prstGeom>
            </p:spPr>
          </p:pic>
          <p:pic>
            <p:nvPicPr>
              <p:cNvPr id="61" name="그림 60"/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813915"/>
                <a:ext cx="233708" cy="213624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7169434" y="1074620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accent4"/>
                    </a:solidFill>
                  </a:rPr>
                  <a:t>보이드</a:t>
                </a:r>
                <a:endParaRPr lang="ko-KR" altLang="en-US" sz="11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63" name="그림 6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5844" y="1077450"/>
                <a:ext cx="252795" cy="277188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9047850" y="1093028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 err="1">
                    <a:solidFill>
                      <a:schemeClr val="bg1"/>
                    </a:solidFill>
                  </a:rPr>
                  <a:t>페이탈코드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5" name="그림 64"/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1098613"/>
                <a:ext cx="233708" cy="213624"/>
              </a:xfrm>
              <a:prstGeom prst="rect">
                <a:avLst/>
              </a:prstGeom>
            </p:spPr>
          </p:pic>
          <p:pic>
            <p:nvPicPr>
              <p:cNvPr id="66" name="그림 65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627" y="1067864"/>
                <a:ext cx="226756" cy="2486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52683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80739" y="473415"/>
            <a:ext cx="10591930" cy="5970278"/>
            <a:chOff x="780739" y="473415"/>
            <a:chExt cx="10591930" cy="5970278"/>
          </a:xfrm>
        </p:grpSpPr>
        <p:grpSp>
          <p:nvGrpSpPr>
            <p:cNvPr id="7" name="그룹 6"/>
            <p:cNvGrpSpPr/>
            <p:nvPr/>
          </p:nvGrpSpPr>
          <p:grpSpPr>
            <a:xfrm>
              <a:off x="780739" y="473415"/>
              <a:ext cx="10591930" cy="5970278"/>
              <a:chOff x="780739" y="473415"/>
              <a:chExt cx="10591930" cy="5970278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780739" y="473415"/>
                <a:ext cx="10591930" cy="5926950"/>
                <a:chOff x="780739" y="473415"/>
                <a:chExt cx="10591930" cy="5926950"/>
              </a:xfrm>
            </p:grpSpPr>
            <p:pic>
              <p:nvPicPr>
                <p:cNvPr id="47" name="그림 4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4643" y="473415"/>
                  <a:ext cx="10515556" cy="5926950"/>
                </a:xfrm>
                <a:prstGeom prst="rect">
                  <a:avLst/>
                </a:prstGeom>
              </p:spPr>
            </p:pic>
            <p:grpSp>
              <p:nvGrpSpPr>
                <p:cNvPr id="13" name="그룹 12"/>
                <p:cNvGrpSpPr/>
                <p:nvPr/>
              </p:nvGrpSpPr>
              <p:grpSpPr>
                <a:xfrm>
                  <a:off x="1416144" y="1505597"/>
                  <a:ext cx="1179419" cy="812710"/>
                  <a:chOff x="1416144" y="1505597"/>
                  <a:chExt cx="1179419" cy="812710"/>
                </a:xfrm>
              </p:grpSpPr>
              <p:pic>
                <p:nvPicPr>
                  <p:cNvPr id="6" name="그림 5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505597"/>
                    <a:ext cx="1179419" cy="406355"/>
                  </a:xfrm>
                  <a:prstGeom prst="rect">
                    <a:avLst/>
                  </a:prstGeom>
                </p:spPr>
              </p:pic>
              <p:pic>
                <p:nvPicPr>
                  <p:cNvPr id="9" name="그림 8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911952"/>
                    <a:ext cx="1179419" cy="406355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1416144" y="1673124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1000" dirty="0" err="1">
                        <a:solidFill>
                          <a:schemeClr val="bg1"/>
                        </a:solidFill>
                      </a:rPr>
                      <a:t>내가제일잘나가</a:t>
                    </a:r>
                    <a:endParaRPr lang="ko-KR" altLang="en-US" sz="1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1416144" y="1904559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000" b="1" dirty="0">
                        <a:solidFill>
                          <a:schemeClr val="accent4"/>
                        </a:solidFill>
                      </a:rPr>
                      <a:t>13 K / 5D</a:t>
                    </a:r>
                    <a:endParaRPr lang="ko-KR" altLang="en-US" sz="1000" b="1" dirty="0">
                      <a:solidFill>
                        <a:schemeClr val="accent4"/>
                      </a:solidFill>
                    </a:endParaRPr>
                  </a:p>
                </p:txBody>
              </p:sp>
            </p:grpSp>
            <p:grpSp>
              <p:nvGrpSpPr>
                <p:cNvPr id="74" name="그룹 73"/>
                <p:cNvGrpSpPr/>
                <p:nvPr/>
              </p:nvGrpSpPr>
              <p:grpSpPr>
                <a:xfrm>
                  <a:off x="1416144" y="2199017"/>
                  <a:ext cx="1179419" cy="812710"/>
                  <a:chOff x="1416144" y="1505597"/>
                  <a:chExt cx="1179419" cy="812710"/>
                </a:xfrm>
              </p:grpSpPr>
              <p:pic>
                <p:nvPicPr>
                  <p:cNvPr id="75" name="그림 7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505597"/>
                    <a:ext cx="1179419" cy="406355"/>
                  </a:xfrm>
                  <a:prstGeom prst="rect">
                    <a:avLst/>
                  </a:prstGeom>
                </p:spPr>
              </p:pic>
              <p:pic>
                <p:nvPicPr>
                  <p:cNvPr id="76" name="그림 7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911952"/>
                    <a:ext cx="1179419" cy="406355"/>
                  </a:xfrm>
                  <a:prstGeom prst="rect">
                    <a:avLst/>
                  </a:prstGeom>
                </p:spPr>
              </p:pic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1416144" y="1673124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1000" dirty="0" err="1">
                        <a:solidFill>
                          <a:schemeClr val="bg1"/>
                        </a:solidFill>
                      </a:rPr>
                      <a:t>내가제일잘나가</a:t>
                    </a:r>
                    <a:endParaRPr lang="ko-KR" altLang="en-US" sz="1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1416144" y="1904559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000" b="1" dirty="0">
                        <a:solidFill>
                          <a:schemeClr val="accent4"/>
                        </a:solidFill>
                      </a:rPr>
                      <a:t>13 K / 5D</a:t>
                    </a:r>
                    <a:endParaRPr lang="ko-KR" altLang="en-US" sz="1000" b="1" dirty="0">
                      <a:solidFill>
                        <a:schemeClr val="accent4"/>
                      </a:solidFill>
                    </a:endParaRPr>
                  </a:p>
                </p:txBody>
              </p:sp>
            </p:grpSp>
            <p:grpSp>
              <p:nvGrpSpPr>
                <p:cNvPr id="79" name="그룹 78"/>
                <p:cNvGrpSpPr/>
                <p:nvPr/>
              </p:nvGrpSpPr>
              <p:grpSpPr>
                <a:xfrm>
                  <a:off x="1416144" y="2877197"/>
                  <a:ext cx="1179419" cy="812710"/>
                  <a:chOff x="1416144" y="1505597"/>
                  <a:chExt cx="1179419" cy="812710"/>
                </a:xfrm>
              </p:grpSpPr>
              <p:pic>
                <p:nvPicPr>
                  <p:cNvPr id="80" name="그림 79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505597"/>
                    <a:ext cx="1179419" cy="406355"/>
                  </a:xfrm>
                  <a:prstGeom prst="rect">
                    <a:avLst/>
                  </a:prstGeom>
                </p:spPr>
              </p:pic>
              <p:pic>
                <p:nvPicPr>
                  <p:cNvPr id="81" name="그림 80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911952"/>
                    <a:ext cx="1179419" cy="406355"/>
                  </a:xfrm>
                  <a:prstGeom prst="rect">
                    <a:avLst/>
                  </a:prstGeom>
                </p:spPr>
              </p:pic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1416144" y="1673124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1000" dirty="0" err="1">
                        <a:solidFill>
                          <a:schemeClr val="bg1"/>
                        </a:solidFill>
                      </a:rPr>
                      <a:t>내가제일잘나가</a:t>
                    </a:r>
                    <a:endParaRPr lang="ko-KR" altLang="en-US" sz="1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1416144" y="1904559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000" b="1" dirty="0">
                        <a:solidFill>
                          <a:schemeClr val="accent4"/>
                        </a:solidFill>
                      </a:rPr>
                      <a:t>13 K / 5D</a:t>
                    </a:r>
                    <a:endParaRPr lang="ko-KR" altLang="en-US" sz="1000" b="1" dirty="0">
                      <a:solidFill>
                        <a:schemeClr val="accent4"/>
                      </a:solidFill>
                    </a:endParaRPr>
                  </a:p>
                </p:txBody>
              </p:sp>
            </p:grpSp>
            <p:grpSp>
              <p:nvGrpSpPr>
                <p:cNvPr id="84" name="그룹 83"/>
                <p:cNvGrpSpPr/>
                <p:nvPr/>
              </p:nvGrpSpPr>
              <p:grpSpPr>
                <a:xfrm>
                  <a:off x="1416144" y="3547757"/>
                  <a:ext cx="1179419" cy="812710"/>
                  <a:chOff x="1416144" y="1505597"/>
                  <a:chExt cx="1179419" cy="812710"/>
                </a:xfrm>
              </p:grpSpPr>
              <p:pic>
                <p:nvPicPr>
                  <p:cNvPr id="85" name="그림 8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505597"/>
                    <a:ext cx="1179419" cy="406355"/>
                  </a:xfrm>
                  <a:prstGeom prst="rect">
                    <a:avLst/>
                  </a:prstGeom>
                </p:spPr>
              </p:pic>
              <p:pic>
                <p:nvPicPr>
                  <p:cNvPr id="86" name="그림 8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911952"/>
                    <a:ext cx="1179419" cy="406355"/>
                  </a:xfrm>
                  <a:prstGeom prst="rect">
                    <a:avLst/>
                  </a:prstGeom>
                </p:spPr>
              </p:pic>
              <p:sp>
                <p:nvSpPr>
                  <p:cNvPr id="87" name="TextBox 86"/>
                  <p:cNvSpPr txBox="1"/>
                  <p:nvPr/>
                </p:nvSpPr>
                <p:spPr>
                  <a:xfrm>
                    <a:off x="1416144" y="1673124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1000" dirty="0" err="1">
                        <a:solidFill>
                          <a:schemeClr val="bg1"/>
                        </a:solidFill>
                      </a:rPr>
                      <a:t>내가제일잘나가</a:t>
                    </a:r>
                    <a:endParaRPr lang="ko-KR" altLang="en-US" sz="1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1416144" y="1904559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000" b="1" dirty="0">
                        <a:solidFill>
                          <a:schemeClr val="accent4"/>
                        </a:solidFill>
                      </a:rPr>
                      <a:t>13 K / 5D</a:t>
                    </a:r>
                    <a:endParaRPr lang="ko-KR" altLang="en-US" sz="1000" b="1" dirty="0">
                      <a:solidFill>
                        <a:schemeClr val="accent4"/>
                      </a:solidFill>
                    </a:endParaRPr>
                  </a:p>
                </p:txBody>
              </p:sp>
            </p:grpSp>
            <p:grpSp>
              <p:nvGrpSpPr>
                <p:cNvPr id="89" name="그룹 88"/>
                <p:cNvGrpSpPr/>
                <p:nvPr/>
              </p:nvGrpSpPr>
              <p:grpSpPr>
                <a:xfrm>
                  <a:off x="1416144" y="4232426"/>
                  <a:ext cx="1179419" cy="812710"/>
                  <a:chOff x="1416144" y="1505597"/>
                  <a:chExt cx="1179419" cy="812710"/>
                </a:xfrm>
              </p:grpSpPr>
              <p:pic>
                <p:nvPicPr>
                  <p:cNvPr id="90" name="그림 89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505597"/>
                    <a:ext cx="1179419" cy="406355"/>
                  </a:xfrm>
                  <a:prstGeom prst="rect">
                    <a:avLst/>
                  </a:prstGeom>
                </p:spPr>
              </p:pic>
              <p:pic>
                <p:nvPicPr>
                  <p:cNvPr id="91" name="그림 90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911952"/>
                    <a:ext cx="1179419" cy="406355"/>
                  </a:xfrm>
                  <a:prstGeom prst="rect">
                    <a:avLst/>
                  </a:prstGeom>
                </p:spPr>
              </p:pic>
              <p:sp>
                <p:nvSpPr>
                  <p:cNvPr id="92" name="TextBox 91"/>
                  <p:cNvSpPr txBox="1"/>
                  <p:nvPr/>
                </p:nvSpPr>
                <p:spPr>
                  <a:xfrm>
                    <a:off x="1416144" y="1673124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1000" dirty="0" err="1">
                        <a:solidFill>
                          <a:schemeClr val="bg1"/>
                        </a:solidFill>
                      </a:rPr>
                      <a:t>내가제일잘나가</a:t>
                    </a:r>
                    <a:endParaRPr lang="ko-KR" altLang="en-US" sz="1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1416144" y="1904559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000" b="1" dirty="0">
                        <a:solidFill>
                          <a:schemeClr val="accent4"/>
                        </a:solidFill>
                      </a:rPr>
                      <a:t>13 K / 5D</a:t>
                    </a:r>
                    <a:endParaRPr lang="ko-KR" altLang="en-US" sz="1000" b="1" dirty="0">
                      <a:solidFill>
                        <a:schemeClr val="accent4"/>
                      </a:solidFill>
                    </a:endParaRPr>
                  </a:p>
                </p:txBody>
              </p:sp>
            </p:grpSp>
            <p:pic>
              <p:nvPicPr>
                <p:cNvPr id="16" name="그림 1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2025" y="1673124"/>
                  <a:ext cx="454119" cy="497938"/>
                </a:xfrm>
                <a:prstGeom prst="rect">
                  <a:avLst/>
                </a:prstGeom>
              </p:spPr>
            </p:pic>
            <p:pic>
              <p:nvPicPr>
                <p:cNvPr id="17" name="그림 16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5816" y="2325145"/>
                  <a:ext cx="480328" cy="526675"/>
                </a:xfrm>
                <a:prstGeom prst="rect">
                  <a:avLst/>
                </a:prstGeom>
              </p:spPr>
            </p:pic>
            <p:pic>
              <p:nvPicPr>
                <p:cNvPr id="20" name="그림 19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6313" y="2944444"/>
                  <a:ext cx="559334" cy="613305"/>
                </a:xfrm>
                <a:prstGeom prst="rect">
                  <a:avLst/>
                </a:prstGeom>
              </p:spPr>
            </p:pic>
            <p:pic>
              <p:nvPicPr>
                <p:cNvPr id="21" name="그림 20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6010" y="3689907"/>
                  <a:ext cx="481294" cy="527735"/>
                </a:xfrm>
                <a:prstGeom prst="rect">
                  <a:avLst/>
                </a:prstGeom>
              </p:spPr>
            </p:pic>
            <p:pic>
              <p:nvPicPr>
                <p:cNvPr id="94" name="그림 9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920" y="4343541"/>
                  <a:ext cx="480328" cy="526675"/>
                </a:xfrm>
                <a:prstGeom prst="rect">
                  <a:avLst/>
                </a:prstGeom>
              </p:spPr>
            </p:pic>
            <p:sp>
              <p:nvSpPr>
                <p:cNvPr id="95" name="TextBox 94"/>
                <p:cNvSpPr txBox="1"/>
                <p:nvPr/>
              </p:nvSpPr>
              <p:spPr>
                <a:xfrm>
                  <a:off x="780739" y="1414295"/>
                  <a:ext cx="3982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800" b="1" dirty="0">
                      <a:ln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1</a:t>
                  </a:r>
                  <a:endParaRPr lang="ko-KR" altLang="en-US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780739" y="2069673"/>
                  <a:ext cx="3982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800" b="1" dirty="0">
                      <a:ln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2</a:t>
                  </a:r>
                  <a:endParaRPr lang="ko-KR" altLang="en-US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780739" y="2757680"/>
                  <a:ext cx="3982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800" b="1" dirty="0">
                      <a:ln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3</a:t>
                  </a:r>
                  <a:endParaRPr lang="ko-KR" altLang="en-US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780739" y="3453674"/>
                  <a:ext cx="3982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800" b="1" dirty="0">
                      <a:ln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4</a:t>
                  </a:r>
                  <a:endParaRPr lang="ko-KR" altLang="en-US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780739" y="4122954"/>
                  <a:ext cx="3982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800" b="1" dirty="0">
                      <a:ln>
                        <a:solidFill>
                          <a:sysClr val="windowText" lastClr="000000"/>
                        </a:solidFill>
                      </a:ln>
                      <a:solidFill>
                        <a:schemeClr val="accent4"/>
                      </a:solidFill>
                    </a:rPr>
                    <a:t>5</a:t>
                  </a:r>
                  <a:endParaRPr lang="ko-KR" altLang="en-US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27" name="직사각형 26"/>
                <p:cNvSpPr/>
                <p:nvPr/>
              </p:nvSpPr>
              <p:spPr>
                <a:xfrm>
                  <a:off x="832174" y="2333090"/>
                  <a:ext cx="1763389" cy="565574"/>
                </a:xfrm>
                <a:prstGeom prst="rect">
                  <a:avLst/>
                </a:prstGeom>
                <a:noFill/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714889" y="565128"/>
                  <a:ext cx="27750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4 : 59</a:t>
                  </a:r>
                  <a:endParaRPr lang="ko-KR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3" name="그림 4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10571" y="473415"/>
                  <a:ext cx="454119" cy="497938"/>
                </a:xfrm>
                <a:prstGeom prst="rect">
                  <a:avLst/>
                </a:prstGeom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</p:pic>
            <p:pic>
              <p:nvPicPr>
                <p:cNvPr id="44" name="그림 43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84379" y="5744829"/>
                  <a:ext cx="559334" cy="613305"/>
                </a:xfrm>
                <a:prstGeom prst="rect">
                  <a:avLst/>
                </a:prstGeom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</p:pic>
            <p:pic>
              <p:nvPicPr>
                <p:cNvPr id="45" name="그림 4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0431" y="5872630"/>
                  <a:ext cx="481294" cy="527735"/>
                </a:xfrm>
                <a:prstGeom prst="rect">
                  <a:avLst/>
                </a:prstGeom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</p:pic>
            <p:pic>
              <p:nvPicPr>
                <p:cNvPr id="46" name="그림 4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92341" y="1339485"/>
                  <a:ext cx="480328" cy="526675"/>
                </a:xfrm>
                <a:prstGeom prst="rect">
                  <a:avLst/>
                </a:prstGeom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</p:pic>
          </p:grpSp>
          <p:grpSp>
            <p:nvGrpSpPr>
              <p:cNvPr id="48" name="그룹 47"/>
              <p:cNvGrpSpPr/>
              <p:nvPr/>
            </p:nvGrpSpPr>
            <p:grpSpPr>
              <a:xfrm>
                <a:off x="981575" y="5630983"/>
                <a:ext cx="2227953" cy="812710"/>
                <a:chOff x="981575" y="5630983"/>
                <a:chExt cx="2227953" cy="812710"/>
              </a:xfrm>
            </p:grpSpPr>
            <p:pic>
              <p:nvPicPr>
                <p:cNvPr id="49" name="그림 48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1182" y="5738452"/>
                  <a:ext cx="629103" cy="629103"/>
                </a:xfrm>
                <a:prstGeom prst="rect">
                  <a:avLst/>
                </a:prstGeom>
              </p:spPr>
            </p:pic>
            <p:sp>
              <p:nvSpPr>
                <p:cNvPr id="50" name="L 도형 49"/>
                <p:cNvSpPr/>
                <p:nvPr/>
              </p:nvSpPr>
              <p:spPr>
                <a:xfrm rot="2700000">
                  <a:off x="981575" y="5852835"/>
                  <a:ext cx="394888" cy="394888"/>
                </a:xfrm>
                <a:prstGeom prst="corner">
                  <a:avLst>
                    <a:gd name="adj1" fmla="val 22500"/>
                    <a:gd name="adj2" fmla="val 21250"/>
                  </a:avLst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" name="L 도형 50"/>
                <p:cNvSpPr/>
                <p:nvPr/>
              </p:nvSpPr>
              <p:spPr>
                <a:xfrm rot="13500000">
                  <a:off x="2814640" y="5852835"/>
                  <a:ext cx="394888" cy="394888"/>
                </a:xfrm>
                <a:prstGeom prst="corner">
                  <a:avLst>
                    <a:gd name="adj1" fmla="val 22500"/>
                    <a:gd name="adj2" fmla="val 21250"/>
                  </a:avLst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52" name="그룹 51"/>
                <p:cNvGrpSpPr/>
                <p:nvPr/>
              </p:nvGrpSpPr>
              <p:grpSpPr>
                <a:xfrm>
                  <a:off x="1732774" y="5630983"/>
                  <a:ext cx="1179419" cy="812710"/>
                  <a:chOff x="1416144" y="1505597"/>
                  <a:chExt cx="1179419" cy="812710"/>
                </a:xfrm>
              </p:grpSpPr>
              <p:pic>
                <p:nvPicPr>
                  <p:cNvPr id="54" name="그림 53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505597"/>
                    <a:ext cx="1179419" cy="406355"/>
                  </a:xfrm>
                  <a:prstGeom prst="rect">
                    <a:avLst/>
                  </a:prstGeom>
                </p:spPr>
              </p:pic>
              <p:pic>
                <p:nvPicPr>
                  <p:cNvPr id="55" name="그림 54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144" y="1911952"/>
                    <a:ext cx="1179419" cy="406355"/>
                  </a:xfrm>
                  <a:prstGeom prst="rect">
                    <a:avLst/>
                  </a:prstGeom>
                </p:spPr>
              </p:pic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1416144" y="1673124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1000" dirty="0" err="1">
                        <a:solidFill>
                          <a:schemeClr val="bg1"/>
                        </a:solidFill>
                      </a:rPr>
                      <a:t>내가제일잘나가</a:t>
                    </a:r>
                    <a:endParaRPr lang="ko-KR" altLang="en-US" sz="1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1416144" y="1904559"/>
                    <a:ext cx="11794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000" b="1" dirty="0">
                        <a:solidFill>
                          <a:schemeClr val="accent4"/>
                        </a:solidFill>
                      </a:rPr>
                      <a:t>13 K / 5D</a:t>
                    </a:r>
                    <a:endParaRPr lang="ko-KR" altLang="en-US" sz="1000" b="1" dirty="0">
                      <a:solidFill>
                        <a:schemeClr val="accent4"/>
                      </a:solidFill>
                    </a:endParaRPr>
                  </a:p>
                </p:txBody>
              </p:sp>
            </p:grpSp>
            <p:pic>
              <p:nvPicPr>
                <p:cNvPr id="53" name="그림 52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1689" y="5765497"/>
                  <a:ext cx="480328" cy="526675"/>
                </a:xfrm>
                <a:prstGeom prst="rect">
                  <a:avLst/>
                </a:prstGeom>
              </p:spPr>
            </p:pic>
          </p:grpSp>
          <p:pic>
            <p:nvPicPr>
              <p:cNvPr id="58" name="그림 5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4693" y="1076762"/>
                <a:ext cx="567474" cy="567474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5801761" y="1139623"/>
                <a:ext cx="453337" cy="453337"/>
              </a:xfrm>
              <a:prstGeom prst="rect">
                <a:avLst/>
              </a:prstGeom>
            </p:spPr>
          </p:pic>
        </p:grpSp>
        <p:grpSp>
          <p:nvGrpSpPr>
            <p:cNvPr id="59" name="그룹 58"/>
            <p:cNvGrpSpPr/>
            <p:nvPr/>
          </p:nvGrpSpPr>
          <p:grpSpPr>
            <a:xfrm>
              <a:off x="7033593" y="516660"/>
              <a:ext cx="3375327" cy="837978"/>
              <a:chOff x="7033593" y="516660"/>
              <a:chExt cx="3375327" cy="837978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7334301" y="528312"/>
                <a:ext cx="11794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bg1"/>
                    </a:solidFill>
                  </a:rPr>
                  <a:t>내가제일잘나가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2" name="그림 6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2583" y="516660"/>
                <a:ext cx="282791" cy="310078"/>
              </a:xfrm>
              <a:prstGeom prst="rect">
                <a:avLst/>
              </a:prstGeom>
            </p:spPr>
          </p:pic>
          <p:pic>
            <p:nvPicPr>
              <p:cNvPr id="63" name="그림 62"/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580428"/>
                <a:ext cx="233708" cy="213624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9047850" y="528312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>
                    <a:solidFill>
                      <a:schemeClr val="accent4"/>
                    </a:solidFill>
                  </a:rPr>
                  <a:t>우주최강</a:t>
                </a:r>
              </a:p>
            </p:txBody>
          </p:sp>
          <p:pic>
            <p:nvPicPr>
              <p:cNvPr id="65" name="그림 6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833" y="531142"/>
                <a:ext cx="252795" cy="277188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7169434" y="789922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accent4"/>
                    </a:solidFill>
                  </a:rPr>
                  <a:t>구렛나루는남겨줘</a:t>
                </a:r>
                <a:endParaRPr lang="ko-KR" altLang="en-US" sz="11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67" name="그림 6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3593" y="792752"/>
                <a:ext cx="252795" cy="277188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9047850" y="808330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 err="1">
                    <a:solidFill>
                      <a:schemeClr val="bg1"/>
                    </a:solidFill>
                  </a:rPr>
                  <a:t>잘생겨서피곤해요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9" name="그림 6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4939" y="790676"/>
                <a:ext cx="254688" cy="279264"/>
              </a:xfrm>
              <a:prstGeom prst="rect">
                <a:avLst/>
              </a:prstGeom>
            </p:spPr>
          </p:pic>
          <p:pic>
            <p:nvPicPr>
              <p:cNvPr id="70" name="그림 69"/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813915"/>
                <a:ext cx="233708" cy="213624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7169434" y="1074620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accent4"/>
                    </a:solidFill>
                  </a:rPr>
                  <a:t>보이드</a:t>
                </a:r>
                <a:endParaRPr lang="ko-KR" altLang="en-US" sz="11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72" name="그림 7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5844" y="1077450"/>
                <a:ext cx="252795" cy="277188"/>
              </a:xfrm>
              <a:prstGeom prst="rect">
                <a:avLst/>
              </a:prstGeom>
            </p:spPr>
          </p:pic>
          <p:sp>
            <p:nvSpPr>
              <p:cNvPr id="100" name="TextBox 99"/>
              <p:cNvSpPr txBox="1"/>
              <p:nvPr/>
            </p:nvSpPr>
            <p:spPr>
              <a:xfrm>
                <a:off x="9047850" y="1093028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 err="1">
                    <a:solidFill>
                      <a:schemeClr val="bg1"/>
                    </a:solidFill>
                  </a:rPr>
                  <a:t>페이탈코드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1" name="그림 100"/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1098613"/>
                <a:ext cx="233708" cy="213624"/>
              </a:xfrm>
              <a:prstGeom prst="rect">
                <a:avLst/>
              </a:prstGeom>
            </p:spPr>
          </p:pic>
          <p:pic>
            <p:nvPicPr>
              <p:cNvPr id="102" name="그림 101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627" y="1067864"/>
                <a:ext cx="226756" cy="2486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0904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80739" y="473415"/>
            <a:ext cx="10591930" cy="5926950"/>
            <a:chOff x="780739" y="473415"/>
            <a:chExt cx="10591930" cy="5926950"/>
          </a:xfrm>
        </p:grpSpPr>
        <p:grpSp>
          <p:nvGrpSpPr>
            <p:cNvPr id="8" name="그룹 7"/>
            <p:cNvGrpSpPr/>
            <p:nvPr/>
          </p:nvGrpSpPr>
          <p:grpSpPr>
            <a:xfrm>
              <a:off x="780739" y="473415"/>
              <a:ext cx="10591930" cy="5926950"/>
              <a:chOff x="780739" y="473415"/>
              <a:chExt cx="10591930" cy="5926950"/>
            </a:xfrm>
          </p:grpSpPr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061" y="473415"/>
                <a:ext cx="10502720" cy="5926950"/>
              </a:xfrm>
              <a:prstGeom prst="rect">
                <a:avLst/>
              </a:prstGeom>
            </p:spPr>
          </p:pic>
          <p:grpSp>
            <p:nvGrpSpPr>
              <p:cNvPr id="13" name="그룹 12"/>
              <p:cNvGrpSpPr/>
              <p:nvPr/>
            </p:nvGrpSpPr>
            <p:grpSpPr>
              <a:xfrm>
                <a:off x="1416144" y="15055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6" name="그림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" name="그림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74" name="그룹 73"/>
              <p:cNvGrpSpPr/>
              <p:nvPr/>
            </p:nvGrpSpPr>
            <p:grpSpPr>
              <a:xfrm>
                <a:off x="1416144" y="1180061"/>
                <a:ext cx="7392069" cy="1831666"/>
                <a:chOff x="1416144" y="486641"/>
                <a:chExt cx="7392069" cy="1831666"/>
              </a:xfrm>
            </p:grpSpPr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76" name="그림 7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77" name="TextBox 7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3396627" y="486641"/>
                  <a:ext cx="541158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리더가 </a:t>
                  </a:r>
                  <a:r>
                    <a:rPr lang="ko-KR" altLang="en-US" sz="1600" b="1" dirty="0" err="1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잘생겨서피곤해요</a:t>
                  </a:r>
                  <a:r>
                    <a:rPr lang="ko-KR" altLang="en-US" sz="1600" b="1" dirty="0" err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님으로</a:t>
                  </a:r>
                  <a:r>
                    <a:rPr lang="ko-KR" alt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변경되었습니다</a:t>
                  </a:r>
                  <a:r>
                    <a:rPr lang="en-US" altLang="ko-KR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.</a:t>
                  </a:r>
                  <a:endParaRPr lang="ko-KR" alt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79" name="그룹 78"/>
              <p:cNvGrpSpPr/>
              <p:nvPr/>
            </p:nvGrpSpPr>
            <p:grpSpPr>
              <a:xfrm>
                <a:off x="1416144" y="28771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0" name="그림 7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1" name="그림 8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2" name="TextBox 8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4" name="그룹 83"/>
              <p:cNvGrpSpPr/>
              <p:nvPr/>
            </p:nvGrpSpPr>
            <p:grpSpPr>
              <a:xfrm>
                <a:off x="1416144" y="354775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5" name="그림 8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6" name="그림 8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7" name="TextBox 8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9" name="그룹 88"/>
              <p:cNvGrpSpPr/>
              <p:nvPr/>
            </p:nvGrpSpPr>
            <p:grpSpPr>
              <a:xfrm>
                <a:off x="1416144" y="4232426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90" name="그림 8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1" name="그림 9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92" name="TextBox 9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025" y="1673124"/>
                <a:ext cx="454119" cy="497938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16" y="2325145"/>
                <a:ext cx="480328" cy="526675"/>
              </a:xfrm>
              <a:prstGeom prst="rect">
                <a:avLst/>
              </a:prstGeom>
            </p:spPr>
          </p:pic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313" y="2944444"/>
                <a:ext cx="559334" cy="613305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010" y="3689907"/>
                <a:ext cx="481294" cy="527735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920" y="4343541"/>
                <a:ext cx="480328" cy="526675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780739" y="1414295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1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80739" y="2069673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2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80739" y="2757680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3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80739" y="345367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4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80739" y="412295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832174" y="2333090"/>
                <a:ext cx="1763389" cy="565574"/>
              </a:xfrm>
              <a:prstGeom prst="rect">
                <a:avLst/>
              </a:prstGeom>
              <a:noFill/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714889" y="565128"/>
                <a:ext cx="27750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 : 59</a:t>
                </a:r>
                <a:endParaRPr lang="ko-KR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0571" y="473415"/>
                <a:ext cx="454119" cy="497938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4379" y="5744829"/>
                <a:ext cx="559334" cy="613305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0431" y="5872630"/>
                <a:ext cx="481294" cy="527735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2341" y="1339485"/>
                <a:ext cx="480328" cy="526675"/>
              </a:xfrm>
              <a:prstGeom prst="rect">
                <a:avLst/>
              </a:prstGeom>
              <a:effectLst>
                <a:glow rad="101600">
                  <a:srgbClr val="FF0000">
                    <a:alpha val="60000"/>
                  </a:srgbClr>
                </a:glow>
              </a:effectLst>
            </p:spPr>
          </p:pic>
        </p:grpSp>
        <p:grpSp>
          <p:nvGrpSpPr>
            <p:cNvPr id="48" name="그룹 47"/>
            <p:cNvGrpSpPr/>
            <p:nvPr/>
          </p:nvGrpSpPr>
          <p:grpSpPr>
            <a:xfrm>
              <a:off x="7033593" y="516660"/>
              <a:ext cx="3375327" cy="837978"/>
              <a:chOff x="7033593" y="516660"/>
              <a:chExt cx="3375327" cy="837978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7334301" y="528312"/>
                <a:ext cx="11794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bg1"/>
                    </a:solidFill>
                  </a:rPr>
                  <a:t>내가제일잘나가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1" name="그림 50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2583" y="516660"/>
                <a:ext cx="282791" cy="310078"/>
              </a:xfrm>
              <a:prstGeom prst="rect">
                <a:avLst/>
              </a:prstGeom>
            </p:spPr>
          </p:pic>
          <p:pic>
            <p:nvPicPr>
              <p:cNvPr id="52" name="그림 51"/>
              <p:cNvPicPr>
                <a:picLocks noChangeAspect="1"/>
              </p:cNvPicPr>
              <p:nvPr/>
            </p:nvPicPr>
            <p:blipFill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580428"/>
                <a:ext cx="233708" cy="213624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9047850" y="528312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>
                    <a:solidFill>
                      <a:schemeClr val="accent4"/>
                    </a:solidFill>
                  </a:rPr>
                  <a:t>우주최강</a:t>
                </a:r>
              </a:p>
            </p:txBody>
          </p:sp>
          <p:pic>
            <p:nvPicPr>
              <p:cNvPr id="54" name="그림 5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833" y="531142"/>
                <a:ext cx="252795" cy="277188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7169434" y="789922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accent4"/>
                    </a:solidFill>
                  </a:rPr>
                  <a:t>구렛나루는남겨줘</a:t>
                </a:r>
                <a:endParaRPr lang="ko-KR" altLang="en-US" sz="11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56" name="그림 5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3593" y="792752"/>
                <a:ext cx="252795" cy="277188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9047850" y="808330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 err="1">
                    <a:solidFill>
                      <a:schemeClr val="bg1"/>
                    </a:solidFill>
                  </a:rPr>
                  <a:t>잘생겨서피곤해요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8" name="그림 57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4939" y="790676"/>
                <a:ext cx="254688" cy="279264"/>
              </a:xfrm>
              <a:prstGeom prst="rect">
                <a:avLst/>
              </a:prstGeom>
            </p:spPr>
          </p:pic>
          <p:pic>
            <p:nvPicPr>
              <p:cNvPr id="59" name="그림 58"/>
              <p:cNvPicPr>
                <a:picLocks noChangeAspect="1"/>
              </p:cNvPicPr>
              <p:nvPr/>
            </p:nvPicPr>
            <p:blipFill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813915"/>
                <a:ext cx="233708" cy="213624"/>
              </a:xfrm>
              <a:prstGeom prst="rect">
                <a:avLst/>
              </a:prstGeom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7169434" y="1074620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100" b="1" dirty="0" err="1">
                    <a:solidFill>
                      <a:schemeClr val="accent4"/>
                    </a:solidFill>
                  </a:rPr>
                  <a:t>보이드</a:t>
                </a:r>
                <a:endParaRPr lang="ko-KR" altLang="en-US" sz="11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61" name="그림 6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5844" y="1077450"/>
                <a:ext cx="252795" cy="277188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9047850" y="1093028"/>
                <a:ext cx="13610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 err="1">
                    <a:solidFill>
                      <a:schemeClr val="bg1"/>
                    </a:solidFill>
                  </a:rPr>
                  <a:t>페이탈코드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3" name="그림 62"/>
              <p:cNvPicPr>
                <a:picLocks noChangeAspect="1"/>
              </p:cNvPicPr>
              <p:nvPr/>
            </p:nvPicPr>
            <p:blipFill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6654" y="1098613"/>
                <a:ext cx="233708" cy="213624"/>
              </a:xfrm>
              <a:prstGeom prst="rect">
                <a:avLst/>
              </a:prstGeom>
            </p:spPr>
          </p:pic>
          <p:pic>
            <p:nvPicPr>
              <p:cNvPr id="64" name="그림 63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627" y="1067864"/>
                <a:ext cx="226756" cy="2486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115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80739" y="473415"/>
            <a:ext cx="10591930" cy="5926950"/>
            <a:chOff x="780739" y="473415"/>
            <a:chExt cx="10591930" cy="5926950"/>
          </a:xfrm>
        </p:grpSpPr>
        <p:grpSp>
          <p:nvGrpSpPr>
            <p:cNvPr id="28" name="그룹 27"/>
            <p:cNvGrpSpPr/>
            <p:nvPr/>
          </p:nvGrpSpPr>
          <p:grpSpPr>
            <a:xfrm>
              <a:off x="780739" y="473415"/>
              <a:ext cx="10591930" cy="5926950"/>
              <a:chOff x="780739" y="473415"/>
              <a:chExt cx="10591930" cy="5926950"/>
            </a:xfrm>
          </p:grpSpPr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174" y="473415"/>
                <a:ext cx="10540495" cy="5926950"/>
              </a:xfrm>
              <a:prstGeom prst="rect">
                <a:avLst/>
              </a:prstGeom>
            </p:spPr>
          </p:pic>
          <p:grpSp>
            <p:nvGrpSpPr>
              <p:cNvPr id="13" name="그룹 12"/>
              <p:cNvGrpSpPr/>
              <p:nvPr/>
            </p:nvGrpSpPr>
            <p:grpSpPr>
              <a:xfrm>
                <a:off x="1416144" y="15055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6" name="그림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" name="그림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74" name="그룹 73"/>
              <p:cNvGrpSpPr/>
              <p:nvPr/>
            </p:nvGrpSpPr>
            <p:grpSpPr>
              <a:xfrm>
                <a:off x="1416144" y="219901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76" name="그림 7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77" name="TextBox 7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79" name="그룹 78"/>
              <p:cNvGrpSpPr/>
              <p:nvPr/>
            </p:nvGrpSpPr>
            <p:grpSpPr>
              <a:xfrm>
                <a:off x="1416144" y="28771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0" name="그림 7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1" name="그림 8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2" name="TextBox 8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4" name="그룹 83"/>
              <p:cNvGrpSpPr/>
              <p:nvPr/>
            </p:nvGrpSpPr>
            <p:grpSpPr>
              <a:xfrm>
                <a:off x="1416144" y="354775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5" name="그림 8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6" name="그림 8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7" name="TextBox 8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9" name="그룹 88"/>
              <p:cNvGrpSpPr/>
              <p:nvPr/>
            </p:nvGrpSpPr>
            <p:grpSpPr>
              <a:xfrm>
                <a:off x="1416144" y="4232426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90" name="그림 8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1" name="그림 9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92" name="TextBox 9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025" y="1673124"/>
                <a:ext cx="454119" cy="497938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16" y="2325145"/>
                <a:ext cx="480328" cy="526675"/>
              </a:xfrm>
              <a:prstGeom prst="rect">
                <a:avLst/>
              </a:prstGeom>
            </p:spPr>
          </p:pic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313" y="2944444"/>
                <a:ext cx="559334" cy="613305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010" y="3689907"/>
                <a:ext cx="481294" cy="527735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920" y="4343541"/>
                <a:ext cx="480328" cy="526675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780739" y="1414295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1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80739" y="2069673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2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80739" y="2757680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3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80739" y="345367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4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80739" y="412295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832174" y="2333090"/>
                <a:ext cx="1763389" cy="565574"/>
              </a:xfrm>
              <a:prstGeom prst="rect">
                <a:avLst/>
              </a:prstGeom>
              <a:noFill/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0" name="직사각형 39"/>
            <p:cNvSpPr/>
            <p:nvPr/>
          </p:nvSpPr>
          <p:spPr>
            <a:xfrm>
              <a:off x="846989" y="473415"/>
              <a:ext cx="10498018" cy="591644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61852" y="2642938"/>
              <a:ext cx="606829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Game End</a:t>
              </a:r>
              <a:endParaRPr lang="ko-KR" alt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148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1450260" y="650733"/>
            <a:ext cx="9676288" cy="5680609"/>
            <a:chOff x="1450260" y="650733"/>
            <a:chExt cx="9676288" cy="5680609"/>
          </a:xfrm>
        </p:grpSpPr>
        <p:sp>
          <p:nvSpPr>
            <p:cNvPr id="48" name="직사각형 47"/>
            <p:cNvSpPr/>
            <p:nvPr/>
          </p:nvSpPr>
          <p:spPr>
            <a:xfrm>
              <a:off x="1615955" y="650733"/>
              <a:ext cx="9510593" cy="5680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9" name="그룹 48"/>
            <p:cNvGrpSpPr/>
            <p:nvPr/>
          </p:nvGrpSpPr>
          <p:grpSpPr>
            <a:xfrm>
              <a:off x="1615955" y="650733"/>
              <a:ext cx="904823" cy="502564"/>
              <a:chOff x="1615955" y="650733"/>
              <a:chExt cx="904823" cy="502564"/>
            </a:xfrm>
          </p:grpSpPr>
          <p:sp>
            <p:nvSpPr>
              <p:cNvPr id="89" name="직사각형 88"/>
              <p:cNvSpPr/>
              <p:nvPr/>
            </p:nvSpPr>
            <p:spPr>
              <a:xfrm>
                <a:off x="1615955" y="650733"/>
                <a:ext cx="904823" cy="5025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왼쪽 화살표 89"/>
              <p:cNvSpPr/>
              <p:nvPr/>
            </p:nvSpPr>
            <p:spPr>
              <a:xfrm>
                <a:off x="1755328" y="729020"/>
                <a:ext cx="626076" cy="345989"/>
              </a:xfrm>
              <a:prstGeom prst="lef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0" name="직사각형 49"/>
            <p:cNvSpPr/>
            <p:nvPr/>
          </p:nvSpPr>
          <p:spPr>
            <a:xfrm>
              <a:off x="5165124" y="729020"/>
              <a:ext cx="1886464" cy="42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err="1">
                  <a:solidFill>
                    <a:schemeClr val="tx1"/>
                  </a:solidFill>
                </a:rPr>
                <a:t>내길드</a:t>
              </a:r>
              <a:r>
                <a:rPr lang="ko-KR" altLang="en-US" sz="1600" dirty="0">
                  <a:solidFill>
                    <a:schemeClr val="tx1"/>
                  </a:solidFill>
                </a:rPr>
                <a:t> 정보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1755328" y="1282987"/>
              <a:ext cx="1440953" cy="355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tx1"/>
                  </a:solidFill>
                </a:rPr>
                <a:t>길드정보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5257800" y="1295400"/>
              <a:ext cx="5806440" cy="4457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684020" y="1698071"/>
              <a:ext cx="3481104" cy="4565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5257800" y="5825280"/>
              <a:ext cx="1873250" cy="43836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tx1"/>
                  </a:solidFill>
                </a:rPr>
                <a:t>길드 </a:t>
              </a:r>
              <a:r>
                <a:rPr lang="ko-KR" altLang="en-US" sz="1600" dirty="0" err="1">
                  <a:solidFill>
                    <a:schemeClr val="tx1"/>
                  </a:solidFill>
                </a:rPr>
                <a:t>용맹전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9190990" y="5825280"/>
              <a:ext cx="1873250" cy="43836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err="1">
                  <a:solidFill>
                    <a:schemeClr val="tx1"/>
                  </a:solidFill>
                </a:rPr>
                <a:t>길드전</a:t>
              </a:r>
              <a:r>
                <a:rPr lang="ko-KR" altLang="en-US" sz="1600" dirty="0">
                  <a:solidFill>
                    <a:schemeClr val="tx1"/>
                  </a:solidFill>
                </a:rPr>
                <a:t> 입장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84020" y="1707262"/>
              <a:ext cx="34811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>
                  <a:solidFill>
                    <a:schemeClr val="accent2"/>
                  </a:solidFill>
                </a:rPr>
                <a:t>Lv.32 </a:t>
              </a:r>
              <a:r>
                <a:rPr lang="ko-KR" altLang="en-US" sz="1600" b="1" dirty="0" err="1">
                  <a:solidFill>
                    <a:schemeClr val="accent2"/>
                  </a:solidFill>
                </a:rPr>
                <a:t>구렛나루는남겨줘</a:t>
              </a:r>
              <a:endParaRPr lang="en-US" altLang="ko-KR" sz="1600" b="1" dirty="0">
                <a:solidFill>
                  <a:schemeClr val="accent2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tx1"/>
                  </a:solidFill>
                </a:rPr>
                <a:t>Lv.50 </a:t>
              </a:r>
              <a:r>
                <a:rPr lang="ko-KR" altLang="en-US" sz="1200" b="1" dirty="0" err="1">
                  <a:solidFill>
                    <a:schemeClr val="tx1"/>
                  </a:solidFill>
                </a:rPr>
                <a:t>잘생겨서피곤해요</a:t>
              </a:r>
              <a:endParaRPr lang="en-US" altLang="ko-KR" sz="1200" dirty="0">
                <a:solidFill>
                  <a:schemeClr val="tx1"/>
                </a:solidFill>
              </a:endParaRPr>
            </a:p>
          </p:txBody>
        </p:sp>
        <p:pic>
          <p:nvPicPr>
            <p:cNvPr id="57" name="그림 5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-1"/>
            <a:stretch/>
          </p:blipFill>
          <p:spPr>
            <a:xfrm>
              <a:off x="2556556" y="3702110"/>
              <a:ext cx="1777137" cy="1775389"/>
            </a:xfrm>
            <a:prstGeom prst="rect">
              <a:avLst/>
            </a:prstGeom>
          </p:spPr>
        </p:pic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042" y="2444295"/>
              <a:ext cx="390036" cy="390036"/>
            </a:xfrm>
            <a:prstGeom prst="rect">
              <a:avLst/>
            </a:prstGeom>
          </p:spPr>
        </p:pic>
        <p:pic>
          <p:nvPicPr>
            <p:cNvPr id="59" name="그림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331" y="2455117"/>
              <a:ext cx="390036" cy="390036"/>
            </a:xfrm>
            <a:prstGeom prst="rect">
              <a:avLst/>
            </a:prstGeom>
          </p:spPr>
        </p:pic>
        <p:pic>
          <p:nvPicPr>
            <p:cNvPr id="60" name="그림 5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330" y="2444295"/>
              <a:ext cx="390036" cy="390036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684021" y="2857191"/>
              <a:ext cx="17843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400" b="1" dirty="0">
                  <a:solidFill>
                    <a:srgbClr val="00B0F0"/>
                  </a:solidFill>
                </a:rPr>
                <a:t>길드랭킹</a:t>
              </a:r>
              <a:endParaRPr lang="en-US" altLang="ko-KR" sz="1400" b="1" dirty="0">
                <a:solidFill>
                  <a:srgbClr val="00B0F0"/>
                </a:solidFill>
              </a:endParaRPr>
            </a:p>
            <a:p>
              <a:pPr algn="r"/>
              <a:r>
                <a:rPr lang="ko-KR" altLang="en-US" sz="1400" b="1" dirty="0" err="1">
                  <a:solidFill>
                    <a:srgbClr val="00B0F0"/>
                  </a:solidFill>
                </a:rPr>
                <a:t>길드경험치</a:t>
              </a:r>
              <a:endParaRPr lang="en-US" altLang="ko-KR" sz="1400" b="1" dirty="0">
                <a:solidFill>
                  <a:srgbClr val="00B0F0"/>
                </a:solidFill>
              </a:endParaRPr>
            </a:p>
            <a:p>
              <a:pPr algn="r"/>
              <a:r>
                <a:rPr lang="ko-KR" altLang="en-US" sz="1400" b="1" dirty="0" err="1">
                  <a:solidFill>
                    <a:srgbClr val="00B0F0"/>
                  </a:solidFill>
                </a:rPr>
                <a:t>길드원</a:t>
              </a:r>
              <a:endParaRPr lang="en-US" altLang="ko-KR" sz="1100" dirty="0">
                <a:solidFill>
                  <a:srgbClr val="00B0F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68373" y="2857623"/>
              <a:ext cx="16967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rgbClr val="00B0F0"/>
                  </a:solidFill>
                </a:rPr>
                <a:t>1,234</a:t>
              </a:r>
              <a:r>
                <a:rPr lang="ko-KR" altLang="en-US" sz="1400" b="1" dirty="0">
                  <a:solidFill>
                    <a:srgbClr val="00B0F0"/>
                  </a:solidFill>
                </a:rPr>
                <a:t>위</a:t>
              </a:r>
              <a:endParaRPr lang="en-US" altLang="ko-KR" sz="1400" b="1" dirty="0">
                <a:solidFill>
                  <a:srgbClr val="00B0F0"/>
                </a:solidFill>
              </a:endParaRPr>
            </a:p>
            <a:p>
              <a:r>
                <a:rPr lang="en-US" altLang="ko-KR" sz="1400" b="1" dirty="0">
                  <a:solidFill>
                    <a:srgbClr val="00B0F0"/>
                  </a:solidFill>
                </a:rPr>
                <a:t>123,456(15%)</a:t>
              </a:r>
            </a:p>
            <a:p>
              <a:r>
                <a:rPr lang="en-US" altLang="ko-KR" sz="1400" b="1" dirty="0">
                  <a:solidFill>
                    <a:srgbClr val="00B0F0"/>
                  </a:solidFill>
                </a:rPr>
                <a:t>35/50</a:t>
              </a:r>
              <a:endParaRPr lang="en-US" altLang="ko-KR" sz="1100" dirty="0">
                <a:solidFill>
                  <a:srgbClr val="00B0F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684020" y="5220202"/>
              <a:ext cx="3481103" cy="4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&lt;&lt; </a:t>
              </a:r>
              <a:r>
                <a:rPr lang="ko-KR" altLang="en-US" sz="16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자유가입 </a:t>
              </a:r>
              <a:r>
                <a:rPr lang="en-US" altLang="ko-KR" sz="16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</a:t>
              </a:r>
              <a:endParaRPr lang="en-US" altLang="ko-KR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1755328" y="5634226"/>
              <a:ext cx="3361133" cy="5608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tx1"/>
                  </a:solidFill>
                </a:rPr>
                <a:t>수호자레벨 </a:t>
              </a:r>
              <a:r>
                <a:rPr lang="en-US" altLang="ko-KR" sz="1200" dirty="0">
                  <a:solidFill>
                    <a:schemeClr val="tx1"/>
                  </a:solidFill>
                </a:rPr>
                <a:t>1000 </a:t>
              </a:r>
              <a:r>
                <a:rPr lang="ko-KR" altLang="en-US" sz="1200" dirty="0">
                  <a:solidFill>
                    <a:schemeClr val="tx1"/>
                  </a:solidFill>
                </a:rPr>
                <a:t>이상 가입이 가능</a:t>
              </a:r>
              <a:r>
                <a:rPr lang="en-US" altLang="ko-KR" sz="1200" dirty="0">
                  <a:solidFill>
                    <a:schemeClr val="tx1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tx1"/>
                  </a:solidFill>
                </a:rPr>
                <a:t>매일 출석체크 하지 않으면 강제 추방됨</a:t>
              </a:r>
            </a:p>
          </p:txBody>
        </p:sp>
        <p:grpSp>
          <p:nvGrpSpPr>
            <p:cNvPr id="65" name="그룹 64"/>
            <p:cNvGrpSpPr/>
            <p:nvPr/>
          </p:nvGrpSpPr>
          <p:grpSpPr>
            <a:xfrm>
              <a:off x="5328626" y="1356872"/>
              <a:ext cx="5664284" cy="648587"/>
              <a:chOff x="5328626" y="1797956"/>
              <a:chExt cx="5664284" cy="648587"/>
            </a:xfrm>
          </p:grpSpPr>
          <p:sp>
            <p:nvSpPr>
              <p:cNvPr id="85" name="직사각형 84"/>
              <p:cNvSpPr/>
              <p:nvPr/>
            </p:nvSpPr>
            <p:spPr>
              <a:xfrm>
                <a:off x="6008357" y="1797957"/>
                <a:ext cx="4984553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2"/>
                    </a:solidFill>
                  </a:rPr>
                  <a:t>Lv.50(GD Lv.1234) </a:t>
                </a: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잘생겨서피곤해요</a:t>
                </a:r>
                <a:r>
                  <a:rPr lang="en-US" altLang="ko-KR" sz="1200" b="1" dirty="0">
                    <a:solidFill>
                      <a:srgbClr val="00B0F0"/>
                    </a:solidFill>
                  </a:rPr>
                  <a:t>(</a:t>
                </a:r>
                <a:r>
                  <a:rPr lang="ko-KR" altLang="en-US" sz="1200" b="1" dirty="0" err="1">
                    <a:solidFill>
                      <a:srgbClr val="00B0F0"/>
                    </a:solidFill>
                  </a:rPr>
                  <a:t>길드장</a:t>
                </a:r>
                <a:r>
                  <a:rPr lang="en-US" altLang="ko-KR" sz="1200" b="1" dirty="0">
                    <a:solidFill>
                      <a:srgbClr val="00B0F0"/>
                    </a:solidFill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b="1" dirty="0">
                    <a:solidFill>
                      <a:schemeClr val="tx1"/>
                    </a:solidFill>
                  </a:rPr>
                  <a:t>최종접속 </a:t>
                </a:r>
                <a:r>
                  <a:rPr lang="en-US" altLang="ko-KR" sz="1100" b="1" dirty="0">
                    <a:solidFill>
                      <a:schemeClr val="tx1"/>
                    </a:solidFill>
                  </a:rPr>
                  <a:t>123</a:t>
                </a:r>
                <a:r>
                  <a:rPr lang="ko-KR" altLang="en-US" sz="1100" b="1" dirty="0">
                    <a:solidFill>
                      <a:schemeClr val="tx1"/>
                    </a:solidFill>
                  </a:rPr>
                  <a:t>일 </a:t>
                </a:r>
                <a:r>
                  <a:rPr lang="en-US" altLang="ko-KR" sz="1100" b="1" dirty="0">
                    <a:solidFill>
                      <a:schemeClr val="tx1"/>
                    </a:solidFill>
                  </a:rPr>
                  <a:t>23</a:t>
                </a:r>
                <a:r>
                  <a:rPr lang="ko-KR" altLang="en-US" sz="1100" b="1" dirty="0">
                    <a:solidFill>
                      <a:schemeClr val="tx1"/>
                    </a:solidFill>
                  </a:rPr>
                  <a:t>시간 전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직사각형 85"/>
              <p:cNvSpPr/>
              <p:nvPr/>
            </p:nvSpPr>
            <p:spPr>
              <a:xfrm>
                <a:off x="5328626" y="1797956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캐릭터</a:t>
                </a:r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>
                    <a:solidFill>
                      <a:schemeClr val="tx1"/>
                    </a:solidFill>
                  </a:rPr>
                  <a:t>섬네일</a:t>
                </a: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직사각형 86"/>
              <p:cNvSpPr/>
              <p:nvPr/>
            </p:nvSpPr>
            <p:spPr>
              <a:xfrm>
                <a:off x="10457138" y="1882930"/>
                <a:ext cx="465511" cy="4730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 err="1">
                    <a:solidFill>
                      <a:schemeClr val="tx1"/>
                    </a:solidFill>
                  </a:rPr>
                  <a:t>미출석</a:t>
                </a:r>
                <a:endParaRPr lang="ko-KR" alt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직사각형 87"/>
              <p:cNvSpPr/>
              <p:nvPr/>
            </p:nvSpPr>
            <p:spPr>
              <a:xfrm>
                <a:off x="9945289" y="1882929"/>
                <a:ext cx="465511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장비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구경</a:t>
                </a:r>
              </a:p>
            </p:txBody>
          </p:sp>
        </p:grpSp>
        <p:grpSp>
          <p:nvGrpSpPr>
            <p:cNvPr id="66" name="그룹 65"/>
            <p:cNvGrpSpPr/>
            <p:nvPr/>
          </p:nvGrpSpPr>
          <p:grpSpPr>
            <a:xfrm>
              <a:off x="5328626" y="2054237"/>
              <a:ext cx="5664284" cy="648587"/>
              <a:chOff x="5328626" y="1797956"/>
              <a:chExt cx="5664284" cy="648587"/>
            </a:xfrm>
          </p:grpSpPr>
          <p:sp>
            <p:nvSpPr>
              <p:cNvPr id="81" name="직사각형 80"/>
              <p:cNvSpPr/>
              <p:nvPr/>
            </p:nvSpPr>
            <p:spPr>
              <a:xfrm>
                <a:off x="6008357" y="1797957"/>
                <a:ext cx="4984553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2"/>
                    </a:solidFill>
                  </a:rPr>
                  <a:t>Lv.50(GD Lv.1234) </a:t>
                </a: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잘생겨서피곤해요</a:t>
                </a:r>
                <a:r>
                  <a:rPr lang="en-US" altLang="ko-KR" sz="1200" b="1" dirty="0">
                    <a:solidFill>
                      <a:srgbClr val="00B0F0"/>
                    </a:solidFill>
                  </a:rPr>
                  <a:t>(</a:t>
                </a:r>
                <a:r>
                  <a:rPr lang="ko-KR" altLang="en-US" sz="1200" b="1" dirty="0">
                    <a:solidFill>
                      <a:srgbClr val="00B0F0"/>
                    </a:solidFill>
                  </a:rPr>
                  <a:t>길드장로</a:t>
                </a:r>
                <a:r>
                  <a:rPr lang="en-US" altLang="ko-KR" sz="1200" b="1" dirty="0">
                    <a:solidFill>
                      <a:srgbClr val="00B0F0"/>
                    </a:solidFill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b="1" dirty="0">
                    <a:solidFill>
                      <a:schemeClr val="tx1"/>
                    </a:solidFill>
                  </a:rPr>
                  <a:t>최종접속 </a:t>
                </a:r>
                <a:r>
                  <a:rPr lang="en-US" altLang="ko-KR" sz="1100" b="1" dirty="0">
                    <a:solidFill>
                      <a:schemeClr val="tx1"/>
                    </a:solidFill>
                  </a:rPr>
                  <a:t>123</a:t>
                </a:r>
                <a:r>
                  <a:rPr lang="ko-KR" altLang="en-US" sz="1100" b="1" dirty="0">
                    <a:solidFill>
                      <a:schemeClr val="tx1"/>
                    </a:solidFill>
                  </a:rPr>
                  <a:t>일 </a:t>
                </a:r>
                <a:r>
                  <a:rPr lang="en-US" altLang="ko-KR" sz="1100" b="1" dirty="0">
                    <a:solidFill>
                      <a:schemeClr val="tx1"/>
                    </a:solidFill>
                  </a:rPr>
                  <a:t>23</a:t>
                </a:r>
                <a:r>
                  <a:rPr lang="ko-KR" altLang="en-US" sz="1100" b="1" dirty="0">
                    <a:solidFill>
                      <a:schemeClr val="tx1"/>
                    </a:solidFill>
                  </a:rPr>
                  <a:t>시간 전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5328626" y="1797956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캐릭터</a:t>
                </a:r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>
                    <a:solidFill>
                      <a:schemeClr val="tx1"/>
                    </a:solidFill>
                  </a:rPr>
                  <a:t>섬네일</a:t>
                </a: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직사각형 82"/>
              <p:cNvSpPr/>
              <p:nvPr/>
            </p:nvSpPr>
            <p:spPr>
              <a:xfrm>
                <a:off x="10457138" y="1882930"/>
                <a:ext cx="465511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>
                    <a:solidFill>
                      <a:schemeClr val="tx1"/>
                    </a:solidFill>
                  </a:rPr>
                  <a:t>출석</a:t>
                </a:r>
                <a:endParaRPr lang="ko-KR" alt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직사각형 83"/>
              <p:cNvSpPr/>
              <p:nvPr/>
            </p:nvSpPr>
            <p:spPr>
              <a:xfrm>
                <a:off x="9945289" y="1882929"/>
                <a:ext cx="465511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장비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구경</a:t>
                </a:r>
              </a:p>
            </p:txBody>
          </p:sp>
        </p:grpSp>
        <p:grpSp>
          <p:nvGrpSpPr>
            <p:cNvPr id="67" name="그룹 66"/>
            <p:cNvGrpSpPr/>
            <p:nvPr/>
          </p:nvGrpSpPr>
          <p:grpSpPr>
            <a:xfrm>
              <a:off x="5328626" y="2749355"/>
              <a:ext cx="5664284" cy="648587"/>
              <a:chOff x="5328626" y="1797956"/>
              <a:chExt cx="5664284" cy="648587"/>
            </a:xfr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78" name="직사각형 77"/>
              <p:cNvSpPr/>
              <p:nvPr/>
            </p:nvSpPr>
            <p:spPr>
              <a:xfrm>
                <a:off x="6008357" y="1797957"/>
                <a:ext cx="4984553" cy="6485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2"/>
                    </a:solidFill>
                  </a:rPr>
                  <a:t>Lv.50(GD Lv.1234) </a:t>
                </a: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잘생겨서피곤해요</a:t>
                </a:r>
                <a:endParaRPr lang="en-US" altLang="ko-KR" sz="1200" b="1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b="1" dirty="0">
                    <a:solidFill>
                      <a:schemeClr val="tx1"/>
                    </a:solidFill>
                  </a:rPr>
                  <a:t>최종접속 </a:t>
                </a:r>
                <a:r>
                  <a:rPr lang="en-US" altLang="ko-KR" sz="1100" b="1" dirty="0">
                    <a:solidFill>
                      <a:schemeClr val="tx1"/>
                    </a:solidFill>
                  </a:rPr>
                  <a:t>123</a:t>
                </a:r>
                <a:r>
                  <a:rPr lang="ko-KR" altLang="en-US" sz="1100" b="1" dirty="0">
                    <a:solidFill>
                      <a:schemeClr val="tx1"/>
                    </a:solidFill>
                  </a:rPr>
                  <a:t>일 </a:t>
                </a:r>
                <a:r>
                  <a:rPr lang="en-US" altLang="ko-KR" sz="1100" b="1" dirty="0">
                    <a:solidFill>
                      <a:schemeClr val="tx1"/>
                    </a:solidFill>
                  </a:rPr>
                  <a:t>23</a:t>
                </a:r>
                <a:r>
                  <a:rPr lang="ko-KR" altLang="en-US" sz="1100" b="1" dirty="0">
                    <a:solidFill>
                      <a:schemeClr val="tx1"/>
                    </a:solidFill>
                  </a:rPr>
                  <a:t>시간 전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직사각형 78"/>
              <p:cNvSpPr/>
              <p:nvPr/>
            </p:nvSpPr>
            <p:spPr>
              <a:xfrm>
                <a:off x="5328626" y="1797956"/>
                <a:ext cx="679731" cy="6463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캐릭터</a:t>
                </a:r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>
                    <a:solidFill>
                      <a:schemeClr val="tx1"/>
                    </a:solidFill>
                  </a:rPr>
                  <a:t>섬네일</a:t>
                </a: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10457138" y="1882930"/>
                <a:ext cx="465511" cy="47301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출석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하기</a:t>
                </a:r>
              </a:p>
            </p:txBody>
          </p:sp>
        </p:grpSp>
        <p:grpSp>
          <p:nvGrpSpPr>
            <p:cNvPr id="68" name="그룹 67"/>
            <p:cNvGrpSpPr/>
            <p:nvPr/>
          </p:nvGrpSpPr>
          <p:grpSpPr>
            <a:xfrm>
              <a:off x="5328626" y="3446720"/>
              <a:ext cx="5664284" cy="648587"/>
              <a:chOff x="5328626" y="1797956"/>
              <a:chExt cx="5664284" cy="648587"/>
            </a:xfrm>
          </p:grpSpPr>
          <p:sp>
            <p:nvSpPr>
              <p:cNvPr id="74" name="직사각형 73"/>
              <p:cNvSpPr/>
              <p:nvPr/>
            </p:nvSpPr>
            <p:spPr>
              <a:xfrm>
                <a:off x="6008357" y="1797957"/>
                <a:ext cx="4984553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2"/>
                    </a:solidFill>
                  </a:rPr>
                  <a:t>Lv.50(GD Lv.1234) </a:t>
                </a: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잘생겨서피곤해요</a:t>
                </a:r>
                <a:endParaRPr lang="en-US" altLang="ko-KR" sz="1200" b="1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b="1" dirty="0">
                    <a:solidFill>
                      <a:schemeClr val="tx1"/>
                    </a:solidFill>
                  </a:rPr>
                  <a:t>최종접속 </a:t>
                </a:r>
                <a:r>
                  <a:rPr lang="en-US" altLang="ko-KR" sz="1100" b="1" dirty="0">
                    <a:solidFill>
                      <a:schemeClr val="tx1"/>
                    </a:solidFill>
                  </a:rPr>
                  <a:t>123</a:t>
                </a:r>
                <a:r>
                  <a:rPr lang="ko-KR" altLang="en-US" sz="1100" b="1" dirty="0">
                    <a:solidFill>
                      <a:schemeClr val="tx1"/>
                    </a:solidFill>
                  </a:rPr>
                  <a:t>일 </a:t>
                </a:r>
                <a:r>
                  <a:rPr lang="en-US" altLang="ko-KR" sz="1100" b="1" dirty="0">
                    <a:solidFill>
                      <a:schemeClr val="tx1"/>
                    </a:solidFill>
                  </a:rPr>
                  <a:t>23</a:t>
                </a:r>
                <a:r>
                  <a:rPr lang="ko-KR" altLang="en-US" sz="1100" b="1" dirty="0">
                    <a:solidFill>
                      <a:schemeClr val="tx1"/>
                    </a:solidFill>
                  </a:rPr>
                  <a:t>시간 전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5328626" y="1797956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캐릭터</a:t>
                </a:r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>
                    <a:solidFill>
                      <a:schemeClr val="tx1"/>
                    </a:solidFill>
                  </a:rPr>
                  <a:t>섬네일</a:t>
                </a: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직사각형 75"/>
              <p:cNvSpPr/>
              <p:nvPr/>
            </p:nvSpPr>
            <p:spPr>
              <a:xfrm>
                <a:off x="10457138" y="1882930"/>
                <a:ext cx="465511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>
                    <a:solidFill>
                      <a:schemeClr val="tx1"/>
                    </a:solidFill>
                  </a:rPr>
                  <a:t>출석</a:t>
                </a:r>
                <a:endParaRPr lang="ko-KR" alt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직사각형 76"/>
              <p:cNvSpPr/>
              <p:nvPr/>
            </p:nvSpPr>
            <p:spPr>
              <a:xfrm>
                <a:off x="9945289" y="1882929"/>
                <a:ext cx="465511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장비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구경</a:t>
                </a:r>
              </a:p>
            </p:txBody>
          </p:sp>
        </p:grpSp>
        <p:sp>
          <p:nvSpPr>
            <p:cNvPr id="69" name="직사각형 68"/>
            <p:cNvSpPr/>
            <p:nvPr/>
          </p:nvSpPr>
          <p:spPr>
            <a:xfrm>
              <a:off x="5328626" y="5326379"/>
              <a:ext cx="1620814" cy="3702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tx1"/>
                  </a:solidFill>
                </a:rPr>
                <a:t>길드 탈퇴</a:t>
              </a: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9342120" y="5340338"/>
              <a:ext cx="1673650" cy="3702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tx1"/>
                  </a:solidFill>
                </a:rPr>
                <a:t>길드 스킬</a:t>
              </a:r>
            </a:p>
          </p:txBody>
        </p:sp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763" y="1737683"/>
              <a:ext cx="558730" cy="571429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450260" y="2244284"/>
              <a:ext cx="11259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/>
                <a:t>2:17:50</a:t>
              </a:r>
              <a:endParaRPr lang="en-US" altLang="ko-KR" sz="1100" dirty="0"/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7234893" y="5825280"/>
              <a:ext cx="1873250" cy="43836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err="1">
                  <a:solidFill>
                    <a:schemeClr val="tx1"/>
                  </a:solidFill>
                </a:rPr>
                <a:t>길드레이드</a:t>
              </a:r>
              <a:r>
                <a:rPr lang="ko-KR" altLang="en-US" sz="1600" dirty="0">
                  <a:solidFill>
                    <a:schemeClr val="tx1"/>
                  </a:solidFill>
                </a:rPr>
                <a:t> 입장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3655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80739" y="473415"/>
            <a:ext cx="10591930" cy="5926950"/>
            <a:chOff x="780739" y="473415"/>
            <a:chExt cx="10591930" cy="5926950"/>
          </a:xfrm>
        </p:grpSpPr>
        <p:grpSp>
          <p:nvGrpSpPr>
            <p:cNvPr id="28" name="그룹 27"/>
            <p:cNvGrpSpPr/>
            <p:nvPr/>
          </p:nvGrpSpPr>
          <p:grpSpPr>
            <a:xfrm>
              <a:off x="780739" y="473415"/>
              <a:ext cx="10591930" cy="5926950"/>
              <a:chOff x="780739" y="473415"/>
              <a:chExt cx="10591930" cy="5926950"/>
            </a:xfrm>
          </p:grpSpPr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174" y="473415"/>
                <a:ext cx="10540495" cy="5926950"/>
              </a:xfrm>
              <a:prstGeom prst="rect">
                <a:avLst/>
              </a:prstGeom>
            </p:spPr>
          </p:pic>
          <p:grpSp>
            <p:nvGrpSpPr>
              <p:cNvPr id="13" name="그룹 12"/>
              <p:cNvGrpSpPr/>
              <p:nvPr/>
            </p:nvGrpSpPr>
            <p:grpSpPr>
              <a:xfrm>
                <a:off x="1416144" y="15055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6" name="그림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" name="그림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74" name="그룹 73"/>
              <p:cNvGrpSpPr/>
              <p:nvPr/>
            </p:nvGrpSpPr>
            <p:grpSpPr>
              <a:xfrm>
                <a:off x="1416144" y="219901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76" name="그림 7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77" name="TextBox 7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79" name="그룹 78"/>
              <p:cNvGrpSpPr/>
              <p:nvPr/>
            </p:nvGrpSpPr>
            <p:grpSpPr>
              <a:xfrm>
                <a:off x="1416144" y="287719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0" name="그림 7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1" name="그림 8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2" name="TextBox 8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4" name="그룹 83"/>
              <p:cNvGrpSpPr/>
              <p:nvPr/>
            </p:nvGrpSpPr>
            <p:grpSpPr>
              <a:xfrm>
                <a:off x="1416144" y="3547757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85" name="그림 8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86" name="그림 8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87" name="TextBox 86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grpSp>
            <p:nvGrpSpPr>
              <p:cNvPr id="89" name="그룹 88"/>
              <p:cNvGrpSpPr/>
              <p:nvPr/>
            </p:nvGrpSpPr>
            <p:grpSpPr>
              <a:xfrm>
                <a:off x="1416144" y="4232426"/>
                <a:ext cx="1179419" cy="812710"/>
                <a:chOff x="1416144" y="1505597"/>
                <a:chExt cx="1179419" cy="812710"/>
              </a:xfrm>
            </p:grpSpPr>
            <p:pic>
              <p:nvPicPr>
                <p:cNvPr id="90" name="그림 8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505597"/>
                  <a:ext cx="1179419" cy="406355"/>
                </a:xfrm>
                <a:prstGeom prst="rect">
                  <a:avLst/>
                </a:prstGeom>
              </p:spPr>
            </p:pic>
            <p:pic>
              <p:nvPicPr>
                <p:cNvPr id="91" name="그림 9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6144" y="1911952"/>
                  <a:ext cx="1179419" cy="406355"/>
                </a:xfrm>
                <a:prstGeom prst="rect">
                  <a:avLst/>
                </a:prstGeom>
              </p:spPr>
            </p:pic>
            <p:sp>
              <p:nvSpPr>
                <p:cNvPr id="92" name="TextBox 91"/>
                <p:cNvSpPr txBox="1"/>
                <p:nvPr/>
              </p:nvSpPr>
              <p:spPr>
                <a:xfrm>
                  <a:off x="1416144" y="1673124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ko-KR" alt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1416144" y="1904559"/>
                  <a:ext cx="117941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chemeClr val="accent4"/>
                      </a:solidFill>
                    </a:rPr>
                    <a:t>13 K / 5D</a:t>
                  </a:r>
                  <a:endParaRPr lang="ko-KR" altLang="en-US" sz="1000" b="1" dirty="0">
                    <a:solidFill>
                      <a:schemeClr val="accent4"/>
                    </a:solidFill>
                  </a:endParaRPr>
                </a:p>
              </p:txBody>
            </p:sp>
          </p:grpSp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025" y="1673124"/>
                <a:ext cx="454119" cy="497938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16" y="2325145"/>
                <a:ext cx="480328" cy="526675"/>
              </a:xfrm>
              <a:prstGeom prst="rect">
                <a:avLst/>
              </a:prstGeom>
            </p:spPr>
          </p:pic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313" y="2944444"/>
                <a:ext cx="559334" cy="613305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010" y="3689907"/>
                <a:ext cx="481294" cy="527735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920" y="4343541"/>
                <a:ext cx="480328" cy="526675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780739" y="1414295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1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80739" y="2069673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2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80739" y="2757680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3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80739" y="345367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4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80739" y="4122954"/>
                <a:ext cx="398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4"/>
                    </a:solidFill>
                  </a:rPr>
                  <a:t>5</a:t>
                </a:r>
                <a:endParaRPr lang="ko-KR" alt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832174" y="2333090"/>
                <a:ext cx="1763389" cy="565574"/>
              </a:xfrm>
              <a:prstGeom prst="rect">
                <a:avLst/>
              </a:prstGeom>
              <a:noFill/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0" name="직사각형 39"/>
            <p:cNvSpPr/>
            <p:nvPr/>
          </p:nvSpPr>
          <p:spPr>
            <a:xfrm>
              <a:off x="846989" y="473415"/>
              <a:ext cx="10498018" cy="591644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61852" y="2642938"/>
              <a:ext cx="606829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6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66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4225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866602" y="467444"/>
            <a:ext cx="10490411" cy="5938892"/>
            <a:chOff x="866602" y="467444"/>
            <a:chExt cx="10490411" cy="5938892"/>
          </a:xfrm>
        </p:grpSpPr>
        <p:grpSp>
          <p:nvGrpSpPr>
            <p:cNvPr id="3" name="그룹 2"/>
            <p:cNvGrpSpPr/>
            <p:nvPr/>
          </p:nvGrpSpPr>
          <p:grpSpPr>
            <a:xfrm>
              <a:off x="866602" y="467444"/>
              <a:ext cx="10490411" cy="5938892"/>
              <a:chOff x="866602" y="467444"/>
              <a:chExt cx="10490411" cy="5938892"/>
            </a:xfrm>
          </p:grpSpPr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602" y="467444"/>
                <a:ext cx="10471638" cy="593889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8454738" y="1642905"/>
                <a:ext cx="581890" cy="1329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accent2"/>
                    </a:solidFill>
                  </a:rPr>
                  <a:t>2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위</a:t>
                </a:r>
                <a:endParaRPr lang="en-US" altLang="ko-KR" sz="1100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3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4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5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749493" y="1642905"/>
                <a:ext cx="1347007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잘생겨서피곤해요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accent2"/>
                    </a:solidFill>
                  </a:rPr>
                  <a:t>구렛나루는남겨줘</a:t>
                </a:r>
                <a:endParaRPr lang="en-US" altLang="ko-KR" sz="1100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내가제일잘나가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헨델과그러지마요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최양을피하는방법</a:t>
                </a:r>
                <a:endParaRPr lang="ko-KR" altLang="en-US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39224" y="1642905"/>
                <a:ext cx="1083379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8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 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accent2"/>
                    </a:solidFill>
                  </a:rPr>
                  <a:t>7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accent2"/>
                    </a:solidFill>
                  </a:rPr>
                  <a:t> / 2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생존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5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 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2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 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 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0763117" y="1642905"/>
                <a:ext cx="593896" cy="1329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160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accent2"/>
                    </a:solidFill>
                  </a:rPr>
                  <a:t>158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점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100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40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20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680895" y="3330321"/>
                <a:ext cx="1487285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시즌 기록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현재 기록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547860" y="3330321"/>
                <a:ext cx="1642787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123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킬 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 </a:t>
                </a: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생존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킬 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 </a:t>
                </a: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생존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91395" y="3314974"/>
                <a:ext cx="1487285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시즌 순위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참가 횟수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890918" y="3314974"/>
                <a:ext cx="1481847" cy="69705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1,234,567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위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98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968337" y="623638"/>
              <a:ext cx="606829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6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66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1978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866602" y="467444"/>
            <a:ext cx="10490411" cy="5938892"/>
            <a:chOff x="866602" y="467444"/>
            <a:chExt cx="10490411" cy="5938892"/>
          </a:xfrm>
        </p:grpSpPr>
        <p:grpSp>
          <p:nvGrpSpPr>
            <p:cNvPr id="3" name="그룹 2"/>
            <p:cNvGrpSpPr/>
            <p:nvPr/>
          </p:nvGrpSpPr>
          <p:grpSpPr>
            <a:xfrm>
              <a:off x="866602" y="467444"/>
              <a:ext cx="10490411" cy="5938892"/>
              <a:chOff x="866602" y="467444"/>
              <a:chExt cx="10490411" cy="5938892"/>
            </a:xfrm>
          </p:grpSpPr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602" y="467444"/>
                <a:ext cx="10471638" cy="5938892"/>
              </a:xfrm>
              <a:prstGeom prst="rect">
                <a:avLst/>
              </a:prstGeom>
            </p:spPr>
          </p:pic>
          <p:grpSp>
            <p:nvGrpSpPr>
              <p:cNvPr id="2" name="그룹 1"/>
              <p:cNvGrpSpPr/>
              <p:nvPr/>
            </p:nvGrpSpPr>
            <p:grpSpPr>
              <a:xfrm>
                <a:off x="5244683" y="2660619"/>
                <a:ext cx="1715475" cy="1552542"/>
                <a:chOff x="5238260" y="2554361"/>
                <a:chExt cx="1715475" cy="1552542"/>
              </a:xfrm>
            </p:grpSpPr>
            <p:grpSp>
              <p:nvGrpSpPr>
                <p:cNvPr id="4" name="그룹 3"/>
                <p:cNvGrpSpPr/>
                <p:nvPr/>
              </p:nvGrpSpPr>
              <p:grpSpPr>
                <a:xfrm>
                  <a:off x="5238260" y="2554361"/>
                  <a:ext cx="1715475" cy="1552542"/>
                  <a:chOff x="5147373" y="2502260"/>
                  <a:chExt cx="1731713" cy="1414470"/>
                </a:xfrm>
              </p:grpSpPr>
              <p:sp>
                <p:nvSpPr>
                  <p:cNvPr id="5" name="화살표: 위로 구부러짐 4"/>
                  <p:cNvSpPr/>
                  <p:nvPr/>
                </p:nvSpPr>
                <p:spPr>
                  <a:xfrm rot="10800000">
                    <a:off x="5147373" y="2502260"/>
                    <a:ext cx="1663733" cy="672520"/>
                  </a:xfrm>
                  <a:prstGeom prst="curvedUpArrow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" name="화살표: 위로 구부러짐 5"/>
                  <p:cNvSpPr/>
                  <p:nvPr/>
                </p:nvSpPr>
                <p:spPr>
                  <a:xfrm>
                    <a:off x="5215353" y="3244210"/>
                    <a:ext cx="1663733" cy="672520"/>
                  </a:xfrm>
                  <a:prstGeom prst="curvedUpArrow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" name="TextBox 6"/>
                <p:cNvSpPr txBox="1"/>
                <p:nvPr/>
              </p:nvSpPr>
              <p:spPr>
                <a:xfrm>
                  <a:off x="5504403" y="3176744"/>
                  <a:ext cx="12123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rgbClr val="00B0F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매칭 대기중</a:t>
                  </a: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8454738" y="1642905"/>
                <a:ext cx="581890" cy="1329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accent2"/>
                    </a:solidFill>
                  </a:rPr>
                  <a:t>2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위</a:t>
                </a:r>
                <a:endParaRPr lang="en-US" altLang="ko-KR" sz="1100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3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4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5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749493" y="1642905"/>
                <a:ext cx="1347007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잘생겨서피곤해요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accent2"/>
                    </a:solidFill>
                  </a:rPr>
                  <a:t>구렛나루는남겨줘</a:t>
                </a:r>
                <a:endParaRPr lang="en-US" altLang="ko-KR" sz="1100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내가제일잘나가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헨델과그러지마요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최양을피하는방법</a:t>
                </a:r>
                <a:endParaRPr lang="ko-KR" altLang="en-US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39224" y="1642905"/>
                <a:ext cx="1083379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8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 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accent2"/>
                    </a:solidFill>
                  </a:rPr>
                  <a:t>7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accent2"/>
                    </a:solidFill>
                  </a:rPr>
                  <a:t> / 2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생존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5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 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2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 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 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0763117" y="1642905"/>
                <a:ext cx="593896" cy="1329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160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accent2"/>
                    </a:solidFill>
                  </a:rPr>
                  <a:t>158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점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100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40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20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680895" y="3330321"/>
                <a:ext cx="1487285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시즌 기록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현재 기록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547860" y="3330321"/>
                <a:ext cx="1642787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123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킬 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 </a:t>
                </a: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생존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킬 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 </a:t>
                </a: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생존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91395" y="3314974"/>
                <a:ext cx="1487285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시즌 순위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참가 횟수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890918" y="3314974"/>
                <a:ext cx="1481847" cy="69705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1,234,567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위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98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968337" y="623638"/>
              <a:ext cx="606829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6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66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3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66602" y="467444"/>
            <a:ext cx="10490411" cy="5938892"/>
            <a:chOff x="866602" y="467444"/>
            <a:chExt cx="10490411" cy="5938892"/>
          </a:xfrm>
        </p:grpSpPr>
        <p:grpSp>
          <p:nvGrpSpPr>
            <p:cNvPr id="8" name="그룹 7"/>
            <p:cNvGrpSpPr/>
            <p:nvPr/>
          </p:nvGrpSpPr>
          <p:grpSpPr>
            <a:xfrm>
              <a:off x="866602" y="467444"/>
              <a:ext cx="10490411" cy="5938892"/>
              <a:chOff x="866602" y="467444"/>
              <a:chExt cx="10490411" cy="5938892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866602" y="467444"/>
                <a:ext cx="10490411" cy="5938892"/>
                <a:chOff x="866602" y="467444"/>
                <a:chExt cx="10490411" cy="5938892"/>
              </a:xfrm>
            </p:grpSpPr>
            <p:pic>
              <p:nvPicPr>
                <p:cNvPr id="9" name="그림 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602" y="467444"/>
                  <a:ext cx="10471638" cy="5938892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8454738" y="1642905"/>
                  <a:ext cx="581890" cy="1329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1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위</a:t>
                  </a:r>
                  <a:endParaRPr lang="en-US" altLang="ko-KR" sz="1100" dirty="0">
                    <a:solidFill>
                      <a:schemeClr val="bg1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accent2"/>
                      </a:solidFill>
                    </a:rPr>
                    <a:t>2</a:t>
                  </a:r>
                  <a:r>
                    <a:rPr lang="ko-KR" altLang="en-US" sz="1100" dirty="0">
                      <a:solidFill>
                        <a:schemeClr val="accent2"/>
                      </a:solidFill>
                    </a:rPr>
                    <a:t>위</a:t>
                  </a:r>
                  <a:endParaRPr lang="en-US" altLang="ko-KR" sz="1100" dirty="0">
                    <a:solidFill>
                      <a:schemeClr val="accent2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3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위</a:t>
                  </a:r>
                  <a:endParaRPr lang="en-US" altLang="ko-KR" sz="1100" dirty="0">
                    <a:solidFill>
                      <a:schemeClr val="bg1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4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위</a:t>
                  </a:r>
                  <a:endParaRPr lang="en-US" altLang="ko-KR" sz="1100" dirty="0">
                    <a:solidFill>
                      <a:schemeClr val="bg1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5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위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8749493" y="1642905"/>
                  <a:ext cx="1347007" cy="13619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ko-KR" altLang="en-US" sz="1100" dirty="0" err="1">
                      <a:solidFill>
                        <a:schemeClr val="bg1"/>
                      </a:solidFill>
                    </a:rPr>
                    <a:t>잘생겨서피곤해요</a:t>
                  </a:r>
                  <a:endParaRPr lang="en-US" altLang="ko-KR" sz="1100" dirty="0">
                    <a:solidFill>
                      <a:schemeClr val="bg1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100" dirty="0" err="1">
                      <a:solidFill>
                        <a:schemeClr val="accent2"/>
                      </a:solidFill>
                    </a:rPr>
                    <a:t>구렛나루는남겨줘</a:t>
                  </a:r>
                  <a:endParaRPr lang="en-US" altLang="ko-KR" sz="1100" dirty="0">
                    <a:solidFill>
                      <a:schemeClr val="accent2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100" dirty="0" err="1">
                      <a:solidFill>
                        <a:schemeClr val="bg1"/>
                      </a:solidFill>
                    </a:rPr>
                    <a:t>내가제일잘나가</a:t>
                  </a:r>
                  <a:endParaRPr lang="en-US" altLang="ko-KR" sz="1100" dirty="0">
                    <a:solidFill>
                      <a:schemeClr val="bg1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100" dirty="0" err="1">
                      <a:solidFill>
                        <a:schemeClr val="bg1"/>
                      </a:solidFill>
                    </a:rPr>
                    <a:t>헨델과그러지마요</a:t>
                  </a:r>
                  <a:endParaRPr lang="en-US" altLang="ko-KR" sz="1100" dirty="0">
                    <a:solidFill>
                      <a:schemeClr val="bg1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100" dirty="0" err="1">
                      <a:solidFill>
                        <a:schemeClr val="bg1"/>
                      </a:solidFill>
                    </a:rPr>
                    <a:t>최양을피하는방법</a:t>
                  </a:r>
                  <a:endParaRPr lang="ko-KR" altLang="en-US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9839224" y="1642905"/>
                  <a:ext cx="1083379" cy="13619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8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킬</a:t>
                  </a: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 / 0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생존</a:t>
                  </a:r>
                  <a:endParaRPr lang="en-US" altLang="ko-KR" sz="1100" dirty="0">
                    <a:solidFill>
                      <a:schemeClr val="bg1"/>
                    </a:solidFill>
                  </a:endParaRP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accent2"/>
                      </a:solidFill>
                    </a:rPr>
                    <a:t>7</a:t>
                  </a:r>
                  <a:r>
                    <a:rPr lang="ko-KR" altLang="en-US" sz="1100" dirty="0">
                      <a:solidFill>
                        <a:schemeClr val="accent2"/>
                      </a:solidFill>
                    </a:rPr>
                    <a:t>킬</a:t>
                  </a:r>
                  <a:r>
                    <a:rPr lang="en-US" altLang="ko-KR" sz="1100" dirty="0">
                      <a:solidFill>
                        <a:schemeClr val="accent2"/>
                      </a:solidFill>
                    </a:rPr>
                    <a:t> / 2</a:t>
                  </a:r>
                  <a:r>
                    <a:rPr lang="ko-KR" altLang="en-US" sz="1100" dirty="0">
                      <a:solidFill>
                        <a:schemeClr val="accent2"/>
                      </a:solidFill>
                    </a:rPr>
                    <a:t>생존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5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킬</a:t>
                  </a: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 / 0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생존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2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킬</a:t>
                  </a: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 / 0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생존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1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킬 </a:t>
                  </a: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/ 0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생존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0763117" y="1642905"/>
                  <a:ext cx="593896" cy="1329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160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점</a:t>
                  </a:r>
                  <a:endParaRPr lang="en-US" altLang="ko-KR" sz="1100" dirty="0">
                    <a:solidFill>
                      <a:schemeClr val="bg1"/>
                    </a:solidFill>
                  </a:endParaRP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accent2"/>
                      </a:solidFill>
                    </a:rPr>
                    <a:t>158</a:t>
                  </a:r>
                  <a:r>
                    <a:rPr lang="ko-KR" altLang="en-US" sz="1100" dirty="0">
                      <a:solidFill>
                        <a:schemeClr val="accent2"/>
                      </a:solidFill>
                    </a:rPr>
                    <a:t>점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100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점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40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점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100" dirty="0">
                      <a:solidFill>
                        <a:schemeClr val="bg1"/>
                      </a:solidFill>
                    </a:rPr>
                    <a:t>20</a:t>
                  </a:r>
                  <a:r>
                    <a:rPr lang="ko-KR" altLang="en-US" sz="1100" dirty="0">
                      <a:solidFill>
                        <a:schemeClr val="bg1"/>
                      </a:solidFill>
                    </a:rPr>
                    <a:t>점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8680895" y="3330321"/>
                  <a:ext cx="1487285" cy="73866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시즌 기록</a:t>
                  </a:r>
                  <a:endPara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현재 기록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9547860" y="3330321"/>
                  <a:ext cx="1642787" cy="73866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123</a:t>
                  </a:r>
                  <a:r>
                    <a:rPr lang="ko-KR" altLang="en-US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킬 </a:t>
                  </a:r>
                  <a:r>
                    <a:rPr lang="en-US" altLang="ko-KR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/ </a:t>
                  </a:r>
                  <a:r>
                    <a:rPr lang="en-US" altLang="ko-KR" sz="1400" b="1" dirty="0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12</a:t>
                  </a:r>
                  <a:r>
                    <a:rPr lang="ko-KR" altLang="en-US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생존</a:t>
                  </a:r>
                  <a:r>
                    <a:rPr lang="en-US" altLang="ko-KR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12</a:t>
                  </a:r>
                  <a:r>
                    <a:rPr lang="ko-KR" altLang="en-US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킬 </a:t>
                  </a:r>
                  <a:r>
                    <a:rPr lang="en-US" altLang="ko-KR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/ </a:t>
                  </a:r>
                  <a:r>
                    <a:rPr lang="en-US" altLang="ko-KR" sz="1400" b="1" dirty="0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0</a:t>
                  </a:r>
                  <a:r>
                    <a:rPr lang="ko-KR" altLang="en-US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생존</a:t>
                  </a:r>
                  <a:r>
                    <a:rPr lang="en-US" altLang="ko-KR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991395" y="3314974"/>
                  <a:ext cx="1487285" cy="73866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시즌 순위</a:t>
                  </a:r>
                  <a:endPara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참가 횟수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890918" y="3314974"/>
                  <a:ext cx="1481847" cy="697050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>
                      <a:solidFill>
                        <a:schemeClr val="accent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1,234,567</a:t>
                  </a:r>
                  <a:r>
                    <a:rPr lang="ko-KR" altLang="en-US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위</a:t>
                  </a:r>
                  <a:endPara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>
                      <a:solidFill>
                        <a:schemeClr val="accent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98</a:t>
                  </a:r>
                  <a:r>
                    <a:rPr lang="ko-KR" altLang="en-US" sz="1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회</a:t>
                  </a: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2968337" y="623638"/>
                <a:ext cx="606829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600" b="1" i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ko-KR" altLang="en-US" sz="6600" b="1" i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위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898741" y="5265694"/>
              <a:ext cx="4407360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r>
                <a:rPr lang="ko-KR" altLang="en-US" sz="12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님이 팀 이탈을 하여 팀이 해체되었습니다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r>
                <a:rPr lang="ko-KR" altLang="en-US" sz="1200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헨델과그러지마요</a:t>
              </a:r>
              <a:r>
                <a:rPr lang="ko-KR" altLang="en-US" sz="12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님이 팀 이탈을 하여 팀이 해체되었습니다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r>
                <a:rPr lang="ko-KR" altLang="en-US" sz="12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우주최강전사 </a:t>
              </a:r>
              <a:r>
                <a: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님이 팀 이탈을 하여 팀이 해체되었습니다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163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866602" y="467444"/>
            <a:ext cx="10490411" cy="5938892"/>
            <a:chOff x="866602" y="467444"/>
            <a:chExt cx="10490411" cy="5938892"/>
          </a:xfrm>
        </p:grpSpPr>
        <p:grpSp>
          <p:nvGrpSpPr>
            <p:cNvPr id="3" name="그룹 2"/>
            <p:cNvGrpSpPr/>
            <p:nvPr/>
          </p:nvGrpSpPr>
          <p:grpSpPr>
            <a:xfrm>
              <a:off x="866602" y="467444"/>
              <a:ext cx="10490411" cy="5938892"/>
              <a:chOff x="866602" y="467444"/>
              <a:chExt cx="10490411" cy="5938892"/>
            </a:xfrm>
          </p:grpSpPr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602" y="467444"/>
                <a:ext cx="10471638" cy="593889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8454738" y="1642905"/>
                <a:ext cx="581890" cy="1329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accent2"/>
                    </a:solidFill>
                  </a:rPr>
                  <a:t>2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위</a:t>
                </a:r>
                <a:endParaRPr lang="en-US" altLang="ko-KR" sz="1100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3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4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5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위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749493" y="1642905"/>
                <a:ext cx="1347007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잘생겨서피곤해요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accent2"/>
                    </a:solidFill>
                  </a:rPr>
                  <a:t>구렛나루는남겨줘</a:t>
                </a:r>
                <a:endParaRPr lang="en-US" altLang="ko-KR" sz="1100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내가제일잘나가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헨델과그러지마요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err="1">
                    <a:solidFill>
                      <a:schemeClr val="bg1"/>
                    </a:solidFill>
                  </a:rPr>
                  <a:t>최양을피하는방법</a:t>
                </a:r>
                <a:endParaRPr lang="ko-KR" altLang="en-US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39224" y="1642905"/>
                <a:ext cx="1083379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8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 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accent2"/>
                    </a:solidFill>
                  </a:rPr>
                  <a:t>7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accent2"/>
                    </a:solidFill>
                  </a:rPr>
                  <a:t> / 2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생존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5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 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2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 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킬 </a:t>
                </a:r>
                <a:r>
                  <a:rPr lang="en-US" altLang="ko-KR" sz="1100" dirty="0">
                    <a:solidFill>
                      <a:schemeClr val="bg1"/>
                    </a:solidFill>
                  </a:rPr>
                  <a:t>/ 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생존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0763117" y="1642905"/>
                <a:ext cx="593896" cy="1329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160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  <a:endParaRPr lang="en-US" altLang="ko-KR" sz="1100" dirty="0">
                  <a:solidFill>
                    <a:schemeClr val="bg1"/>
                  </a:solidFill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accent2"/>
                    </a:solidFill>
                  </a:rPr>
                  <a:t>158</a:t>
                </a:r>
                <a:r>
                  <a:rPr lang="ko-KR" altLang="en-US" sz="1100" dirty="0">
                    <a:solidFill>
                      <a:schemeClr val="accent2"/>
                    </a:solidFill>
                  </a:rPr>
                  <a:t>점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100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40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bg1"/>
                    </a:solidFill>
                  </a:rPr>
                  <a:t>20</a:t>
                </a:r>
                <a:r>
                  <a:rPr lang="ko-KR" altLang="en-US" sz="1100" dirty="0">
                    <a:solidFill>
                      <a:schemeClr val="bg1"/>
                    </a:solidFill>
                  </a:rPr>
                  <a:t>점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680895" y="3330321"/>
                <a:ext cx="1487285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시즌 기록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현재 기록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547860" y="3330321"/>
                <a:ext cx="1642787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123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킬 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 </a:t>
                </a: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생존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킬 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 </a:t>
                </a:r>
                <a:r>
                  <a:rPr lang="en-US" altLang="ko-KR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생존</a:t>
                </a:r>
                <a:r>
                  <a:rPr lang="en-US" altLang="ko-K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91395" y="3314974"/>
                <a:ext cx="1487285" cy="738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시즌 순위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참가 횟수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890918" y="3314974"/>
                <a:ext cx="1481847" cy="69705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1,234,567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위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98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회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968337" y="623638"/>
              <a:ext cx="606829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6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66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746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615955" y="637053"/>
            <a:ext cx="9510593" cy="5694289"/>
            <a:chOff x="1615955" y="637053"/>
            <a:chExt cx="9510593" cy="5694289"/>
          </a:xfrm>
        </p:grpSpPr>
        <p:sp>
          <p:nvSpPr>
            <p:cNvPr id="5" name="직사각형 4"/>
            <p:cNvSpPr/>
            <p:nvPr/>
          </p:nvSpPr>
          <p:spPr>
            <a:xfrm>
              <a:off x="1615955" y="650733"/>
              <a:ext cx="9510593" cy="5680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853948" y="1249915"/>
              <a:ext cx="1624495" cy="35569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</a:rPr>
                <a:t>길드 공헌도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14575" y="1605610"/>
              <a:ext cx="5258670" cy="4629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7051588" y="1249915"/>
              <a:ext cx="3971088" cy="4984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749989" y="1674191"/>
              <a:ext cx="5156754" cy="648587"/>
              <a:chOff x="1651369" y="1707263"/>
              <a:chExt cx="5156754" cy="648587"/>
            </a:xfrm>
          </p:grpSpPr>
          <p:sp>
            <p:nvSpPr>
              <p:cNvPr id="41" name="직사각형 40"/>
              <p:cNvSpPr/>
              <p:nvPr/>
            </p:nvSpPr>
            <p:spPr>
              <a:xfrm>
                <a:off x="2914358" y="1707264"/>
                <a:ext cx="3893765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2"/>
                    </a:solidFill>
                  </a:rPr>
                  <a:t>Lv.50(GD Lv.1234)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잘생겨서피곤해요</a:t>
                </a:r>
                <a:r>
                  <a:rPr lang="en-US" altLang="ko-KR" sz="1200" b="1" dirty="0">
                    <a:solidFill>
                      <a:schemeClr val="accent2"/>
                    </a:solidFill>
                  </a:rPr>
                  <a:t>(</a:t>
                </a: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길드장</a:t>
                </a:r>
                <a:r>
                  <a:rPr lang="en-US" altLang="ko-KR" sz="1200" b="1" dirty="0">
                    <a:solidFill>
                      <a:schemeClr val="accent2"/>
                    </a:solidFill>
                  </a:rPr>
                  <a:t>)</a:t>
                </a: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1651369" y="1707263"/>
                <a:ext cx="579904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200" dirty="0">
                    <a:solidFill>
                      <a:schemeClr val="tx1"/>
                    </a:solidFill>
                  </a:rPr>
                  <a:t>위</a:t>
                </a: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6261652" y="1793925"/>
                <a:ext cx="465511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장비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구경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887882" y="1768821"/>
                <a:ext cx="13322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00B0F0"/>
                    </a:solidFill>
                  </a:rPr>
                  <a:t>길드 공헌도</a:t>
                </a:r>
                <a:endParaRPr lang="en-US" altLang="ko-KR" sz="1400" b="1" dirty="0">
                  <a:solidFill>
                    <a:srgbClr val="00B0F0"/>
                  </a:solidFill>
                </a:endParaRPr>
              </a:p>
              <a:p>
                <a:pPr algn="ctr"/>
                <a:r>
                  <a:rPr lang="en-US" altLang="ko-KR" sz="1400" b="1" dirty="0">
                    <a:solidFill>
                      <a:srgbClr val="00B0F0"/>
                    </a:solidFill>
                  </a:rPr>
                  <a:t>1,234,567</a:t>
                </a:r>
                <a:endParaRPr lang="en-US" altLang="ko-KR" sz="11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2231274" y="1707263"/>
                <a:ext cx="683086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캐릭터</a:t>
                </a:r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>
                    <a:solidFill>
                      <a:schemeClr val="tx1"/>
                    </a:solidFill>
                  </a:rPr>
                  <a:t>섬네일</a:t>
                </a: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그룹 66"/>
            <p:cNvGrpSpPr/>
            <p:nvPr/>
          </p:nvGrpSpPr>
          <p:grpSpPr>
            <a:xfrm>
              <a:off x="1749989" y="2379749"/>
              <a:ext cx="5156754" cy="648587"/>
              <a:chOff x="1651369" y="1707263"/>
              <a:chExt cx="5156754" cy="648587"/>
            </a:xfrm>
          </p:grpSpPr>
          <p:sp>
            <p:nvSpPr>
              <p:cNvPr id="68" name="직사각형 67"/>
              <p:cNvSpPr/>
              <p:nvPr/>
            </p:nvSpPr>
            <p:spPr>
              <a:xfrm>
                <a:off x="2914358" y="1707264"/>
                <a:ext cx="3893765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2"/>
                    </a:solidFill>
                  </a:rPr>
                  <a:t>Lv.50(GD Lv.1234)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잘생겨서피곤해요</a:t>
                </a:r>
                <a:r>
                  <a:rPr lang="en-US" altLang="ko-KR" sz="1200" b="1" dirty="0">
                    <a:solidFill>
                      <a:schemeClr val="accent2"/>
                    </a:solidFill>
                  </a:rPr>
                  <a:t>(</a:t>
                </a: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길드장</a:t>
                </a:r>
                <a:r>
                  <a:rPr lang="en-US" altLang="ko-KR" sz="1200" b="1" dirty="0">
                    <a:solidFill>
                      <a:schemeClr val="accent2"/>
                    </a:solidFill>
                  </a:rPr>
                  <a:t>)</a:t>
                </a: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1651369" y="1707263"/>
                <a:ext cx="579904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>
                    <a:solidFill>
                      <a:schemeClr val="tx1"/>
                    </a:solidFill>
                  </a:rPr>
                  <a:t>2</a:t>
                </a:r>
                <a:r>
                  <a:rPr lang="ko-KR" altLang="en-US" sz="1200" dirty="0">
                    <a:solidFill>
                      <a:schemeClr val="tx1"/>
                    </a:solidFill>
                  </a:rPr>
                  <a:t>위</a:t>
                </a: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6261652" y="1793925"/>
                <a:ext cx="465511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장비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구경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887882" y="1768821"/>
                <a:ext cx="13322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00B0F0"/>
                    </a:solidFill>
                  </a:rPr>
                  <a:t>길드 공헌도</a:t>
                </a:r>
                <a:endParaRPr lang="en-US" altLang="ko-KR" sz="1400" b="1" dirty="0">
                  <a:solidFill>
                    <a:srgbClr val="00B0F0"/>
                  </a:solidFill>
                </a:endParaRPr>
              </a:p>
              <a:p>
                <a:pPr algn="ctr"/>
                <a:r>
                  <a:rPr lang="en-US" altLang="ko-KR" sz="1400" b="1" dirty="0">
                    <a:solidFill>
                      <a:srgbClr val="00B0F0"/>
                    </a:solidFill>
                  </a:rPr>
                  <a:t>1,234,567</a:t>
                </a:r>
                <a:endParaRPr lang="en-US" altLang="ko-KR" sz="11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2231274" y="1707263"/>
                <a:ext cx="683086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캐릭터</a:t>
                </a:r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>
                    <a:solidFill>
                      <a:schemeClr val="tx1"/>
                    </a:solidFill>
                  </a:rPr>
                  <a:t>섬네일</a:t>
                </a: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그룹 72"/>
            <p:cNvGrpSpPr/>
            <p:nvPr/>
          </p:nvGrpSpPr>
          <p:grpSpPr>
            <a:xfrm>
              <a:off x="1749989" y="3085599"/>
              <a:ext cx="5156754" cy="648587"/>
              <a:chOff x="1651369" y="1707263"/>
              <a:chExt cx="5156754" cy="648587"/>
            </a:xfrm>
          </p:grpSpPr>
          <p:sp>
            <p:nvSpPr>
              <p:cNvPr id="74" name="직사각형 73"/>
              <p:cNvSpPr/>
              <p:nvPr/>
            </p:nvSpPr>
            <p:spPr>
              <a:xfrm>
                <a:off x="2914358" y="1707264"/>
                <a:ext cx="3893765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2"/>
                    </a:solidFill>
                  </a:rPr>
                  <a:t>Lv.50(GD Lv.1234)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잘생겨서피곤해요</a:t>
                </a:r>
                <a:r>
                  <a:rPr lang="en-US" altLang="ko-KR" sz="1200" b="1" dirty="0">
                    <a:solidFill>
                      <a:schemeClr val="accent2"/>
                    </a:solidFill>
                  </a:rPr>
                  <a:t>(</a:t>
                </a: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길드장</a:t>
                </a:r>
                <a:r>
                  <a:rPr lang="en-US" altLang="ko-KR" sz="1200" b="1" dirty="0">
                    <a:solidFill>
                      <a:schemeClr val="accent2"/>
                    </a:solidFill>
                  </a:rPr>
                  <a:t>)</a:t>
                </a:r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1651369" y="1707263"/>
                <a:ext cx="579904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>
                    <a:solidFill>
                      <a:schemeClr val="tx1"/>
                    </a:solidFill>
                  </a:rPr>
                  <a:t>3</a:t>
                </a:r>
                <a:r>
                  <a:rPr lang="ko-KR" altLang="en-US" sz="1200" dirty="0">
                    <a:solidFill>
                      <a:schemeClr val="tx1"/>
                    </a:solidFill>
                  </a:rPr>
                  <a:t>위</a:t>
                </a:r>
              </a:p>
            </p:txBody>
          </p:sp>
          <p:sp>
            <p:nvSpPr>
              <p:cNvPr id="76" name="직사각형 75"/>
              <p:cNvSpPr/>
              <p:nvPr/>
            </p:nvSpPr>
            <p:spPr>
              <a:xfrm>
                <a:off x="6261652" y="1793925"/>
                <a:ext cx="465511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장비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구경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887882" y="1768821"/>
                <a:ext cx="13322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00B0F0"/>
                    </a:solidFill>
                  </a:rPr>
                  <a:t>길드 공헌도</a:t>
                </a:r>
                <a:endParaRPr lang="en-US" altLang="ko-KR" sz="1400" b="1" dirty="0">
                  <a:solidFill>
                    <a:srgbClr val="00B0F0"/>
                  </a:solidFill>
                </a:endParaRPr>
              </a:p>
              <a:p>
                <a:pPr algn="ctr"/>
                <a:r>
                  <a:rPr lang="en-US" altLang="ko-KR" sz="1400" b="1" dirty="0">
                    <a:solidFill>
                      <a:srgbClr val="00B0F0"/>
                    </a:solidFill>
                  </a:rPr>
                  <a:t>1,234,567</a:t>
                </a:r>
                <a:endParaRPr lang="en-US" altLang="ko-KR" sz="11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78" name="직사각형 77"/>
              <p:cNvSpPr/>
              <p:nvPr/>
            </p:nvSpPr>
            <p:spPr>
              <a:xfrm>
                <a:off x="2231274" y="1707263"/>
                <a:ext cx="683086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캐릭터</a:t>
                </a:r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>
                    <a:solidFill>
                      <a:schemeClr val="tx1"/>
                    </a:solidFill>
                  </a:rPr>
                  <a:t>섬네일</a:t>
                </a: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9" name="직사각형 78"/>
            <p:cNvSpPr/>
            <p:nvPr/>
          </p:nvSpPr>
          <p:spPr>
            <a:xfrm>
              <a:off x="8205146" y="1320935"/>
              <a:ext cx="1680785" cy="355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>
                  <a:solidFill>
                    <a:schemeClr val="tx1"/>
                  </a:solidFill>
                </a:rPr>
                <a:t>길드용맹전</a:t>
              </a:r>
              <a:r>
                <a:rPr lang="ko-KR" altLang="en-US" sz="1600" dirty="0">
                  <a:solidFill>
                    <a:schemeClr val="tx1"/>
                  </a:solidFill>
                </a:rPr>
                <a:t> 기록</a:t>
              </a: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3556786" y="1249915"/>
              <a:ext cx="1624495" cy="355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 err="1">
                  <a:solidFill>
                    <a:schemeClr val="tx1"/>
                  </a:solidFill>
                </a:rPr>
                <a:t>길드용맹전</a:t>
              </a:r>
              <a:r>
                <a:rPr lang="ko-KR" altLang="en-US" sz="1400" dirty="0">
                  <a:solidFill>
                    <a:schemeClr val="tx1"/>
                  </a:solidFill>
                </a:rPr>
                <a:t> 랭킹</a:t>
              </a: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7129930" y="1726273"/>
              <a:ext cx="3817931" cy="2642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248698" y="1749204"/>
              <a:ext cx="18467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b="1" dirty="0">
                  <a:solidFill>
                    <a:schemeClr val="accent2"/>
                  </a:solidFill>
                </a:rPr>
                <a:t>시즌 순위</a:t>
              </a:r>
              <a:endParaRPr lang="en-US" altLang="ko-KR" sz="1600" b="1" dirty="0">
                <a:solidFill>
                  <a:schemeClr val="accent2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1" dirty="0">
                  <a:solidFill>
                    <a:schemeClr val="accent2"/>
                  </a:solidFill>
                </a:rPr>
                <a:t>시즌 점수</a:t>
              </a:r>
              <a:endParaRPr lang="en-US" altLang="ko-KR" sz="1600" b="1" dirty="0">
                <a:solidFill>
                  <a:schemeClr val="accent2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1" dirty="0">
                  <a:solidFill>
                    <a:schemeClr val="accent2"/>
                  </a:solidFill>
                </a:rPr>
                <a:t>시즌 참가 횟수</a:t>
              </a:r>
              <a:endParaRPr lang="en-US" altLang="ko-KR" sz="1600" b="1" dirty="0">
                <a:solidFill>
                  <a:schemeClr val="accent2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1" dirty="0">
                  <a:solidFill>
                    <a:schemeClr val="accent2"/>
                  </a:solidFill>
                </a:rPr>
                <a:t>내 공헌도 점수</a:t>
              </a:r>
              <a:endParaRPr lang="en-US" altLang="ko-KR" sz="1200" dirty="0">
                <a:solidFill>
                  <a:schemeClr val="accent2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025731" y="1749204"/>
              <a:ext cx="18467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600" b="1" dirty="0"/>
                <a:t>1,234,567</a:t>
              </a:r>
              <a:r>
                <a:rPr lang="ko-KR" altLang="en-US" sz="1600" b="1" dirty="0"/>
                <a:t>위</a:t>
              </a:r>
              <a:endParaRPr lang="en-US" altLang="ko-KR" sz="1600" b="1" dirty="0"/>
            </a:p>
            <a:p>
              <a:pPr algn="r">
                <a:lnSpc>
                  <a:spcPct val="150000"/>
                </a:lnSpc>
              </a:pPr>
              <a:r>
                <a:rPr lang="en-US" altLang="ko-KR" sz="1600" b="1" dirty="0"/>
                <a:t>1,234,567</a:t>
              </a:r>
              <a:r>
                <a:rPr lang="ko-KR" altLang="en-US" sz="1600" b="1" dirty="0"/>
                <a:t>점</a:t>
              </a:r>
              <a:endParaRPr lang="en-US" altLang="ko-KR" sz="1600" b="1" dirty="0"/>
            </a:p>
            <a:p>
              <a:pPr algn="r">
                <a:lnSpc>
                  <a:spcPct val="150000"/>
                </a:lnSpc>
              </a:pPr>
              <a:r>
                <a:rPr lang="en-US" altLang="ko-KR" sz="1600" b="1" dirty="0"/>
                <a:t>98</a:t>
              </a:r>
              <a:r>
                <a:rPr lang="ko-KR" altLang="en-US" sz="1600" b="1" dirty="0"/>
                <a:t>회</a:t>
              </a:r>
              <a:endParaRPr lang="en-US" altLang="ko-KR" sz="1600" b="1" dirty="0"/>
            </a:p>
            <a:p>
              <a:pPr algn="r">
                <a:lnSpc>
                  <a:spcPct val="150000"/>
                </a:lnSpc>
              </a:pPr>
              <a:r>
                <a:rPr lang="en-US" altLang="ko-KR" sz="1600" b="1" dirty="0"/>
                <a:t>123,456</a:t>
              </a:r>
              <a:r>
                <a:rPr lang="ko-KR" altLang="en-US" sz="1600" b="1" dirty="0"/>
                <a:t>점</a:t>
              </a:r>
              <a:endParaRPr lang="en-US" altLang="ko-KR" sz="1200" dirty="0"/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7266579" y="3450714"/>
              <a:ext cx="3539966" cy="2415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7266579" y="3450714"/>
              <a:ext cx="2342933" cy="2415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423265" y="3375897"/>
              <a:ext cx="3233651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200" b="1" dirty="0"/>
                <a:t>3</a:t>
              </a:r>
              <a:r>
                <a:rPr lang="ko-KR" altLang="en-US" sz="1200" b="1" dirty="0"/>
                <a:t>일 </a:t>
              </a:r>
              <a:r>
                <a:rPr lang="en-US" altLang="ko-KR" sz="1200" b="1" dirty="0"/>
                <a:t>15</a:t>
              </a:r>
              <a:r>
                <a:rPr lang="ko-KR" altLang="en-US" sz="1200" b="1" dirty="0"/>
                <a:t>시간 후 시즌이 종료됩니다</a:t>
              </a:r>
              <a:r>
                <a:rPr lang="en-US" altLang="ko-KR" sz="1200" b="1" dirty="0"/>
                <a:t>.</a:t>
              </a:r>
              <a:endParaRPr lang="en-US" altLang="ko-KR" sz="1050" dirty="0"/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7266579" y="3806132"/>
              <a:ext cx="1675644" cy="4440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</a:rPr>
                <a:t>랭킹 보상 목록</a:t>
              </a:r>
            </a:p>
          </p:txBody>
        </p:sp>
        <p:pic>
          <p:nvPicPr>
            <p:cNvPr id="98" name="그림 9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955" y="637053"/>
              <a:ext cx="9510593" cy="47466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/>
          </p:nvGrpSpPr>
          <p:grpSpPr>
            <a:xfrm>
              <a:off x="7129930" y="4402241"/>
              <a:ext cx="3817931" cy="808493"/>
              <a:chOff x="7129930" y="3946387"/>
              <a:chExt cx="3817931" cy="808493"/>
            </a:xfrm>
          </p:grpSpPr>
          <p:sp>
            <p:nvSpPr>
              <p:cNvPr id="46" name="직사각형 45"/>
              <p:cNvSpPr/>
              <p:nvPr/>
            </p:nvSpPr>
            <p:spPr>
              <a:xfrm>
                <a:off x="7129930" y="3969662"/>
                <a:ext cx="3817931" cy="785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043625" y="3946387"/>
                <a:ext cx="26132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600" b="1" dirty="0"/>
                  <a:t>길드 </a:t>
                </a:r>
                <a:r>
                  <a:rPr lang="ko-KR" altLang="en-US" sz="1600" b="1" dirty="0" err="1"/>
                  <a:t>용맹전</a:t>
                </a:r>
                <a:r>
                  <a:rPr lang="ko-KR" altLang="en-US" sz="1600" b="1" dirty="0"/>
                  <a:t> 토큰</a:t>
                </a:r>
                <a:endParaRPr lang="en-US" altLang="ko-KR" sz="1200" dirty="0"/>
              </a:p>
            </p:txBody>
          </p:sp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1151" y="4044208"/>
                <a:ext cx="614924" cy="614924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4283" y="4083085"/>
                <a:ext cx="559976" cy="559976"/>
              </a:xfrm>
              <a:prstGeom prst="rect">
                <a:avLst/>
              </a:prstGeom>
            </p:spPr>
          </p:pic>
          <p:sp>
            <p:nvSpPr>
              <p:cNvPr id="50" name="직사각형 49"/>
              <p:cNvSpPr/>
              <p:nvPr/>
            </p:nvSpPr>
            <p:spPr>
              <a:xfrm>
                <a:off x="8147497" y="4401528"/>
                <a:ext cx="2724935" cy="24153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8043625" y="4401528"/>
                <a:ext cx="1815270" cy="24153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261531" y="4302472"/>
                <a:ext cx="2395385" cy="37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/>
                  <a:t>3/5(29:59)</a:t>
                </a:r>
                <a:endParaRPr lang="en-US" altLang="ko-KR" sz="1100" dirty="0"/>
              </a:p>
            </p:txBody>
          </p:sp>
        </p:grpSp>
        <p:sp>
          <p:nvSpPr>
            <p:cNvPr id="54" name="직사각형 53"/>
            <p:cNvSpPr/>
            <p:nvPr/>
          </p:nvSpPr>
          <p:spPr>
            <a:xfrm>
              <a:off x="9130901" y="3806132"/>
              <a:ext cx="1675644" cy="4440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</a:rPr>
                <a:t>랭킹</a:t>
              </a:r>
              <a:r>
                <a:rPr lang="en-US" altLang="ko-KR" sz="1400" dirty="0">
                  <a:solidFill>
                    <a:schemeClr val="tx1"/>
                  </a:solidFill>
                </a:rPr>
                <a:t> </a:t>
              </a:r>
              <a:r>
                <a:rPr lang="ko-KR" altLang="en-US" sz="1400" dirty="0">
                  <a:solidFill>
                    <a:schemeClr val="tx1"/>
                  </a:solidFill>
                </a:rPr>
                <a:t>보상 받기</a:t>
              </a:r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8454043" y="5307352"/>
              <a:ext cx="2493817" cy="80250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000" dirty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solidFill>
                    <a:schemeClr val="tx1"/>
                  </a:solidFill>
                </a:rPr>
                <a:t>길드 </a:t>
              </a:r>
              <a:r>
                <a:rPr lang="ko-KR" altLang="en-US" sz="1600" dirty="0" err="1">
                  <a:solidFill>
                    <a:schemeClr val="tx1"/>
                  </a:solidFill>
                </a:rPr>
                <a:t>용맹전</a:t>
              </a:r>
              <a:r>
                <a:rPr lang="ko-KR" altLang="en-US" sz="1600" dirty="0">
                  <a:solidFill>
                    <a:schemeClr val="tx1"/>
                  </a:solidFill>
                </a:rPr>
                <a:t> 시작</a:t>
              </a:r>
              <a:endParaRPr lang="en-US" altLang="ko-KR" sz="1600" dirty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dirty="0">
                  <a:solidFill>
                    <a:schemeClr val="tx1"/>
                  </a:solidFill>
                </a:rPr>
                <a:t>* </a:t>
              </a:r>
              <a:r>
                <a:rPr lang="ko-KR" altLang="en-US" sz="1200" dirty="0">
                  <a:solidFill>
                    <a:schemeClr val="tx1"/>
                  </a:solidFill>
                </a:rPr>
                <a:t>매일 </a:t>
              </a:r>
              <a:r>
                <a:rPr lang="en-US" altLang="ko-KR" sz="1200" dirty="0">
                  <a:solidFill>
                    <a:schemeClr val="tx1"/>
                  </a:solidFill>
                </a:rPr>
                <a:t>18</a:t>
              </a:r>
              <a:r>
                <a:rPr lang="ko-KR" altLang="en-US" sz="1200" dirty="0">
                  <a:solidFill>
                    <a:schemeClr val="tx1"/>
                  </a:solidFill>
                </a:rPr>
                <a:t>시</a:t>
              </a:r>
              <a:r>
                <a:rPr lang="en-US" altLang="ko-KR" sz="1200" dirty="0">
                  <a:solidFill>
                    <a:schemeClr val="tx1"/>
                  </a:solidFill>
                </a:rPr>
                <a:t>~23</a:t>
              </a:r>
              <a:r>
                <a:rPr lang="ko-KR" altLang="en-US" sz="1200" dirty="0">
                  <a:solidFill>
                    <a:schemeClr val="tx1"/>
                  </a:solidFill>
                </a:rPr>
                <a:t>시까지 입장 가능</a:t>
              </a: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7129930" y="5308943"/>
              <a:ext cx="1245770" cy="800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dirty="0" err="1">
                  <a:solidFill>
                    <a:schemeClr val="tx1"/>
                  </a:solidFill>
                </a:rPr>
                <a:t>길드용맹전</a:t>
              </a:r>
              <a:endParaRPr lang="en-US" altLang="ko-KR" sz="1400" dirty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solidFill>
                    <a:schemeClr val="tx1"/>
                  </a:solidFill>
                </a:rPr>
                <a:t>전적 보기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313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615955" y="637053"/>
            <a:ext cx="9510593" cy="5694289"/>
            <a:chOff x="1615955" y="637053"/>
            <a:chExt cx="9510593" cy="5694289"/>
          </a:xfrm>
        </p:grpSpPr>
        <p:sp>
          <p:nvSpPr>
            <p:cNvPr id="5" name="직사각형 4"/>
            <p:cNvSpPr/>
            <p:nvPr/>
          </p:nvSpPr>
          <p:spPr>
            <a:xfrm>
              <a:off x="1615955" y="650733"/>
              <a:ext cx="9510593" cy="5680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14575" y="1605610"/>
              <a:ext cx="5258670" cy="4629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7051588" y="1249915"/>
              <a:ext cx="3971088" cy="4984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8205146" y="1320935"/>
              <a:ext cx="1680785" cy="355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>
                  <a:solidFill>
                    <a:schemeClr val="tx1"/>
                  </a:solidFill>
                </a:rPr>
                <a:t>길드용맹전</a:t>
              </a:r>
              <a:r>
                <a:rPr lang="ko-KR" altLang="en-US" sz="1600" dirty="0">
                  <a:solidFill>
                    <a:schemeClr val="tx1"/>
                  </a:solidFill>
                </a:rPr>
                <a:t> 기록</a:t>
              </a: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7129930" y="1726273"/>
              <a:ext cx="3817931" cy="2642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248698" y="1749204"/>
              <a:ext cx="18467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b="1" dirty="0">
                  <a:solidFill>
                    <a:schemeClr val="accent2"/>
                  </a:solidFill>
                </a:rPr>
                <a:t>시즌 순위</a:t>
              </a:r>
              <a:endParaRPr lang="en-US" altLang="ko-KR" sz="1600" b="1" dirty="0">
                <a:solidFill>
                  <a:schemeClr val="accent2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1" dirty="0">
                  <a:solidFill>
                    <a:schemeClr val="accent2"/>
                  </a:solidFill>
                </a:rPr>
                <a:t>시즌 점수</a:t>
              </a:r>
              <a:endParaRPr lang="en-US" altLang="ko-KR" sz="1600" b="1" dirty="0">
                <a:solidFill>
                  <a:schemeClr val="accent2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1" dirty="0">
                  <a:solidFill>
                    <a:schemeClr val="accent2"/>
                  </a:solidFill>
                </a:rPr>
                <a:t>시즌 참가 횟수</a:t>
              </a:r>
              <a:endParaRPr lang="en-US" altLang="ko-KR" sz="1600" b="1" dirty="0">
                <a:solidFill>
                  <a:schemeClr val="accent2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1" dirty="0">
                  <a:solidFill>
                    <a:schemeClr val="accent2"/>
                  </a:solidFill>
                </a:rPr>
                <a:t>내 공헌도 점수</a:t>
              </a:r>
              <a:endParaRPr lang="en-US" altLang="ko-KR" sz="1200" dirty="0">
                <a:solidFill>
                  <a:schemeClr val="accent2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025731" y="1749204"/>
              <a:ext cx="18467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600" b="1" dirty="0"/>
                <a:t>1,234,567</a:t>
              </a:r>
              <a:r>
                <a:rPr lang="ko-KR" altLang="en-US" sz="1600" b="1" dirty="0"/>
                <a:t>위</a:t>
              </a:r>
              <a:endParaRPr lang="en-US" altLang="ko-KR" sz="1600" b="1" dirty="0"/>
            </a:p>
            <a:p>
              <a:pPr algn="r">
                <a:lnSpc>
                  <a:spcPct val="150000"/>
                </a:lnSpc>
              </a:pPr>
              <a:r>
                <a:rPr lang="en-US" altLang="ko-KR" sz="1600" b="1" dirty="0"/>
                <a:t>1,234,567</a:t>
              </a:r>
              <a:r>
                <a:rPr lang="ko-KR" altLang="en-US" sz="1600" b="1" dirty="0"/>
                <a:t>점</a:t>
              </a:r>
              <a:endParaRPr lang="en-US" altLang="ko-KR" sz="1600" b="1" dirty="0"/>
            </a:p>
            <a:p>
              <a:pPr algn="r">
                <a:lnSpc>
                  <a:spcPct val="150000"/>
                </a:lnSpc>
              </a:pPr>
              <a:r>
                <a:rPr lang="en-US" altLang="ko-KR" sz="1600" b="1" dirty="0"/>
                <a:t>98</a:t>
              </a:r>
              <a:r>
                <a:rPr lang="ko-KR" altLang="en-US" sz="1600" b="1" dirty="0"/>
                <a:t>회</a:t>
              </a:r>
              <a:endParaRPr lang="en-US" altLang="ko-KR" sz="1600" b="1" dirty="0"/>
            </a:p>
            <a:p>
              <a:pPr algn="r">
                <a:lnSpc>
                  <a:spcPct val="150000"/>
                </a:lnSpc>
              </a:pPr>
              <a:r>
                <a:rPr lang="en-US" altLang="ko-KR" sz="1600" b="1" dirty="0"/>
                <a:t>123,456</a:t>
              </a:r>
              <a:r>
                <a:rPr lang="ko-KR" altLang="en-US" sz="1600" b="1" dirty="0"/>
                <a:t>점</a:t>
              </a:r>
              <a:endParaRPr lang="en-US" altLang="ko-KR" sz="1200" dirty="0"/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7266579" y="3450714"/>
              <a:ext cx="3539966" cy="2415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7266579" y="3450714"/>
              <a:ext cx="2342933" cy="2415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423265" y="3375897"/>
              <a:ext cx="3233651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200" b="1" dirty="0"/>
                <a:t>3</a:t>
              </a:r>
              <a:r>
                <a:rPr lang="ko-KR" altLang="en-US" sz="1200" b="1" dirty="0"/>
                <a:t>일 </a:t>
              </a:r>
              <a:r>
                <a:rPr lang="en-US" altLang="ko-KR" sz="1200" b="1" dirty="0"/>
                <a:t>15</a:t>
              </a:r>
              <a:r>
                <a:rPr lang="ko-KR" altLang="en-US" sz="1200" b="1" dirty="0"/>
                <a:t>시간 후 시즌이 종료됩니다</a:t>
              </a:r>
              <a:r>
                <a:rPr lang="en-US" altLang="ko-KR" sz="1200" b="1" dirty="0"/>
                <a:t>.</a:t>
              </a:r>
              <a:endParaRPr lang="en-US" altLang="ko-KR" sz="1050" dirty="0"/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7266579" y="3806132"/>
              <a:ext cx="1675644" cy="4440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</a:rPr>
                <a:t>랭킹 보상 목록</a:t>
              </a:r>
            </a:p>
          </p:txBody>
        </p:sp>
        <p:pic>
          <p:nvPicPr>
            <p:cNvPr id="98" name="그림 9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955" y="637053"/>
              <a:ext cx="9510593" cy="47466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/>
          </p:nvGrpSpPr>
          <p:grpSpPr>
            <a:xfrm>
              <a:off x="7129930" y="4402241"/>
              <a:ext cx="3817931" cy="808493"/>
              <a:chOff x="7129930" y="3946387"/>
              <a:chExt cx="3817931" cy="808493"/>
            </a:xfrm>
          </p:grpSpPr>
          <p:sp>
            <p:nvSpPr>
              <p:cNvPr id="46" name="직사각형 45"/>
              <p:cNvSpPr/>
              <p:nvPr/>
            </p:nvSpPr>
            <p:spPr>
              <a:xfrm>
                <a:off x="7129930" y="3969662"/>
                <a:ext cx="3817931" cy="785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043625" y="3946387"/>
                <a:ext cx="26132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600" b="1" dirty="0"/>
                  <a:t>길드 </a:t>
                </a:r>
                <a:r>
                  <a:rPr lang="ko-KR" altLang="en-US" sz="1600" b="1" dirty="0" err="1"/>
                  <a:t>용맹전</a:t>
                </a:r>
                <a:r>
                  <a:rPr lang="ko-KR" altLang="en-US" sz="1600" b="1" dirty="0"/>
                  <a:t> 토큰</a:t>
                </a:r>
                <a:endParaRPr lang="en-US" altLang="ko-KR" sz="1200" dirty="0"/>
              </a:p>
            </p:txBody>
          </p:sp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1151" y="4044208"/>
                <a:ext cx="614924" cy="614924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4283" y="4083085"/>
                <a:ext cx="559976" cy="559976"/>
              </a:xfrm>
              <a:prstGeom prst="rect">
                <a:avLst/>
              </a:prstGeom>
            </p:spPr>
          </p:pic>
          <p:sp>
            <p:nvSpPr>
              <p:cNvPr id="50" name="직사각형 49"/>
              <p:cNvSpPr/>
              <p:nvPr/>
            </p:nvSpPr>
            <p:spPr>
              <a:xfrm>
                <a:off x="8147497" y="4401528"/>
                <a:ext cx="2724935" cy="24153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8043625" y="4401528"/>
                <a:ext cx="1815270" cy="24153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261531" y="4302472"/>
                <a:ext cx="2395385" cy="37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/>
                  <a:t>3/5(29:59)</a:t>
                </a:r>
                <a:endParaRPr lang="en-US" altLang="ko-KR" sz="1100" dirty="0"/>
              </a:p>
            </p:txBody>
          </p:sp>
        </p:grpSp>
        <p:sp>
          <p:nvSpPr>
            <p:cNvPr id="54" name="직사각형 53"/>
            <p:cNvSpPr/>
            <p:nvPr/>
          </p:nvSpPr>
          <p:spPr>
            <a:xfrm>
              <a:off x="9130901" y="3806132"/>
              <a:ext cx="1675644" cy="4440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</a:rPr>
                <a:t>랭킹</a:t>
              </a:r>
              <a:r>
                <a:rPr lang="en-US" altLang="ko-KR" sz="1400" dirty="0">
                  <a:solidFill>
                    <a:schemeClr val="tx1"/>
                  </a:solidFill>
                </a:rPr>
                <a:t> </a:t>
              </a:r>
              <a:r>
                <a:rPr lang="ko-KR" altLang="en-US" sz="1400" dirty="0">
                  <a:solidFill>
                    <a:schemeClr val="tx1"/>
                  </a:solidFill>
                </a:rPr>
                <a:t>보상 받기</a:t>
              </a:r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8454043" y="5307352"/>
              <a:ext cx="2493817" cy="80250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000" dirty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solidFill>
                    <a:schemeClr val="tx1"/>
                  </a:solidFill>
                </a:rPr>
                <a:t>길드 </a:t>
              </a:r>
              <a:r>
                <a:rPr lang="ko-KR" altLang="en-US" sz="1600" dirty="0" err="1">
                  <a:solidFill>
                    <a:schemeClr val="tx1"/>
                  </a:solidFill>
                </a:rPr>
                <a:t>용맹전</a:t>
              </a:r>
              <a:r>
                <a:rPr lang="ko-KR" altLang="en-US" sz="1600" dirty="0">
                  <a:solidFill>
                    <a:schemeClr val="tx1"/>
                  </a:solidFill>
                </a:rPr>
                <a:t> 시작</a:t>
              </a:r>
              <a:endParaRPr lang="en-US" altLang="ko-KR" sz="1600" dirty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1200" dirty="0">
                  <a:solidFill>
                    <a:schemeClr val="tx1"/>
                  </a:solidFill>
                </a:rPr>
                <a:t>* </a:t>
              </a:r>
              <a:r>
                <a:rPr lang="ko-KR" altLang="en-US" sz="1200" dirty="0">
                  <a:solidFill>
                    <a:schemeClr val="tx1"/>
                  </a:solidFill>
                </a:rPr>
                <a:t>매일 </a:t>
              </a:r>
              <a:r>
                <a:rPr lang="en-US" altLang="ko-KR" sz="1200" dirty="0">
                  <a:solidFill>
                    <a:schemeClr val="tx1"/>
                  </a:solidFill>
                </a:rPr>
                <a:t>18</a:t>
              </a:r>
              <a:r>
                <a:rPr lang="ko-KR" altLang="en-US" sz="1200" dirty="0">
                  <a:solidFill>
                    <a:schemeClr val="tx1"/>
                  </a:solidFill>
                </a:rPr>
                <a:t>시</a:t>
              </a:r>
              <a:r>
                <a:rPr lang="en-US" altLang="ko-KR" sz="1200" dirty="0">
                  <a:solidFill>
                    <a:schemeClr val="tx1"/>
                  </a:solidFill>
                </a:rPr>
                <a:t>~23</a:t>
              </a:r>
              <a:r>
                <a:rPr lang="ko-KR" altLang="en-US" sz="1200" dirty="0">
                  <a:solidFill>
                    <a:schemeClr val="tx1"/>
                  </a:solidFill>
                </a:rPr>
                <a:t>시까지 입장 가능</a:t>
              </a: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7129930" y="5308943"/>
              <a:ext cx="1245770" cy="800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dirty="0" err="1">
                  <a:solidFill>
                    <a:schemeClr val="tx1"/>
                  </a:solidFill>
                </a:rPr>
                <a:t>길드용맹전</a:t>
              </a:r>
              <a:endParaRPr lang="en-US" altLang="ko-KR" sz="1400" dirty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solidFill>
                    <a:schemeClr val="tx1"/>
                  </a:solidFill>
                </a:rPr>
                <a:t>전적 보기</a:t>
              </a:r>
            </a:p>
          </p:txBody>
        </p:sp>
        <p:grpSp>
          <p:nvGrpSpPr>
            <p:cNvPr id="53" name="그룹 52"/>
            <p:cNvGrpSpPr/>
            <p:nvPr/>
          </p:nvGrpSpPr>
          <p:grpSpPr>
            <a:xfrm>
              <a:off x="1749989" y="1674191"/>
              <a:ext cx="5156754" cy="648587"/>
              <a:chOff x="1651369" y="1707263"/>
              <a:chExt cx="5156754" cy="648587"/>
            </a:xfrm>
          </p:grpSpPr>
          <p:sp>
            <p:nvSpPr>
              <p:cNvPr id="56" name="직사각형 55"/>
              <p:cNvSpPr/>
              <p:nvPr/>
            </p:nvSpPr>
            <p:spPr>
              <a:xfrm>
                <a:off x="2914358" y="1707264"/>
                <a:ext cx="3893765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2"/>
                    </a:solidFill>
                  </a:rPr>
                  <a:t>Lv.50</a:t>
                </a: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구렛나루는남겨줘</a:t>
                </a:r>
                <a:endParaRPr lang="en-US" altLang="ko-KR" sz="12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1651369" y="1707263"/>
                <a:ext cx="579904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200" dirty="0">
                    <a:solidFill>
                      <a:schemeClr val="tx1"/>
                    </a:solidFill>
                  </a:rPr>
                  <a:t>위</a:t>
                </a: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6261652" y="1793925"/>
                <a:ext cx="465511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길드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구경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691393" y="1768821"/>
                <a:ext cx="15286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err="1">
                    <a:solidFill>
                      <a:srgbClr val="00B0F0"/>
                    </a:solidFill>
                  </a:rPr>
                  <a:t>길드용맹전</a:t>
                </a:r>
                <a:r>
                  <a:rPr lang="ko-KR" altLang="en-US" sz="1400" b="1" dirty="0">
                    <a:solidFill>
                      <a:srgbClr val="00B0F0"/>
                    </a:solidFill>
                  </a:rPr>
                  <a:t> 점수</a:t>
                </a:r>
                <a:endParaRPr lang="en-US" altLang="ko-KR" sz="1400" b="1" dirty="0">
                  <a:solidFill>
                    <a:srgbClr val="00B0F0"/>
                  </a:solidFill>
                </a:endParaRPr>
              </a:p>
              <a:p>
                <a:pPr algn="ctr"/>
                <a:r>
                  <a:rPr lang="en-US" altLang="ko-KR" sz="1400" b="1" dirty="0">
                    <a:solidFill>
                      <a:srgbClr val="00B0F0"/>
                    </a:solidFill>
                  </a:rPr>
                  <a:t>1,234,567</a:t>
                </a:r>
                <a:endParaRPr lang="en-US" altLang="ko-KR" sz="11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2231274" y="1707263"/>
                <a:ext cx="683086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길드</a:t>
                </a:r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마크</a:t>
                </a:r>
              </a:p>
            </p:txBody>
          </p:sp>
        </p:grpSp>
        <p:grpSp>
          <p:nvGrpSpPr>
            <p:cNvPr id="61" name="그룹 60"/>
            <p:cNvGrpSpPr/>
            <p:nvPr/>
          </p:nvGrpSpPr>
          <p:grpSpPr>
            <a:xfrm>
              <a:off x="1749989" y="2379749"/>
              <a:ext cx="5156754" cy="648587"/>
              <a:chOff x="1651369" y="1707263"/>
              <a:chExt cx="5156754" cy="648587"/>
            </a:xfrm>
          </p:grpSpPr>
          <p:sp>
            <p:nvSpPr>
              <p:cNvPr id="62" name="직사각형 61"/>
              <p:cNvSpPr/>
              <p:nvPr/>
            </p:nvSpPr>
            <p:spPr>
              <a:xfrm>
                <a:off x="2914358" y="1707264"/>
                <a:ext cx="3893765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2"/>
                    </a:solidFill>
                  </a:rPr>
                  <a:t>Lv.50</a:t>
                </a: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구렛나루는남겨줘</a:t>
                </a:r>
                <a:endParaRPr lang="en-US" altLang="ko-KR" sz="12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1651369" y="1707263"/>
                <a:ext cx="579904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>
                    <a:solidFill>
                      <a:schemeClr val="tx1"/>
                    </a:solidFill>
                  </a:rPr>
                  <a:t>2</a:t>
                </a:r>
                <a:r>
                  <a:rPr lang="ko-KR" altLang="en-US" sz="1200" dirty="0">
                    <a:solidFill>
                      <a:schemeClr val="tx1"/>
                    </a:solidFill>
                  </a:rPr>
                  <a:t>위</a:t>
                </a: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6261652" y="1793925"/>
                <a:ext cx="465511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길드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구경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691393" y="1768821"/>
                <a:ext cx="15286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err="1">
                    <a:solidFill>
                      <a:srgbClr val="00B0F0"/>
                    </a:solidFill>
                  </a:rPr>
                  <a:t>길드용맹전</a:t>
                </a:r>
                <a:r>
                  <a:rPr lang="ko-KR" altLang="en-US" sz="1400" b="1" dirty="0">
                    <a:solidFill>
                      <a:srgbClr val="00B0F0"/>
                    </a:solidFill>
                  </a:rPr>
                  <a:t> 점수</a:t>
                </a:r>
                <a:endParaRPr lang="en-US" altLang="ko-KR" sz="1400" b="1" dirty="0">
                  <a:solidFill>
                    <a:srgbClr val="00B0F0"/>
                  </a:solidFill>
                </a:endParaRPr>
              </a:p>
              <a:p>
                <a:pPr algn="ctr"/>
                <a:r>
                  <a:rPr lang="en-US" altLang="ko-KR" sz="1400" b="1" dirty="0">
                    <a:solidFill>
                      <a:srgbClr val="00B0F0"/>
                    </a:solidFill>
                  </a:rPr>
                  <a:t>1,234,567</a:t>
                </a:r>
                <a:endParaRPr lang="en-US" altLang="ko-KR" sz="11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89" name="직사각형 88"/>
              <p:cNvSpPr/>
              <p:nvPr/>
            </p:nvSpPr>
            <p:spPr>
              <a:xfrm>
                <a:off x="2231274" y="1707263"/>
                <a:ext cx="683086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길드</a:t>
                </a:r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마크</a:t>
                </a:r>
              </a:p>
            </p:txBody>
          </p:sp>
        </p:grpSp>
        <p:grpSp>
          <p:nvGrpSpPr>
            <p:cNvPr id="90" name="그룹 89"/>
            <p:cNvGrpSpPr/>
            <p:nvPr/>
          </p:nvGrpSpPr>
          <p:grpSpPr>
            <a:xfrm>
              <a:off x="1749989" y="3085599"/>
              <a:ext cx="5156754" cy="648587"/>
              <a:chOff x="1651369" y="1707263"/>
              <a:chExt cx="5156754" cy="648587"/>
            </a:xfrm>
          </p:grpSpPr>
          <p:sp>
            <p:nvSpPr>
              <p:cNvPr id="91" name="직사각형 90"/>
              <p:cNvSpPr/>
              <p:nvPr/>
            </p:nvSpPr>
            <p:spPr>
              <a:xfrm>
                <a:off x="2914358" y="1707264"/>
                <a:ext cx="3893765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2"/>
                    </a:solidFill>
                  </a:rPr>
                  <a:t>Lv.50</a:t>
                </a:r>
                <a:r>
                  <a:rPr lang="ko-KR" altLang="en-US" sz="1200" b="1" dirty="0" err="1">
                    <a:solidFill>
                      <a:schemeClr val="accent2"/>
                    </a:solidFill>
                  </a:rPr>
                  <a:t>구렛나루는남겨줘</a:t>
                </a:r>
                <a:endParaRPr lang="en-US" altLang="ko-KR" sz="12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92" name="직사각형 91"/>
              <p:cNvSpPr/>
              <p:nvPr/>
            </p:nvSpPr>
            <p:spPr>
              <a:xfrm>
                <a:off x="1651369" y="1707263"/>
                <a:ext cx="579904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>
                    <a:solidFill>
                      <a:schemeClr val="tx1"/>
                    </a:solidFill>
                  </a:rPr>
                  <a:t>3</a:t>
                </a:r>
                <a:r>
                  <a:rPr lang="ko-KR" altLang="en-US" sz="1200" dirty="0">
                    <a:solidFill>
                      <a:schemeClr val="tx1"/>
                    </a:solidFill>
                  </a:rPr>
                  <a:t>위</a:t>
                </a:r>
              </a:p>
            </p:txBody>
          </p:sp>
          <p:sp>
            <p:nvSpPr>
              <p:cNvPr id="93" name="직사각형 92"/>
              <p:cNvSpPr/>
              <p:nvPr/>
            </p:nvSpPr>
            <p:spPr>
              <a:xfrm>
                <a:off x="6261652" y="1793925"/>
                <a:ext cx="465511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길드</a:t>
                </a:r>
                <a:endParaRPr lang="en-US" altLang="ko-KR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</a:rPr>
                  <a:t>구경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691393" y="1768821"/>
                <a:ext cx="15286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err="1">
                    <a:solidFill>
                      <a:srgbClr val="00B0F0"/>
                    </a:solidFill>
                  </a:rPr>
                  <a:t>길드용맹전</a:t>
                </a:r>
                <a:r>
                  <a:rPr lang="ko-KR" altLang="en-US" sz="1400" b="1" dirty="0">
                    <a:solidFill>
                      <a:srgbClr val="00B0F0"/>
                    </a:solidFill>
                  </a:rPr>
                  <a:t> 점수</a:t>
                </a:r>
                <a:endParaRPr lang="en-US" altLang="ko-KR" sz="1400" b="1" dirty="0">
                  <a:solidFill>
                    <a:srgbClr val="00B0F0"/>
                  </a:solidFill>
                </a:endParaRPr>
              </a:p>
              <a:p>
                <a:pPr algn="ctr"/>
                <a:r>
                  <a:rPr lang="en-US" altLang="ko-KR" sz="1400" b="1" dirty="0">
                    <a:solidFill>
                      <a:srgbClr val="00B0F0"/>
                    </a:solidFill>
                  </a:rPr>
                  <a:t>1,234,567</a:t>
                </a:r>
                <a:endParaRPr lang="en-US" altLang="ko-KR" sz="11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95" name="직사각형 94"/>
              <p:cNvSpPr/>
              <p:nvPr/>
            </p:nvSpPr>
            <p:spPr>
              <a:xfrm>
                <a:off x="2231274" y="1707263"/>
                <a:ext cx="683086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길드</a:t>
                </a:r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>
                    <a:solidFill>
                      <a:schemeClr val="tx1"/>
                    </a:solidFill>
                  </a:rPr>
                  <a:t>마크</a:t>
                </a:r>
              </a:p>
            </p:txBody>
          </p:sp>
        </p:grpSp>
        <p:sp>
          <p:nvSpPr>
            <p:cNvPr id="96" name="직사각형 95"/>
            <p:cNvSpPr/>
            <p:nvPr/>
          </p:nvSpPr>
          <p:spPr>
            <a:xfrm>
              <a:off x="1853948" y="1249915"/>
              <a:ext cx="1624495" cy="3556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</a:rPr>
                <a:t>길드 공헌도</a:t>
              </a: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3556786" y="1249915"/>
              <a:ext cx="1624495" cy="35569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 err="1">
                  <a:solidFill>
                    <a:schemeClr val="tx1"/>
                  </a:solidFill>
                </a:rPr>
                <a:t>길드용맹전</a:t>
              </a:r>
              <a:r>
                <a:rPr lang="ko-KR" altLang="en-US" sz="1400" dirty="0">
                  <a:solidFill>
                    <a:schemeClr val="tx1"/>
                  </a:solidFill>
                </a:rPr>
                <a:t> 랭킹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107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611821" y="637053"/>
            <a:ext cx="9514727" cy="5694289"/>
            <a:chOff x="1611821" y="637053"/>
            <a:chExt cx="9514727" cy="5694289"/>
          </a:xfrm>
        </p:grpSpPr>
        <p:grpSp>
          <p:nvGrpSpPr>
            <p:cNvPr id="4" name="그룹 3"/>
            <p:cNvGrpSpPr/>
            <p:nvPr/>
          </p:nvGrpSpPr>
          <p:grpSpPr>
            <a:xfrm>
              <a:off x="1615955" y="637053"/>
              <a:ext cx="9510593" cy="5694289"/>
              <a:chOff x="1615955" y="637053"/>
              <a:chExt cx="9510593" cy="5694289"/>
            </a:xfrm>
          </p:grpSpPr>
          <p:sp>
            <p:nvSpPr>
              <p:cNvPr id="5" name="직사각형 4"/>
              <p:cNvSpPr/>
              <p:nvPr/>
            </p:nvSpPr>
            <p:spPr>
              <a:xfrm>
                <a:off x="1615955" y="650733"/>
                <a:ext cx="9510593" cy="56806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1853948" y="1249915"/>
                <a:ext cx="1440953" cy="3556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>
                    <a:solidFill>
                      <a:schemeClr val="tx1"/>
                    </a:solidFill>
                  </a:rPr>
                  <a:t>길드 공헌도</a:t>
                </a:r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1714575" y="1605610"/>
                <a:ext cx="5258670" cy="4629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7051588" y="1249915"/>
                <a:ext cx="3971088" cy="49848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grpSp>
            <p:nvGrpSpPr>
              <p:cNvPr id="2" name="그룹 1"/>
              <p:cNvGrpSpPr/>
              <p:nvPr/>
            </p:nvGrpSpPr>
            <p:grpSpPr>
              <a:xfrm>
                <a:off x="1749989" y="1674191"/>
                <a:ext cx="5156754" cy="648587"/>
                <a:chOff x="1651369" y="1707263"/>
                <a:chExt cx="5156754" cy="648587"/>
              </a:xfrm>
            </p:grpSpPr>
            <p:sp>
              <p:nvSpPr>
                <p:cNvPr id="41" name="직사각형 40"/>
                <p:cNvSpPr/>
                <p:nvPr/>
              </p:nvSpPr>
              <p:spPr>
                <a:xfrm>
                  <a:off x="2914358" y="1707264"/>
                  <a:ext cx="3893765" cy="6485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200" b="1" dirty="0">
                      <a:solidFill>
                        <a:schemeClr val="accent2"/>
                      </a:solidFill>
                    </a:rPr>
                    <a:t>Lv.50</a:t>
                  </a:r>
                  <a:r>
                    <a:rPr lang="ko-KR" altLang="en-US" sz="1200" b="1" dirty="0" err="1">
                      <a:solidFill>
                        <a:schemeClr val="accent2"/>
                      </a:solidFill>
                    </a:rPr>
                    <a:t>구렛나루는남겨줘</a:t>
                  </a:r>
                  <a:endParaRPr lang="en-US" altLang="ko-KR" sz="1200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42" name="직사각형 41"/>
                <p:cNvSpPr/>
                <p:nvPr/>
              </p:nvSpPr>
              <p:spPr>
                <a:xfrm>
                  <a:off x="1651369" y="1707263"/>
                  <a:ext cx="579904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dirty="0">
                      <a:solidFill>
                        <a:schemeClr val="tx1"/>
                      </a:solidFill>
                    </a:rPr>
                    <a:t>1</a:t>
                  </a: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위</a:t>
                  </a:r>
                </a:p>
              </p:txBody>
            </p:sp>
            <p:sp>
              <p:nvSpPr>
                <p:cNvPr id="44" name="직사각형 43"/>
                <p:cNvSpPr/>
                <p:nvPr/>
              </p:nvSpPr>
              <p:spPr>
                <a:xfrm>
                  <a:off x="6261652" y="1793925"/>
                  <a:ext cx="465511" cy="47301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1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구경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887882" y="1768821"/>
                  <a:ext cx="133220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 err="1">
                      <a:solidFill>
                        <a:srgbClr val="00B0F0"/>
                      </a:solidFill>
                    </a:rPr>
                    <a:t>길드전</a:t>
                  </a:r>
                  <a:r>
                    <a:rPr lang="ko-KR" altLang="en-US" sz="1400" b="1" dirty="0">
                      <a:solidFill>
                        <a:srgbClr val="00B0F0"/>
                      </a:solidFill>
                    </a:rPr>
                    <a:t> 점수</a:t>
                  </a:r>
                  <a:endParaRPr lang="en-US" altLang="ko-KR" sz="1400" b="1" dirty="0">
                    <a:solidFill>
                      <a:srgbClr val="00B0F0"/>
                    </a:solidFill>
                  </a:endParaRPr>
                </a:p>
                <a:p>
                  <a:pPr algn="ctr"/>
                  <a:r>
                    <a:rPr lang="en-US" altLang="ko-KR" sz="1400" b="1" dirty="0">
                      <a:solidFill>
                        <a:srgbClr val="00B0F0"/>
                      </a:solidFill>
                    </a:rPr>
                    <a:t>1,234,567</a:t>
                  </a:r>
                  <a:endParaRPr lang="en-US" altLang="ko-KR" sz="110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66" name="직사각형 65"/>
                <p:cNvSpPr/>
                <p:nvPr/>
              </p:nvSpPr>
              <p:spPr>
                <a:xfrm>
                  <a:off x="2231274" y="1707263"/>
                  <a:ext cx="683086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200" dirty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마크</a:t>
                  </a:r>
                </a:p>
              </p:txBody>
            </p:sp>
          </p:grpSp>
          <p:grpSp>
            <p:nvGrpSpPr>
              <p:cNvPr id="67" name="그룹 66"/>
              <p:cNvGrpSpPr/>
              <p:nvPr/>
            </p:nvGrpSpPr>
            <p:grpSpPr>
              <a:xfrm>
                <a:off x="1749989" y="2379749"/>
                <a:ext cx="5156754" cy="648587"/>
                <a:chOff x="1651369" y="1707263"/>
                <a:chExt cx="5156754" cy="648587"/>
              </a:xfrm>
            </p:grpSpPr>
            <p:sp>
              <p:nvSpPr>
                <p:cNvPr id="68" name="직사각형 67"/>
                <p:cNvSpPr/>
                <p:nvPr/>
              </p:nvSpPr>
              <p:spPr>
                <a:xfrm>
                  <a:off x="2914358" y="1707264"/>
                  <a:ext cx="3893765" cy="6485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200" b="1" dirty="0">
                      <a:solidFill>
                        <a:schemeClr val="accent2"/>
                      </a:solidFill>
                    </a:rPr>
                    <a:t>Lv.50</a:t>
                  </a:r>
                  <a:r>
                    <a:rPr lang="ko-KR" altLang="en-US" sz="1200" b="1" dirty="0" err="1">
                      <a:solidFill>
                        <a:schemeClr val="accent2"/>
                      </a:solidFill>
                    </a:rPr>
                    <a:t>구렛나루는남겨줘</a:t>
                  </a:r>
                  <a:endParaRPr lang="en-US" altLang="ko-KR" sz="1200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9" name="직사각형 68"/>
                <p:cNvSpPr/>
                <p:nvPr/>
              </p:nvSpPr>
              <p:spPr>
                <a:xfrm>
                  <a:off x="1651369" y="1707263"/>
                  <a:ext cx="579904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dirty="0">
                      <a:solidFill>
                        <a:schemeClr val="tx1"/>
                      </a:solidFill>
                    </a:rPr>
                    <a:t>2</a:t>
                  </a: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위</a:t>
                  </a:r>
                </a:p>
              </p:txBody>
            </p:sp>
            <p:sp>
              <p:nvSpPr>
                <p:cNvPr id="70" name="직사각형 69"/>
                <p:cNvSpPr/>
                <p:nvPr/>
              </p:nvSpPr>
              <p:spPr>
                <a:xfrm>
                  <a:off x="6261652" y="1793925"/>
                  <a:ext cx="465511" cy="47301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1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구경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4887882" y="1768821"/>
                  <a:ext cx="133220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rgbClr val="00B0F0"/>
                      </a:solidFill>
                    </a:rPr>
                    <a:t>길드공헌도</a:t>
                  </a:r>
                  <a:endParaRPr lang="en-US" altLang="ko-KR" sz="1400" b="1" dirty="0">
                    <a:solidFill>
                      <a:srgbClr val="00B0F0"/>
                    </a:solidFill>
                  </a:endParaRPr>
                </a:p>
                <a:p>
                  <a:pPr algn="ctr"/>
                  <a:r>
                    <a:rPr lang="en-US" altLang="ko-KR" sz="1400" b="1" dirty="0">
                      <a:solidFill>
                        <a:srgbClr val="00B0F0"/>
                      </a:solidFill>
                    </a:rPr>
                    <a:t>1,234,567</a:t>
                  </a:r>
                  <a:endParaRPr lang="en-US" altLang="ko-KR" sz="110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72" name="직사각형 71"/>
                <p:cNvSpPr/>
                <p:nvPr/>
              </p:nvSpPr>
              <p:spPr>
                <a:xfrm>
                  <a:off x="2231274" y="1707263"/>
                  <a:ext cx="683086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200" dirty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마크</a:t>
                  </a:r>
                </a:p>
              </p:txBody>
            </p:sp>
          </p:grpSp>
          <p:grpSp>
            <p:nvGrpSpPr>
              <p:cNvPr id="73" name="그룹 72"/>
              <p:cNvGrpSpPr/>
              <p:nvPr/>
            </p:nvGrpSpPr>
            <p:grpSpPr>
              <a:xfrm>
                <a:off x="1749989" y="3085599"/>
                <a:ext cx="5156754" cy="648587"/>
                <a:chOff x="1651369" y="1707263"/>
                <a:chExt cx="5156754" cy="648587"/>
              </a:xfrm>
            </p:grpSpPr>
            <p:sp>
              <p:nvSpPr>
                <p:cNvPr id="74" name="직사각형 73"/>
                <p:cNvSpPr/>
                <p:nvPr/>
              </p:nvSpPr>
              <p:spPr>
                <a:xfrm>
                  <a:off x="2914358" y="1707264"/>
                  <a:ext cx="3893765" cy="6485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200" b="1" dirty="0">
                      <a:solidFill>
                        <a:schemeClr val="accent2"/>
                      </a:solidFill>
                    </a:rPr>
                    <a:t>Lv.50</a:t>
                  </a:r>
                  <a:r>
                    <a:rPr lang="ko-KR" altLang="en-US" sz="1200" b="1" dirty="0" err="1">
                      <a:solidFill>
                        <a:schemeClr val="accent2"/>
                      </a:solidFill>
                    </a:rPr>
                    <a:t>구렛나루는남겨줘</a:t>
                  </a:r>
                  <a:endParaRPr lang="en-US" altLang="ko-KR" sz="1200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5" name="직사각형 74"/>
                <p:cNvSpPr/>
                <p:nvPr/>
              </p:nvSpPr>
              <p:spPr>
                <a:xfrm>
                  <a:off x="1651369" y="1707263"/>
                  <a:ext cx="579904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dirty="0">
                      <a:solidFill>
                        <a:schemeClr val="tx1"/>
                      </a:solidFill>
                    </a:rPr>
                    <a:t>3</a:t>
                  </a: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위</a:t>
                  </a:r>
                </a:p>
              </p:txBody>
            </p:sp>
            <p:sp>
              <p:nvSpPr>
                <p:cNvPr id="76" name="직사각형 75"/>
                <p:cNvSpPr/>
                <p:nvPr/>
              </p:nvSpPr>
              <p:spPr>
                <a:xfrm>
                  <a:off x="6261652" y="1793925"/>
                  <a:ext cx="465511" cy="47301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1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구경</a:t>
                  </a: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4887882" y="1768821"/>
                  <a:ext cx="133220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rgbClr val="00B0F0"/>
                      </a:solidFill>
                    </a:rPr>
                    <a:t>길드공헌도</a:t>
                  </a:r>
                  <a:endParaRPr lang="en-US" altLang="ko-KR" sz="1400" b="1" dirty="0">
                    <a:solidFill>
                      <a:srgbClr val="00B0F0"/>
                    </a:solidFill>
                  </a:endParaRPr>
                </a:p>
                <a:p>
                  <a:pPr algn="ctr"/>
                  <a:r>
                    <a:rPr lang="en-US" altLang="ko-KR" sz="1400" b="1" dirty="0">
                      <a:solidFill>
                        <a:srgbClr val="00B0F0"/>
                      </a:solidFill>
                    </a:rPr>
                    <a:t>1,234,567</a:t>
                  </a:r>
                  <a:endParaRPr lang="en-US" altLang="ko-KR" sz="110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78" name="직사각형 77"/>
                <p:cNvSpPr/>
                <p:nvPr/>
              </p:nvSpPr>
              <p:spPr>
                <a:xfrm>
                  <a:off x="2231274" y="1707263"/>
                  <a:ext cx="683086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200" dirty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마크</a:t>
                  </a:r>
                </a:p>
              </p:txBody>
            </p:sp>
          </p:grpSp>
          <p:sp>
            <p:nvSpPr>
              <p:cNvPr id="79" name="직사각형 78"/>
              <p:cNvSpPr/>
              <p:nvPr/>
            </p:nvSpPr>
            <p:spPr>
              <a:xfrm>
                <a:off x="8316655" y="1296891"/>
                <a:ext cx="1440953" cy="3556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 err="1">
                    <a:solidFill>
                      <a:schemeClr val="tx1"/>
                    </a:solidFill>
                  </a:rPr>
                  <a:t>길드전</a:t>
                </a:r>
                <a:r>
                  <a:rPr lang="ko-KR" altLang="en-US" sz="1600" dirty="0">
                    <a:solidFill>
                      <a:schemeClr val="tx1"/>
                    </a:solidFill>
                  </a:rPr>
                  <a:t> 기록</a:t>
                </a:r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3362007" y="1249915"/>
                <a:ext cx="1440953" cy="355695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 err="1">
                    <a:solidFill>
                      <a:schemeClr val="tx1"/>
                    </a:solidFill>
                  </a:rPr>
                  <a:t>길드전</a:t>
                </a:r>
                <a:r>
                  <a:rPr lang="ko-KR" altLang="en-US" sz="1600" dirty="0">
                    <a:solidFill>
                      <a:schemeClr val="tx1"/>
                    </a:solidFill>
                  </a:rPr>
                  <a:t> 랭킹</a:t>
                </a:r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7129930" y="1726274"/>
                <a:ext cx="3817931" cy="21558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248698" y="1749204"/>
                <a:ext cx="18467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600" b="1" dirty="0">
                    <a:solidFill>
                      <a:schemeClr val="accent2"/>
                    </a:solidFill>
                  </a:rPr>
                  <a:t>길드 순위</a:t>
                </a:r>
                <a:endParaRPr lang="en-US" altLang="ko-KR" sz="1600" b="1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600" b="1" dirty="0" err="1">
                    <a:solidFill>
                      <a:schemeClr val="accent2"/>
                    </a:solidFill>
                  </a:rPr>
                  <a:t>길드전</a:t>
                </a:r>
                <a:r>
                  <a:rPr lang="ko-KR" altLang="en-US" sz="1600" b="1" dirty="0">
                    <a:solidFill>
                      <a:schemeClr val="accent2"/>
                    </a:solidFill>
                  </a:rPr>
                  <a:t> 점수</a:t>
                </a:r>
                <a:endParaRPr lang="en-US" altLang="ko-KR" sz="1600" b="1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600" b="1" dirty="0">
                    <a:solidFill>
                      <a:schemeClr val="accent2"/>
                    </a:solidFill>
                  </a:rPr>
                  <a:t>내 공헌도 점수</a:t>
                </a:r>
                <a:endParaRPr lang="en-US" altLang="ko-KR" sz="12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9025731" y="1749204"/>
                <a:ext cx="18467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600" b="1" dirty="0"/>
                  <a:t>1,234,567</a:t>
                </a:r>
                <a:r>
                  <a:rPr lang="ko-KR" altLang="en-US" sz="1600" b="1" dirty="0"/>
                  <a:t>위</a:t>
                </a:r>
                <a:endParaRPr lang="en-US" altLang="ko-KR" sz="1600" b="1" dirty="0"/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600" b="1" dirty="0"/>
                  <a:t>1,234,567</a:t>
                </a:r>
                <a:r>
                  <a:rPr lang="ko-KR" altLang="en-US" sz="1600" b="1" dirty="0"/>
                  <a:t>점</a:t>
                </a:r>
                <a:endParaRPr lang="en-US" altLang="ko-KR" sz="1600" b="1" dirty="0"/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600" b="1" dirty="0"/>
                  <a:t>123,456</a:t>
                </a:r>
                <a:r>
                  <a:rPr lang="ko-KR" altLang="en-US" sz="1600" b="1" dirty="0"/>
                  <a:t>점</a:t>
                </a:r>
                <a:endParaRPr lang="en-US" altLang="ko-KR" sz="1200" dirty="0"/>
              </a:p>
            </p:txBody>
          </p:sp>
          <p:sp>
            <p:nvSpPr>
              <p:cNvPr id="84" name="직사각형 83"/>
              <p:cNvSpPr/>
              <p:nvPr/>
            </p:nvSpPr>
            <p:spPr>
              <a:xfrm>
                <a:off x="7266579" y="3004586"/>
                <a:ext cx="3539966" cy="24153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6" name="직사각형 85"/>
              <p:cNvSpPr/>
              <p:nvPr/>
            </p:nvSpPr>
            <p:spPr>
              <a:xfrm>
                <a:off x="7266579" y="3004586"/>
                <a:ext cx="2342933" cy="24153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423265" y="2929769"/>
                <a:ext cx="3233651" cy="333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3</a:t>
                </a:r>
                <a:r>
                  <a:rPr lang="ko-KR" altLang="en-US" sz="1200" b="1" dirty="0"/>
                  <a:t>일 </a:t>
                </a:r>
                <a:r>
                  <a:rPr lang="en-US" altLang="ko-KR" sz="1200" b="1" dirty="0"/>
                  <a:t>15</a:t>
                </a:r>
                <a:r>
                  <a:rPr lang="ko-KR" altLang="en-US" sz="1200" b="1" dirty="0"/>
                  <a:t>시간 후 시즌이 종료됩니다</a:t>
                </a:r>
                <a:r>
                  <a:rPr lang="en-US" altLang="ko-KR" sz="1200" b="1" dirty="0"/>
                  <a:t>.</a:t>
                </a:r>
                <a:endParaRPr lang="en-US" altLang="ko-KR" sz="1050" dirty="0"/>
              </a:p>
            </p:txBody>
          </p:sp>
          <p:sp>
            <p:nvSpPr>
              <p:cNvPr id="87" name="직사각형 86"/>
              <p:cNvSpPr/>
              <p:nvPr/>
            </p:nvSpPr>
            <p:spPr>
              <a:xfrm>
                <a:off x="7266579" y="3360004"/>
                <a:ext cx="1675644" cy="44408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>
                    <a:solidFill>
                      <a:schemeClr val="tx1"/>
                    </a:solidFill>
                  </a:rPr>
                  <a:t>랭킹 </a:t>
                </a:r>
                <a:r>
                  <a:rPr lang="ko-KR" altLang="en-US" sz="1600">
                    <a:solidFill>
                      <a:schemeClr val="tx1"/>
                    </a:solidFill>
                  </a:rPr>
                  <a:t>보상 목록</a:t>
                </a:r>
                <a:endParaRPr lang="ko-KR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직사각형 87"/>
              <p:cNvSpPr/>
              <p:nvPr/>
            </p:nvSpPr>
            <p:spPr>
              <a:xfrm>
                <a:off x="7129930" y="3969662"/>
                <a:ext cx="3817931" cy="11925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9" name="직사각형 88"/>
              <p:cNvSpPr/>
              <p:nvPr/>
            </p:nvSpPr>
            <p:spPr>
              <a:xfrm>
                <a:off x="8147497" y="4401528"/>
                <a:ext cx="2724935" cy="24153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0" name="직사각형 89"/>
              <p:cNvSpPr/>
              <p:nvPr/>
            </p:nvSpPr>
            <p:spPr>
              <a:xfrm>
                <a:off x="8043625" y="4401528"/>
                <a:ext cx="1815270" cy="24153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7423265" y="3946387"/>
                <a:ext cx="3233651" cy="41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600" b="1" dirty="0"/>
                  <a:t>반복완료 보상</a:t>
                </a:r>
                <a:endParaRPr lang="en-US" altLang="ko-KR" sz="1200" dirty="0"/>
              </a:p>
            </p:txBody>
          </p:sp>
          <p:pic>
            <p:nvPicPr>
              <p:cNvPr id="92" name="그림 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3926" y="4344810"/>
                <a:ext cx="741556" cy="741556"/>
              </a:xfrm>
              <a:prstGeom prst="rect">
                <a:avLst/>
              </a:prstGeom>
            </p:spPr>
          </p:pic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2903" y="4385350"/>
                <a:ext cx="675293" cy="675293"/>
              </a:xfrm>
              <a:prstGeom prst="rect">
                <a:avLst/>
              </a:prstGeom>
            </p:spPr>
          </p:pic>
          <p:sp>
            <p:nvSpPr>
              <p:cNvPr id="93" name="직사각형 92"/>
              <p:cNvSpPr/>
              <p:nvPr/>
            </p:nvSpPr>
            <p:spPr>
              <a:xfrm>
                <a:off x="8043625" y="4698114"/>
                <a:ext cx="2828807" cy="38499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>
                    <a:solidFill>
                      <a:schemeClr val="tx1"/>
                    </a:solidFill>
                  </a:rPr>
                  <a:t>보상 받기</a:t>
                </a:r>
              </a:p>
            </p:txBody>
          </p:sp>
          <p:sp>
            <p:nvSpPr>
              <p:cNvPr id="94" name="직사각형 93"/>
              <p:cNvSpPr/>
              <p:nvPr/>
            </p:nvSpPr>
            <p:spPr>
              <a:xfrm>
                <a:off x="8570421" y="5307352"/>
                <a:ext cx="2377439" cy="80250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 err="1">
                    <a:solidFill>
                      <a:schemeClr val="tx1"/>
                    </a:solidFill>
                  </a:rPr>
                  <a:t>길드전</a:t>
                </a:r>
                <a:r>
                  <a:rPr lang="ko-KR" altLang="en-US" sz="1600" dirty="0">
                    <a:solidFill>
                      <a:schemeClr val="tx1"/>
                    </a:solidFill>
                  </a:rPr>
                  <a:t> 준비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7051588" y="5270021"/>
                <a:ext cx="1518833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/>
                  <a:t>오늘 입장 횟수</a:t>
                </a:r>
                <a:endParaRPr lang="en-US" altLang="ko-KR" sz="1400" b="1" dirty="0"/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2000" b="1" dirty="0">
                    <a:solidFill>
                      <a:schemeClr val="accent2"/>
                    </a:solidFill>
                  </a:rPr>
                  <a:t>1</a:t>
                </a:r>
                <a:r>
                  <a:rPr lang="en-US" altLang="ko-KR" sz="2000" b="1" dirty="0"/>
                  <a:t>/3</a:t>
                </a:r>
                <a:endParaRPr lang="en-US" altLang="ko-KR" sz="1600" dirty="0"/>
              </a:p>
            </p:txBody>
          </p:sp>
          <p:sp>
            <p:nvSpPr>
              <p:cNvPr id="96" name="직사각형 95"/>
              <p:cNvSpPr/>
              <p:nvPr/>
            </p:nvSpPr>
            <p:spPr>
              <a:xfrm>
                <a:off x="9113021" y="3360004"/>
                <a:ext cx="1693524" cy="44408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>
                    <a:solidFill>
                      <a:schemeClr val="tx1"/>
                    </a:solidFill>
                  </a:rPr>
                  <a:t>랭킹 보상 받기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8261531" y="4302472"/>
                <a:ext cx="2395385" cy="37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/>
                  <a:t>3/5</a:t>
                </a:r>
                <a:endParaRPr lang="en-US" altLang="ko-KR" sz="1100" dirty="0"/>
              </a:p>
            </p:txBody>
          </p:sp>
          <p:pic>
            <p:nvPicPr>
              <p:cNvPr id="98" name="그림 9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5955" y="637053"/>
                <a:ext cx="9510593" cy="474667"/>
              </a:xfrm>
              <a:prstGeom prst="rect">
                <a:avLst/>
              </a:prstGeom>
            </p:spPr>
          </p:pic>
        </p:grpSp>
        <p:sp>
          <p:nvSpPr>
            <p:cNvPr id="46" name="직사각형 45"/>
            <p:cNvSpPr/>
            <p:nvPr/>
          </p:nvSpPr>
          <p:spPr>
            <a:xfrm>
              <a:off x="1611821" y="650732"/>
              <a:ext cx="9510593" cy="5680609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4631611" y="1149051"/>
              <a:ext cx="3475095" cy="480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>
                  <a:solidFill>
                    <a:schemeClr val="tx1"/>
                  </a:solidFill>
                </a:rPr>
                <a:t>길드용맹전</a:t>
              </a:r>
              <a:r>
                <a:rPr lang="ko-KR" altLang="en-US" dirty="0">
                  <a:solidFill>
                    <a:schemeClr val="tx1"/>
                  </a:solidFill>
                </a:rPr>
                <a:t> 시즌 전적</a:t>
              </a: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5413253" y="5390327"/>
              <a:ext cx="1958551" cy="480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</a:rPr>
                <a:t>확인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2772749" y="1813418"/>
              <a:ext cx="7248698" cy="3419274"/>
              <a:chOff x="2772749" y="1813418"/>
              <a:chExt cx="7248698" cy="3419274"/>
            </a:xfrm>
          </p:grpSpPr>
          <p:sp>
            <p:nvSpPr>
              <p:cNvPr id="49" name="직사각형 48"/>
              <p:cNvSpPr/>
              <p:nvPr/>
            </p:nvSpPr>
            <p:spPr>
              <a:xfrm>
                <a:off x="2772749" y="1813418"/>
                <a:ext cx="7248698" cy="34192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2887550" y="1966535"/>
                <a:ext cx="2240780" cy="3190589"/>
                <a:chOff x="3230886" y="1935693"/>
                <a:chExt cx="2240780" cy="3190589"/>
              </a:xfrm>
            </p:grpSpPr>
            <p:sp>
              <p:nvSpPr>
                <p:cNvPr id="106" name="직사각형 105"/>
                <p:cNvSpPr/>
                <p:nvPr/>
              </p:nvSpPr>
              <p:spPr>
                <a:xfrm>
                  <a:off x="3235082" y="2320526"/>
                  <a:ext cx="2236584" cy="27641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sz="110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3230887" y="2299340"/>
                  <a:ext cx="994334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/>
                    <a:t>시즌 순위</a:t>
                  </a:r>
                  <a:endParaRPr lang="en-US" altLang="ko-KR" sz="1400" b="1" dirty="0"/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/>
                    <a:t>시즌 점수</a:t>
                  </a:r>
                  <a:endParaRPr lang="en-US" altLang="ko-KR" sz="1400" b="1" dirty="0"/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/>
                    <a:t>시즌 참가</a:t>
                  </a:r>
                  <a:endParaRPr lang="en-US" altLang="ko-KR" sz="1400" b="1" dirty="0"/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3977433" y="2299340"/>
                  <a:ext cx="1440194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123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1,234,567</a:t>
                  </a:r>
                  <a:r>
                    <a:rPr lang="ko-KR" altLang="en-US" sz="1400" b="1" dirty="0"/>
                    <a:t>점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98</a:t>
                  </a:r>
                  <a:r>
                    <a:rPr lang="ko-KR" altLang="en-US" sz="1400" b="1" dirty="0"/>
                    <a:t>회</a:t>
                  </a:r>
                  <a:endParaRPr lang="en-US" altLang="ko-KR" sz="1100" dirty="0"/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3230886" y="3418122"/>
                  <a:ext cx="746547" cy="1708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</a:t>
                  </a:r>
                  <a:r>
                    <a:rPr lang="ko-KR" altLang="en-US" sz="1400" b="1" dirty="0"/>
                    <a:t>위 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2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>
                      <a:solidFill>
                        <a:schemeClr val="accent2"/>
                      </a:solidFill>
                    </a:rPr>
                    <a:t>3</a:t>
                  </a:r>
                  <a:r>
                    <a:rPr lang="ko-KR" altLang="en-US" sz="1400" b="1" dirty="0">
                      <a:solidFill>
                        <a:schemeClr val="accent2"/>
                      </a:solidFill>
                    </a:rPr>
                    <a:t>위</a:t>
                  </a:r>
                  <a:endParaRPr lang="en-US" altLang="ko-KR" sz="1400" b="1" dirty="0">
                    <a:solidFill>
                      <a:schemeClr val="accent2"/>
                    </a:solidFill>
                  </a:endParaRP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4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5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3977433" y="3418122"/>
                  <a:ext cx="1460066" cy="1708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11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(11.22%)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19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(19.39%)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>
                      <a:solidFill>
                        <a:schemeClr val="accent2"/>
                      </a:solidFill>
                    </a:rPr>
                    <a:t>25</a:t>
                  </a:r>
                  <a:r>
                    <a:rPr lang="ko-KR" altLang="en-US" sz="1400" b="1" dirty="0">
                      <a:solidFill>
                        <a:schemeClr val="accent2"/>
                      </a:solidFill>
                    </a:rPr>
                    <a:t>회 </a:t>
                  </a:r>
                  <a:r>
                    <a:rPr lang="en-US" altLang="ko-KR" sz="1400" b="1" dirty="0">
                      <a:solidFill>
                        <a:schemeClr val="accent2"/>
                      </a:solidFill>
                    </a:rPr>
                    <a:t>(25.51%)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22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(22.45%)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21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(21.43%)</a:t>
                  </a:r>
                  <a:endParaRPr lang="en-US" altLang="ko-KR" sz="1100" dirty="0"/>
                </a:p>
              </p:txBody>
            </p:sp>
            <p:cxnSp>
              <p:nvCxnSpPr>
                <p:cNvPr id="99" name="직선 연결선 98"/>
                <p:cNvCxnSpPr/>
                <p:nvPr/>
              </p:nvCxnSpPr>
              <p:spPr>
                <a:xfrm flipV="1">
                  <a:off x="3362007" y="3396820"/>
                  <a:ext cx="1987673" cy="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직사각형 99"/>
                <p:cNvSpPr/>
                <p:nvPr/>
              </p:nvSpPr>
              <p:spPr>
                <a:xfrm>
                  <a:off x="3516284" y="1935693"/>
                  <a:ext cx="1651961" cy="3825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400" b="1" dirty="0">
                      <a:solidFill>
                        <a:schemeClr val="tx1"/>
                      </a:solidFill>
                    </a:rPr>
                    <a:t>현재 시즌</a:t>
                  </a:r>
                  <a:endParaRPr lang="en-US" altLang="ko-KR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5" name="그룹 114"/>
              <p:cNvGrpSpPr/>
              <p:nvPr/>
            </p:nvGrpSpPr>
            <p:grpSpPr>
              <a:xfrm>
                <a:off x="5262456" y="1966535"/>
                <a:ext cx="2240780" cy="3190589"/>
                <a:chOff x="3230886" y="1935693"/>
                <a:chExt cx="2240780" cy="3190589"/>
              </a:xfrm>
            </p:grpSpPr>
            <p:sp>
              <p:nvSpPr>
                <p:cNvPr id="116" name="직사각형 115"/>
                <p:cNvSpPr/>
                <p:nvPr/>
              </p:nvSpPr>
              <p:spPr>
                <a:xfrm>
                  <a:off x="3235082" y="2320526"/>
                  <a:ext cx="2236584" cy="27641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sz="110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3230887" y="2299340"/>
                  <a:ext cx="994334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/>
                    <a:t>시즌 순위</a:t>
                  </a:r>
                  <a:endParaRPr lang="en-US" altLang="ko-KR" sz="1400" b="1" dirty="0"/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/>
                    <a:t>시즌 점수</a:t>
                  </a:r>
                  <a:endParaRPr lang="en-US" altLang="ko-KR" sz="1400" b="1" dirty="0"/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/>
                    <a:t>시즌 참가</a:t>
                  </a:r>
                  <a:endParaRPr lang="en-US" altLang="ko-KR" sz="1400" b="1" dirty="0"/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>
                  <a:off x="3977433" y="2299340"/>
                  <a:ext cx="1440194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1,234,567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1,234</a:t>
                  </a:r>
                  <a:r>
                    <a:rPr lang="ko-KR" altLang="en-US" sz="1400" b="1" dirty="0"/>
                    <a:t>점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98</a:t>
                  </a:r>
                  <a:r>
                    <a:rPr lang="ko-KR" altLang="en-US" sz="1400" b="1" dirty="0"/>
                    <a:t>회</a:t>
                  </a:r>
                  <a:endParaRPr lang="en-US" altLang="ko-KR" sz="1100" dirty="0"/>
                </a:p>
              </p:txBody>
            </p:sp>
            <p:sp>
              <p:nvSpPr>
                <p:cNvPr id="119" name="TextBox 118"/>
                <p:cNvSpPr txBox="1"/>
                <p:nvPr/>
              </p:nvSpPr>
              <p:spPr>
                <a:xfrm>
                  <a:off x="3230886" y="3418122"/>
                  <a:ext cx="781429" cy="1708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</a:t>
                  </a:r>
                  <a:r>
                    <a:rPr lang="ko-KR" altLang="en-US" sz="1400" b="1" dirty="0"/>
                    <a:t>위 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>
                      <a:solidFill>
                        <a:schemeClr val="accent2"/>
                      </a:solidFill>
                    </a:rPr>
                    <a:t>2</a:t>
                  </a:r>
                  <a:r>
                    <a:rPr lang="ko-KR" altLang="en-US" sz="1400" b="1" dirty="0">
                      <a:solidFill>
                        <a:schemeClr val="accent2"/>
                      </a:solidFill>
                    </a:rPr>
                    <a:t>위</a:t>
                  </a:r>
                  <a:endParaRPr lang="en-US" altLang="ko-KR" sz="1400" b="1" dirty="0">
                    <a:solidFill>
                      <a:schemeClr val="accent2"/>
                    </a:solidFill>
                  </a:endParaRP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3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4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5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</p:txBody>
            </p:sp>
            <p:sp>
              <p:nvSpPr>
                <p:cNvPr id="120" name="TextBox 119"/>
                <p:cNvSpPr txBox="1"/>
                <p:nvPr/>
              </p:nvSpPr>
              <p:spPr>
                <a:xfrm>
                  <a:off x="3973272" y="3418122"/>
                  <a:ext cx="1464227" cy="1708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15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(15.31%)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>
                      <a:solidFill>
                        <a:schemeClr val="accent2"/>
                      </a:solidFill>
                    </a:rPr>
                    <a:t>29</a:t>
                  </a:r>
                  <a:r>
                    <a:rPr lang="ko-KR" altLang="en-US" sz="1400" b="1" dirty="0">
                      <a:solidFill>
                        <a:schemeClr val="accent2"/>
                      </a:solidFill>
                    </a:rPr>
                    <a:t>회 </a:t>
                  </a:r>
                  <a:r>
                    <a:rPr lang="en-US" altLang="ko-KR" sz="1400" b="1" dirty="0">
                      <a:solidFill>
                        <a:schemeClr val="accent2"/>
                      </a:solidFill>
                    </a:rPr>
                    <a:t>(29.59%)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16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(16.33%)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15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(15.31%)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23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(23.47%)</a:t>
                  </a:r>
                  <a:endParaRPr lang="en-US" altLang="ko-KR" sz="1100" dirty="0"/>
                </a:p>
              </p:txBody>
            </p:sp>
            <p:cxnSp>
              <p:nvCxnSpPr>
                <p:cNvPr id="121" name="직선 연결선 120"/>
                <p:cNvCxnSpPr/>
                <p:nvPr/>
              </p:nvCxnSpPr>
              <p:spPr>
                <a:xfrm flipV="1">
                  <a:off x="3362007" y="3396820"/>
                  <a:ext cx="1987673" cy="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직사각형 121"/>
                <p:cNvSpPr/>
                <p:nvPr/>
              </p:nvSpPr>
              <p:spPr>
                <a:xfrm>
                  <a:off x="3516284" y="1935693"/>
                  <a:ext cx="1651961" cy="3825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400" b="1" dirty="0">
                      <a:solidFill>
                        <a:schemeClr val="tx1"/>
                      </a:solidFill>
                    </a:rPr>
                    <a:t>지난 시즌</a:t>
                  </a:r>
                  <a:endParaRPr lang="en-US" altLang="ko-KR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23" name="그룹 122"/>
              <p:cNvGrpSpPr/>
              <p:nvPr/>
            </p:nvGrpSpPr>
            <p:grpSpPr>
              <a:xfrm>
                <a:off x="7642789" y="1966535"/>
                <a:ext cx="2240780" cy="3190589"/>
                <a:chOff x="3230886" y="1935693"/>
                <a:chExt cx="2240780" cy="3190589"/>
              </a:xfrm>
            </p:grpSpPr>
            <p:sp>
              <p:nvSpPr>
                <p:cNvPr id="124" name="직사각형 123"/>
                <p:cNvSpPr/>
                <p:nvPr/>
              </p:nvSpPr>
              <p:spPr>
                <a:xfrm>
                  <a:off x="3235082" y="2320526"/>
                  <a:ext cx="2236584" cy="27641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sz="110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3230887" y="2299340"/>
                  <a:ext cx="994334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/>
                    <a:t>시즌 순위</a:t>
                  </a:r>
                  <a:endParaRPr lang="en-US" altLang="ko-KR" sz="1400" b="1" dirty="0"/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/>
                    <a:t>시즌 점수</a:t>
                  </a:r>
                  <a:endParaRPr lang="en-US" altLang="ko-KR" sz="1400" b="1" dirty="0"/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400" b="1" dirty="0"/>
                    <a:t>시즌 참가</a:t>
                  </a:r>
                  <a:endParaRPr lang="en-US" altLang="ko-KR" sz="1400" b="1" dirty="0"/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3977433" y="2299340"/>
                  <a:ext cx="1440194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1,234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123,456</a:t>
                  </a:r>
                  <a:r>
                    <a:rPr lang="ko-KR" altLang="en-US" sz="1400" b="1" dirty="0"/>
                    <a:t>점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98</a:t>
                  </a:r>
                  <a:r>
                    <a:rPr lang="ko-KR" altLang="en-US" sz="1400" b="1" dirty="0"/>
                    <a:t>회</a:t>
                  </a:r>
                  <a:endParaRPr lang="en-US" altLang="ko-KR" sz="1100" dirty="0"/>
                </a:p>
              </p:txBody>
            </p:sp>
            <p:sp>
              <p:nvSpPr>
                <p:cNvPr id="134" name="TextBox 133"/>
                <p:cNvSpPr txBox="1"/>
                <p:nvPr/>
              </p:nvSpPr>
              <p:spPr>
                <a:xfrm>
                  <a:off x="3230886" y="3418122"/>
                  <a:ext cx="746547" cy="16665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>
                      <a:solidFill>
                        <a:schemeClr val="accent2"/>
                      </a:solidFill>
                    </a:rPr>
                    <a:t>1</a:t>
                  </a:r>
                  <a:r>
                    <a:rPr lang="ko-KR" altLang="en-US" sz="1400" b="1" dirty="0">
                      <a:solidFill>
                        <a:schemeClr val="accent2"/>
                      </a:solidFill>
                    </a:rPr>
                    <a:t>위</a:t>
                  </a:r>
                  <a:r>
                    <a:rPr lang="ko-KR" altLang="en-US" sz="1400" b="1" dirty="0"/>
                    <a:t> 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2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3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4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5</a:t>
                  </a:r>
                  <a:r>
                    <a:rPr lang="ko-KR" altLang="en-US" sz="1400" b="1" dirty="0"/>
                    <a:t>위</a:t>
                  </a:r>
                  <a:endParaRPr lang="en-US" altLang="ko-KR" sz="1400" b="1" dirty="0"/>
                </a:p>
              </p:txBody>
            </p:sp>
            <p:sp>
              <p:nvSpPr>
                <p:cNvPr id="135" name="TextBox 134"/>
                <p:cNvSpPr txBox="1"/>
                <p:nvPr/>
              </p:nvSpPr>
              <p:spPr>
                <a:xfrm>
                  <a:off x="3977433" y="3418122"/>
                  <a:ext cx="1460066" cy="1708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>
                      <a:solidFill>
                        <a:schemeClr val="accent2"/>
                      </a:solidFill>
                    </a:rPr>
                    <a:t>26</a:t>
                  </a:r>
                  <a:r>
                    <a:rPr lang="ko-KR" altLang="en-US" sz="1400" b="1" dirty="0">
                      <a:solidFill>
                        <a:schemeClr val="accent2"/>
                      </a:solidFill>
                    </a:rPr>
                    <a:t>회 </a:t>
                  </a:r>
                  <a:r>
                    <a:rPr lang="en-US" altLang="ko-KR" sz="1400" b="1" dirty="0">
                      <a:solidFill>
                        <a:schemeClr val="accent2"/>
                      </a:solidFill>
                    </a:rPr>
                    <a:t>(26.53%)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17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(17.35%)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11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(11.22%)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23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(23.47%)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altLang="ko-KR" sz="1400" b="1" dirty="0"/>
                    <a:t>21</a:t>
                  </a:r>
                  <a:r>
                    <a:rPr lang="ko-KR" altLang="en-US" sz="1400" b="1" dirty="0"/>
                    <a:t>회 </a:t>
                  </a:r>
                  <a:r>
                    <a:rPr lang="en-US" altLang="ko-KR" sz="1400" b="1" dirty="0"/>
                    <a:t>(21.43%)</a:t>
                  </a:r>
                  <a:endParaRPr lang="en-US" altLang="ko-KR" sz="1100" dirty="0"/>
                </a:p>
              </p:txBody>
            </p:sp>
            <p:cxnSp>
              <p:nvCxnSpPr>
                <p:cNvPr id="143" name="직선 연결선 142"/>
                <p:cNvCxnSpPr/>
                <p:nvPr/>
              </p:nvCxnSpPr>
              <p:spPr>
                <a:xfrm flipV="1">
                  <a:off x="3362007" y="3396820"/>
                  <a:ext cx="1987673" cy="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직사각형 143"/>
                <p:cNvSpPr/>
                <p:nvPr/>
              </p:nvSpPr>
              <p:spPr>
                <a:xfrm>
                  <a:off x="3516284" y="1935693"/>
                  <a:ext cx="1651961" cy="3825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400" b="1" dirty="0">
                      <a:solidFill>
                        <a:schemeClr val="tx1"/>
                      </a:solidFill>
                    </a:rPr>
                    <a:t>최고 시즌</a:t>
                  </a:r>
                  <a:endParaRPr lang="en-US" altLang="ko-KR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01" name="그림 10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2961964" y="3569304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02" name="그림 101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2961964" y="3888480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03" name="그림 102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2961964" y="4207656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04" name="그림 103"/>
              <p:cNvPicPr>
                <a:picLocks noChangeAspect="1"/>
              </p:cNvPicPr>
              <p:nvPr/>
            </p:nvPicPr>
            <p:blipFill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2961964" y="4846010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05" name="그림 10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5364243" y="3569304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11" name="그림 110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5364243" y="3888480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12" name="그림 111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5364243" y="4207656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13" name="그림 112"/>
              <p:cNvPicPr>
                <a:picLocks noChangeAspect="1"/>
              </p:cNvPicPr>
              <p:nvPr/>
            </p:nvPicPr>
            <p:blipFill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5364243" y="4846010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7717571" y="3569304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27" name="그림 126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7717571" y="3888480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28" name="그림 127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7717571" y="4207656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29" name="그림 128"/>
              <p:cNvPicPr>
                <a:picLocks noChangeAspect="1"/>
              </p:cNvPicPr>
              <p:nvPr/>
            </p:nvPicPr>
            <p:blipFill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7717571" y="4846010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30" name="그림 129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2961964" y="4526833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31" name="그림 130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5364243" y="4526833"/>
                <a:ext cx="268922" cy="185566"/>
              </a:xfrm>
              <a:prstGeom prst="rect">
                <a:avLst/>
              </a:prstGeom>
            </p:spPr>
          </p:pic>
          <p:pic>
            <p:nvPicPr>
              <p:cNvPr id="132" name="그림 131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2"/>
              <a:stretch/>
            </p:blipFill>
            <p:spPr>
              <a:xfrm>
                <a:off x="7717571" y="4526833"/>
                <a:ext cx="268922" cy="1855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63776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1611821" y="637053"/>
            <a:ext cx="9514727" cy="5694289"/>
            <a:chOff x="1611821" y="637053"/>
            <a:chExt cx="9514727" cy="5694289"/>
          </a:xfrm>
        </p:grpSpPr>
        <p:grpSp>
          <p:nvGrpSpPr>
            <p:cNvPr id="4" name="그룹 3"/>
            <p:cNvGrpSpPr/>
            <p:nvPr/>
          </p:nvGrpSpPr>
          <p:grpSpPr>
            <a:xfrm>
              <a:off x="1615955" y="637053"/>
              <a:ext cx="9510593" cy="5694289"/>
              <a:chOff x="1615955" y="637053"/>
              <a:chExt cx="9510593" cy="5694289"/>
            </a:xfrm>
          </p:grpSpPr>
          <p:sp>
            <p:nvSpPr>
              <p:cNvPr id="5" name="직사각형 4"/>
              <p:cNvSpPr/>
              <p:nvPr/>
            </p:nvSpPr>
            <p:spPr>
              <a:xfrm>
                <a:off x="1615955" y="650733"/>
                <a:ext cx="9510593" cy="56806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1853948" y="1249915"/>
                <a:ext cx="1440953" cy="3556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>
                    <a:solidFill>
                      <a:schemeClr val="tx1"/>
                    </a:solidFill>
                  </a:rPr>
                  <a:t>길드 공헌도</a:t>
                </a:r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1714575" y="1605610"/>
                <a:ext cx="5258670" cy="4629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7051588" y="1249915"/>
                <a:ext cx="3971088" cy="49848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grpSp>
            <p:nvGrpSpPr>
              <p:cNvPr id="2" name="그룹 1"/>
              <p:cNvGrpSpPr/>
              <p:nvPr/>
            </p:nvGrpSpPr>
            <p:grpSpPr>
              <a:xfrm>
                <a:off x="1749989" y="1674191"/>
                <a:ext cx="5156754" cy="648587"/>
                <a:chOff x="1651369" y="1707263"/>
                <a:chExt cx="5156754" cy="648587"/>
              </a:xfrm>
            </p:grpSpPr>
            <p:sp>
              <p:nvSpPr>
                <p:cNvPr id="41" name="직사각형 40"/>
                <p:cNvSpPr/>
                <p:nvPr/>
              </p:nvSpPr>
              <p:spPr>
                <a:xfrm>
                  <a:off x="2914358" y="1707264"/>
                  <a:ext cx="3893765" cy="6485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200" b="1" dirty="0">
                      <a:solidFill>
                        <a:schemeClr val="accent2"/>
                      </a:solidFill>
                    </a:rPr>
                    <a:t>Lv.50</a:t>
                  </a:r>
                  <a:r>
                    <a:rPr lang="ko-KR" altLang="en-US" sz="1200" b="1" dirty="0" err="1">
                      <a:solidFill>
                        <a:schemeClr val="accent2"/>
                      </a:solidFill>
                    </a:rPr>
                    <a:t>구렛나루는남겨줘</a:t>
                  </a:r>
                  <a:endParaRPr lang="en-US" altLang="ko-KR" sz="1200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42" name="직사각형 41"/>
                <p:cNvSpPr/>
                <p:nvPr/>
              </p:nvSpPr>
              <p:spPr>
                <a:xfrm>
                  <a:off x="1651369" y="1707263"/>
                  <a:ext cx="579904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dirty="0">
                      <a:solidFill>
                        <a:schemeClr val="tx1"/>
                      </a:solidFill>
                    </a:rPr>
                    <a:t>1</a:t>
                  </a: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위</a:t>
                  </a:r>
                </a:p>
              </p:txBody>
            </p:sp>
            <p:sp>
              <p:nvSpPr>
                <p:cNvPr id="44" name="직사각형 43"/>
                <p:cNvSpPr/>
                <p:nvPr/>
              </p:nvSpPr>
              <p:spPr>
                <a:xfrm>
                  <a:off x="6261652" y="1793925"/>
                  <a:ext cx="465511" cy="47301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1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구경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887882" y="1768821"/>
                  <a:ext cx="133220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 err="1">
                      <a:solidFill>
                        <a:srgbClr val="00B0F0"/>
                      </a:solidFill>
                    </a:rPr>
                    <a:t>길드전</a:t>
                  </a:r>
                  <a:r>
                    <a:rPr lang="ko-KR" altLang="en-US" sz="1400" b="1" dirty="0">
                      <a:solidFill>
                        <a:srgbClr val="00B0F0"/>
                      </a:solidFill>
                    </a:rPr>
                    <a:t> 점수</a:t>
                  </a:r>
                  <a:endParaRPr lang="en-US" altLang="ko-KR" sz="1400" b="1" dirty="0">
                    <a:solidFill>
                      <a:srgbClr val="00B0F0"/>
                    </a:solidFill>
                  </a:endParaRPr>
                </a:p>
                <a:p>
                  <a:pPr algn="ctr"/>
                  <a:r>
                    <a:rPr lang="en-US" altLang="ko-KR" sz="1400" b="1" dirty="0">
                      <a:solidFill>
                        <a:srgbClr val="00B0F0"/>
                      </a:solidFill>
                    </a:rPr>
                    <a:t>1,234,567</a:t>
                  </a:r>
                  <a:endParaRPr lang="en-US" altLang="ko-KR" sz="110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66" name="직사각형 65"/>
                <p:cNvSpPr/>
                <p:nvPr/>
              </p:nvSpPr>
              <p:spPr>
                <a:xfrm>
                  <a:off x="2231274" y="1707263"/>
                  <a:ext cx="683086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200" dirty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마크</a:t>
                  </a:r>
                </a:p>
              </p:txBody>
            </p:sp>
          </p:grpSp>
          <p:grpSp>
            <p:nvGrpSpPr>
              <p:cNvPr id="67" name="그룹 66"/>
              <p:cNvGrpSpPr/>
              <p:nvPr/>
            </p:nvGrpSpPr>
            <p:grpSpPr>
              <a:xfrm>
                <a:off x="1749989" y="2379749"/>
                <a:ext cx="5156754" cy="648587"/>
                <a:chOff x="1651369" y="1707263"/>
                <a:chExt cx="5156754" cy="648587"/>
              </a:xfrm>
            </p:grpSpPr>
            <p:sp>
              <p:nvSpPr>
                <p:cNvPr id="68" name="직사각형 67"/>
                <p:cNvSpPr/>
                <p:nvPr/>
              </p:nvSpPr>
              <p:spPr>
                <a:xfrm>
                  <a:off x="2914358" y="1707264"/>
                  <a:ext cx="3893765" cy="6485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200" b="1" dirty="0">
                      <a:solidFill>
                        <a:schemeClr val="accent2"/>
                      </a:solidFill>
                    </a:rPr>
                    <a:t>Lv.50</a:t>
                  </a:r>
                  <a:r>
                    <a:rPr lang="ko-KR" altLang="en-US" sz="1200" b="1" dirty="0" err="1">
                      <a:solidFill>
                        <a:schemeClr val="accent2"/>
                      </a:solidFill>
                    </a:rPr>
                    <a:t>구렛나루는남겨줘</a:t>
                  </a:r>
                  <a:endParaRPr lang="en-US" altLang="ko-KR" sz="1200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9" name="직사각형 68"/>
                <p:cNvSpPr/>
                <p:nvPr/>
              </p:nvSpPr>
              <p:spPr>
                <a:xfrm>
                  <a:off x="1651369" y="1707263"/>
                  <a:ext cx="579904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dirty="0">
                      <a:solidFill>
                        <a:schemeClr val="tx1"/>
                      </a:solidFill>
                    </a:rPr>
                    <a:t>2</a:t>
                  </a: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위</a:t>
                  </a:r>
                </a:p>
              </p:txBody>
            </p:sp>
            <p:sp>
              <p:nvSpPr>
                <p:cNvPr id="70" name="직사각형 69"/>
                <p:cNvSpPr/>
                <p:nvPr/>
              </p:nvSpPr>
              <p:spPr>
                <a:xfrm>
                  <a:off x="6261652" y="1793925"/>
                  <a:ext cx="465511" cy="47301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1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구경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4887882" y="1768821"/>
                  <a:ext cx="133220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rgbClr val="00B0F0"/>
                      </a:solidFill>
                    </a:rPr>
                    <a:t>길드공헌도</a:t>
                  </a:r>
                  <a:endParaRPr lang="en-US" altLang="ko-KR" sz="1400" b="1" dirty="0">
                    <a:solidFill>
                      <a:srgbClr val="00B0F0"/>
                    </a:solidFill>
                  </a:endParaRPr>
                </a:p>
                <a:p>
                  <a:pPr algn="ctr"/>
                  <a:r>
                    <a:rPr lang="en-US" altLang="ko-KR" sz="1400" b="1" dirty="0">
                      <a:solidFill>
                        <a:srgbClr val="00B0F0"/>
                      </a:solidFill>
                    </a:rPr>
                    <a:t>1,234,567</a:t>
                  </a:r>
                  <a:endParaRPr lang="en-US" altLang="ko-KR" sz="110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72" name="직사각형 71"/>
                <p:cNvSpPr/>
                <p:nvPr/>
              </p:nvSpPr>
              <p:spPr>
                <a:xfrm>
                  <a:off x="2231274" y="1707263"/>
                  <a:ext cx="683086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200" dirty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마크</a:t>
                  </a:r>
                </a:p>
              </p:txBody>
            </p:sp>
          </p:grpSp>
          <p:grpSp>
            <p:nvGrpSpPr>
              <p:cNvPr id="73" name="그룹 72"/>
              <p:cNvGrpSpPr/>
              <p:nvPr/>
            </p:nvGrpSpPr>
            <p:grpSpPr>
              <a:xfrm>
                <a:off x="1749989" y="3085599"/>
                <a:ext cx="5156754" cy="648587"/>
                <a:chOff x="1651369" y="1707263"/>
                <a:chExt cx="5156754" cy="648587"/>
              </a:xfrm>
            </p:grpSpPr>
            <p:sp>
              <p:nvSpPr>
                <p:cNvPr id="74" name="직사각형 73"/>
                <p:cNvSpPr/>
                <p:nvPr/>
              </p:nvSpPr>
              <p:spPr>
                <a:xfrm>
                  <a:off x="2914358" y="1707264"/>
                  <a:ext cx="3893765" cy="6485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200" b="1" dirty="0">
                      <a:solidFill>
                        <a:schemeClr val="accent2"/>
                      </a:solidFill>
                    </a:rPr>
                    <a:t>Lv.50</a:t>
                  </a:r>
                  <a:r>
                    <a:rPr lang="ko-KR" altLang="en-US" sz="1200" b="1" dirty="0" err="1">
                      <a:solidFill>
                        <a:schemeClr val="accent2"/>
                      </a:solidFill>
                    </a:rPr>
                    <a:t>구렛나루는남겨줘</a:t>
                  </a:r>
                  <a:endParaRPr lang="en-US" altLang="ko-KR" sz="1200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5" name="직사각형 74"/>
                <p:cNvSpPr/>
                <p:nvPr/>
              </p:nvSpPr>
              <p:spPr>
                <a:xfrm>
                  <a:off x="1651369" y="1707263"/>
                  <a:ext cx="579904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dirty="0">
                      <a:solidFill>
                        <a:schemeClr val="tx1"/>
                      </a:solidFill>
                    </a:rPr>
                    <a:t>3</a:t>
                  </a: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위</a:t>
                  </a:r>
                </a:p>
              </p:txBody>
            </p:sp>
            <p:sp>
              <p:nvSpPr>
                <p:cNvPr id="76" name="직사각형 75"/>
                <p:cNvSpPr/>
                <p:nvPr/>
              </p:nvSpPr>
              <p:spPr>
                <a:xfrm>
                  <a:off x="6261652" y="1793925"/>
                  <a:ext cx="465511" cy="47301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1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</a:rPr>
                    <a:t>구경</a:t>
                  </a: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4887882" y="1768821"/>
                  <a:ext cx="133220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rgbClr val="00B0F0"/>
                      </a:solidFill>
                    </a:rPr>
                    <a:t>길드공헌도</a:t>
                  </a:r>
                  <a:endParaRPr lang="en-US" altLang="ko-KR" sz="1400" b="1" dirty="0">
                    <a:solidFill>
                      <a:srgbClr val="00B0F0"/>
                    </a:solidFill>
                  </a:endParaRPr>
                </a:p>
                <a:p>
                  <a:pPr algn="ctr"/>
                  <a:r>
                    <a:rPr lang="en-US" altLang="ko-KR" sz="1400" b="1" dirty="0">
                      <a:solidFill>
                        <a:srgbClr val="00B0F0"/>
                      </a:solidFill>
                    </a:rPr>
                    <a:t>1,234,567</a:t>
                  </a:r>
                  <a:endParaRPr lang="en-US" altLang="ko-KR" sz="110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78" name="직사각형 77"/>
                <p:cNvSpPr/>
                <p:nvPr/>
              </p:nvSpPr>
              <p:spPr>
                <a:xfrm>
                  <a:off x="2231274" y="1707263"/>
                  <a:ext cx="683086" cy="646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길드</a:t>
                  </a:r>
                  <a:endParaRPr lang="en-US" altLang="ko-KR" sz="1200" dirty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1200" dirty="0">
                      <a:solidFill>
                        <a:schemeClr val="tx1"/>
                      </a:solidFill>
                    </a:rPr>
                    <a:t>마크</a:t>
                  </a:r>
                </a:p>
              </p:txBody>
            </p:sp>
          </p:grpSp>
          <p:sp>
            <p:nvSpPr>
              <p:cNvPr id="79" name="직사각형 78"/>
              <p:cNvSpPr/>
              <p:nvPr/>
            </p:nvSpPr>
            <p:spPr>
              <a:xfrm>
                <a:off x="8316655" y="1296891"/>
                <a:ext cx="1440953" cy="3556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 err="1">
                    <a:solidFill>
                      <a:schemeClr val="tx1"/>
                    </a:solidFill>
                  </a:rPr>
                  <a:t>길드전</a:t>
                </a:r>
                <a:r>
                  <a:rPr lang="ko-KR" altLang="en-US" sz="1600" dirty="0">
                    <a:solidFill>
                      <a:schemeClr val="tx1"/>
                    </a:solidFill>
                  </a:rPr>
                  <a:t> 기록</a:t>
                </a:r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3362007" y="1249915"/>
                <a:ext cx="1440953" cy="355695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 err="1">
                    <a:solidFill>
                      <a:schemeClr val="tx1"/>
                    </a:solidFill>
                  </a:rPr>
                  <a:t>길드전</a:t>
                </a:r>
                <a:r>
                  <a:rPr lang="ko-KR" altLang="en-US" sz="1600" dirty="0">
                    <a:solidFill>
                      <a:schemeClr val="tx1"/>
                    </a:solidFill>
                  </a:rPr>
                  <a:t> 랭킹</a:t>
                </a:r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7129930" y="1726274"/>
                <a:ext cx="3817931" cy="21558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248698" y="1749204"/>
                <a:ext cx="18467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600" b="1" dirty="0">
                    <a:solidFill>
                      <a:schemeClr val="accent2"/>
                    </a:solidFill>
                  </a:rPr>
                  <a:t>길드 순위</a:t>
                </a:r>
                <a:endParaRPr lang="en-US" altLang="ko-KR" sz="1600" b="1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600" b="1" dirty="0" err="1">
                    <a:solidFill>
                      <a:schemeClr val="accent2"/>
                    </a:solidFill>
                  </a:rPr>
                  <a:t>길드전</a:t>
                </a:r>
                <a:r>
                  <a:rPr lang="ko-KR" altLang="en-US" sz="1600" b="1" dirty="0">
                    <a:solidFill>
                      <a:schemeClr val="accent2"/>
                    </a:solidFill>
                  </a:rPr>
                  <a:t> 점수</a:t>
                </a:r>
                <a:endParaRPr lang="en-US" altLang="ko-KR" sz="1600" b="1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600" b="1" dirty="0">
                    <a:solidFill>
                      <a:schemeClr val="accent2"/>
                    </a:solidFill>
                  </a:rPr>
                  <a:t>내 공헌도 점수</a:t>
                </a:r>
                <a:endParaRPr lang="en-US" altLang="ko-KR" sz="12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9025731" y="1749204"/>
                <a:ext cx="18467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600" b="1" dirty="0"/>
                  <a:t>1,234,567</a:t>
                </a:r>
                <a:r>
                  <a:rPr lang="ko-KR" altLang="en-US" sz="1600" b="1" dirty="0"/>
                  <a:t>위</a:t>
                </a:r>
                <a:endParaRPr lang="en-US" altLang="ko-KR" sz="1600" b="1" dirty="0"/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600" b="1" dirty="0"/>
                  <a:t>1,234,567</a:t>
                </a:r>
                <a:r>
                  <a:rPr lang="ko-KR" altLang="en-US" sz="1600" b="1" dirty="0"/>
                  <a:t>점</a:t>
                </a:r>
                <a:endParaRPr lang="en-US" altLang="ko-KR" sz="1600" b="1" dirty="0"/>
              </a:p>
              <a:p>
                <a:pPr algn="r">
                  <a:lnSpc>
                    <a:spcPct val="150000"/>
                  </a:lnSpc>
                </a:pPr>
                <a:r>
                  <a:rPr lang="en-US" altLang="ko-KR" sz="1600" b="1" dirty="0"/>
                  <a:t>123,456</a:t>
                </a:r>
                <a:r>
                  <a:rPr lang="ko-KR" altLang="en-US" sz="1600" b="1" dirty="0"/>
                  <a:t>점</a:t>
                </a:r>
                <a:endParaRPr lang="en-US" altLang="ko-KR" sz="1200" dirty="0"/>
              </a:p>
            </p:txBody>
          </p:sp>
          <p:sp>
            <p:nvSpPr>
              <p:cNvPr id="84" name="직사각형 83"/>
              <p:cNvSpPr/>
              <p:nvPr/>
            </p:nvSpPr>
            <p:spPr>
              <a:xfrm>
                <a:off x="7266579" y="3004586"/>
                <a:ext cx="3539966" cy="24153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6" name="직사각형 85"/>
              <p:cNvSpPr/>
              <p:nvPr/>
            </p:nvSpPr>
            <p:spPr>
              <a:xfrm>
                <a:off x="7266579" y="3004586"/>
                <a:ext cx="2342933" cy="24153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423265" y="2929769"/>
                <a:ext cx="3233651" cy="333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3</a:t>
                </a:r>
                <a:r>
                  <a:rPr lang="ko-KR" altLang="en-US" sz="1200" b="1" dirty="0"/>
                  <a:t>일 </a:t>
                </a:r>
                <a:r>
                  <a:rPr lang="en-US" altLang="ko-KR" sz="1200" b="1" dirty="0"/>
                  <a:t>15</a:t>
                </a:r>
                <a:r>
                  <a:rPr lang="ko-KR" altLang="en-US" sz="1200" b="1" dirty="0"/>
                  <a:t>시간 후 시즌이 종료됩니다</a:t>
                </a:r>
                <a:r>
                  <a:rPr lang="en-US" altLang="ko-KR" sz="1200" b="1" dirty="0"/>
                  <a:t>.</a:t>
                </a:r>
                <a:endParaRPr lang="en-US" altLang="ko-KR" sz="1050" dirty="0"/>
              </a:p>
            </p:txBody>
          </p:sp>
          <p:sp>
            <p:nvSpPr>
              <p:cNvPr id="87" name="직사각형 86"/>
              <p:cNvSpPr/>
              <p:nvPr/>
            </p:nvSpPr>
            <p:spPr>
              <a:xfrm>
                <a:off x="7266579" y="3360004"/>
                <a:ext cx="1675644" cy="44408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>
                    <a:solidFill>
                      <a:schemeClr val="tx1"/>
                    </a:solidFill>
                  </a:rPr>
                  <a:t>랭킹 </a:t>
                </a:r>
                <a:r>
                  <a:rPr lang="ko-KR" altLang="en-US" sz="1600">
                    <a:solidFill>
                      <a:schemeClr val="tx1"/>
                    </a:solidFill>
                  </a:rPr>
                  <a:t>보상 목록</a:t>
                </a:r>
                <a:endParaRPr lang="ko-KR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직사각형 87"/>
              <p:cNvSpPr/>
              <p:nvPr/>
            </p:nvSpPr>
            <p:spPr>
              <a:xfrm>
                <a:off x="7129930" y="3969662"/>
                <a:ext cx="3817931" cy="11925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9" name="직사각형 88"/>
              <p:cNvSpPr/>
              <p:nvPr/>
            </p:nvSpPr>
            <p:spPr>
              <a:xfrm>
                <a:off x="8147497" y="4401528"/>
                <a:ext cx="2724935" cy="24153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0" name="직사각형 89"/>
              <p:cNvSpPr/>
              <p:nvPr/>
            </p:nvSpPr>
            <p:spPr>
              <a:xfrm>
                <a:off x="8043625" y="4401528"/>
                <a:ext cx="1815270" cy="24153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7423265" y="3946387"/>
                <a:ext cx="3233651" cy="41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600" b="1" dirty="0"/>
                  <a:t>반복완료 보상</a:t>
                </a:r>
                <a:endParaRPr lang="en-US" altLang="ko-KR" sz="1200" dirty="0"/>
              </a:p>
            </p:txBody>
          </p:sp>
          <p:pic>
            <p:nvPicPr>
              <p:cNvPr id="92" name="그림 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3926" y="4344810"/>
                <a:ext cx="741556" cy="741556"/>
              </a:xfrm>
              <a:prstGeom prst="rect">
                <a:avLst/>
              </a:prstGeom>
            </p:spPr>
          </p:pic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2903" y="4385350"/>
                <a:ext cx="675293" cy="675293"/>
              </a:xfrm>
              <a:prstGeom prst="rect">
                <a:avLst/>
              </a:prstGeom>
            </p:spPr>
          </p:pic>
          <p:sp>
            <p:nvSpPr>
              <p:cNvPr id="93" name="직사각형 92"/>
              <p:cNvSpPr/>
              <p:nvPr/>
            </p:nvSpPr>
            <p:spPr>
              <a:xfrm>
                <a:off x="8043625" y="4698114"/>
                <a:ext cx="2828807" cy="38499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>
                    <a:solidFill>
                      <a:schemeClr val="tx1"/>
                    </a:solidFill>
                  </a:rPr>
                  <a:t>보상 받기</a:t>
                </a:r>
              </a:p>
            </p:txBody>
          </p:sp>
          <p:sp>
            <p:nvSpPr>
              <p:cNvPr id="94" name="직사각형 93"/>
              <p:cNvSpPr/>
              <p:nvPr/>
            </p:nvSpPr>
            <p:spPr>
              <a:xfrm>
                <a:off x="8570421" y="5307352"/>
                <a:ext cx="2377439" cy="80250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 err="1">
                    <a:solidFill>
                      <a:schemeClr val="tx1"/>
                    </a:solidFill>
                  </a:rPr>
                  <a:t>길드전</a:t>
                </a:r>
                <a:r>
                  <a:rPr lang="ko-KR" altLang="en-US" sz="1600" dirty="0">
                    <a:solidFill>
                      <a:schemeClr val="tx1"/>
                    </a:solidFill>
                  </a:rPr>
                  <a:t> 준비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7051588" y="5270021"/>
                <a:ext cx="1518833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/>
                  <a:t>오늘 입장 횟수</a:t>
                </a:r>
                <a:endParaRPr lang="en-US" altLang="ko-KR" sz="1400" b="1" dirty="0"/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2000" b="1" dirty="0">
                    <a:solidFill>
                      <a:schemeClr val="accent2"/>
                    </a:solidFill>
                  </a:rPr>
                  <a:t>1</a:t>
                </a:r>
                <a:r>
                  <a:rPr lang="en-US" altLang="ko-KR" sz="2000" b="1" dirty="0"/>
                  <a:t>/3</a:t>
                </a:r>
                <a:endParaRPr lang="en-US" altLang="ko-KR" sz="1600" dirty="0"/>
              </a:p>
            </p:txBody>
          </p:sp>
          <p:sp>
            <p:nvSpPr>
              <p:cNvPr id="96" name="직사각형 95"/>
              <p:cNvSpPr/>
              <p:nvPr/>
            </p:nvSpPr>
            <p:spPr>
              <a:xfrm>
                <a:off x="9113021" y="3360004"/>
                <a:ext cx="1693524" cy="44408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>
                    <a:solidFill>
                      <a:schemeClr val="tx1"/>
                    </a:solidFill>
                  </a:rPr>
                  <a:t>랭킹 보상 받기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8261531" y="4302472"/>
                <a:ext cx="2395385" cy="37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b="1" dirty="0"/>
                  <a:t>3/5</a:t>
                </a:r>
                <a:endParaRPr lang="en-US" altLang="ko-KR" sz="1100" dirty="0"/>
              </a:p>
            </p:txBody>
          </p:sp>
          <p:pic>
            <p:nvPicPr>
              <p:cNvPr id="98" name="그림 9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5955" y="637053"/>
                <a:ext cx="9510593" cy="474667"/>
              </a:xfrm>
              <a:prstGeom prst="rect">
                <a:avLst/>
              </a:prstGeom>
            </p:spPr>
          </p:pic>
        </p:grpSp>
        <p:sp>
          <p:nvSpPr>
            <p:cNvPr id="46" name="직사각형 45"/>
            <p:cNvSpPr/>
            <p:nvPr/>
          </p:nvSpPr>
          <p:spPr>
            <a:xfrm>
              <a:off x="1611821" y="650732"/>
              <a:ext cx="9510593" cy="5680609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2329893" y="835982"/>
              <a:ext cx="3475095" cy="480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>
                  <a:solidFill>
                    <a:schemeClr val="tx1"/>
                  </a:solidFill>
                </a:rPr>
                <a:t>길드용맹전</a:t>
              </a:r>
              <a:r>
                <a:rPr lang="ko-KR" altLang="en-US" dirty="0">
                  <a:solidFill>
                    <a:schemeClr val="tx1"/>
                  </a:solidFill>
                </a:rPr>
                <a:t> 보상</a:t>
              </a: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1823574" y="1308076"/>
              <a:ext cx="4505657" cy="43435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5349680" y="5754084"/>
              <a:ext cx="1958551" cy="480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</a:rPr>
                <a:t>확인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6913318" y="835982"/>
              <a:ext cx="3475095" cy="480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</a:rPr>
                <a:t>길드 공헌도 보상</a:t>
              </a: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6406999" y="1308076"/>
              <a:ext cx="4505657" cy="43435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1926145" y="1373038"/>
              <a:ext cx="4294679" cy="547652"/>
              <a:chOff x="1850481" y="1312630"/>
              <a:chExt cx="4294679" cy="547652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1,000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8359" y="1312630"/>
                <a:ext cx="547652" cy="547652"/>
              </a:xfrm>
              <a:prstGeom prst="rect">
                <a:avLst/>
              </a:prstGeom>
            </p:spPr>
          </p:pic>
        </p:grpSp>
        <p:grpSp>
          <p:nvGrpSpPr>
            <p:cNvPr id="104" name="그룹 103"/>
            <p:cNvGrpSpPr/>
            <p:nvPr/>
          </p:nvGrpSpPr>
          <p:grpSpPr>
            <a:xfrm>
              <a:off x="1926145" y="3420412"/>
              <a:ext cx="4294679" cy="547652"/>
              <a:chOff x="1850481" y="1312630"/>
              <a:chExt cx="4294679" cy="547652"/>
            </a:xfrm>
          </p:grpSpPr>
          <p:sp>
            <p:nvSpPr>
              <p:cNvPr id="105" name="직사각형 104"/>
              <p:cNvSpPr/>
              <p:nvPr/>
            </p:nvSpPr>
            <p:spPr>
              <a:xfrm>
                <a:off x="1850481" y="1341413"/>
                <a:ext cx="141691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dirty="0">
                    <a:solidFill>
                      <a:schemeClr val="tx1"/>
                    </a:solidFill>
                  </a:rPr>
                  <a:t>상위</a:t>
                </a:r>
                <a:r>
                  <a:rPr lang="en-US" altLang="ko-KR" sz="1400" dirty="0">
                    <a:solidFill>
                      <a:schemeClr val="tx1"/>
                    </a:solidFill>
                  </a:rPr>
                  <a:t> 0~1%</a:t>
                </a:r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직사각형 105"/>
              <p:cNvSpPr/>
              <p:nvPr/>
            </p:nvSpPr>
            <p:spPr>
              <a:xfrm>
                <a:off x="3267399" y="1341413"/>
                <a:ext cx="287776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600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107" name="그림 10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8359" y="1312630"/>
                <a:ext cx="547652" cy="547652"/>
              </a:xfrm>
              <a:prstGeom prst="rect">
                <a:avLst/>
              </a:prstGeom>
            </p:spPr>
          </p:pic>
        </p:grpSp>
        <p:grpSp>
          <p:nvGrpSpPr>
            <p:cNvPr id="120" name="그룹 119"/>
            <p:cNvGrpSpPr/>
            <p:nvPr/>
          </p:nvGrpSpPr>
          <p:grpSpPr>
            <a:xfrm>
              <a:off x="1926145" y="1888734"/>
              <a:ext cx="4294679" cy="547652"/>
              <a:chOff x="1850481" y="1312630"/>
              <a:chExt cx="4294679" cy="547652"/>
            </a:xfrm>
          </p:grpSpPr>
          <p:sp>
            <p:nvSpPr>
              <p:cNvPr id="121" name="직사각형 120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2~10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900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123" name="그림 12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8359" y="1312630"/>
                <a:ext cx="547652" cy="547652"/>
              </a:xfrm>
              <a:prstGeom prst="rect">
                <a:avLst/>
              </a:prstGeom>
            </p:spPr>
          </p:pic>
        </p:grpSp>
        <p:grpSp>
          <p:nvGrpSpPr>
            <p:cNvPr id="124" name="그룹 123"/>
            <p:cNvGrpSpPr/>
            <p:nvPr/>
          </p:nvGrpSpPr>
          <p:grpSpPr>
            <a:xfrm>
              <a:off x="1926145" y="2392730"/>
              <a:ext cx="4294679" cy="547652"/>
              <a:chOff x="1850481" y="1312630"/>
              <a:chExt cx="4294679" cy="547652"/>
            </a:xfrm>
          </p:grpSpPr>
          <p:sp>
            <p:nvSpPr>
              <p:cNvPr id="125" name="직사각형 124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11~50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126" name="직사각형 125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800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127" name="그림 1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8359" y="1312630"/>
                <a:ext cx="547652" cy="547652"/>
              </a:xfrm>
              <a:prstGeom prst="rect">
                <a:avLst/>
              </a:prstGeom>
            </p:spPr>
          </p:pic>
        </p:grpSp>
        <p:grpSp>
          <p:nvGrpSpPr>
            <p:cNvPr id="128" name="그룹 127"/>
            <p:cNvGrpSpPr/>
            <p:nvPr/>
          </p:nvGrpSpPr>
          <p:grpSpPr>
            <a:xfrm>
              <a:off x="1926145" y="2908426"/>
              <a:ext cx="4294679" cy="547652"/>
              <a:chOff x="1850481" y="1312630"/>
              <a:chExt cx="4294679" cy="547652"/>
            </a:xfrm>
          </p:grpSpPr>
          <p:sp>
            <p:nvSpPr>
              <p:cNvPr id="129" name="직사각형 128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51~100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130" name="직사각형 129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700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131" name="그림 1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8359" y="1312630"/>
                <a:ext cx="547652" cy="547652"/>
              </a:xfrm>
              <a:prstGeom prst="rect">
                <a:avLst/>
              </a:prstGeom>
            </p:spPr>
          </p:pic>
        </p:grpSp>
        <p:grpSp>
          <p:nvGrpSpPr>
            <p:cNvPr id="153" name="그룹 152"/>
            <p:cNvGrpSpPr/>
            <p:nvPr/>
          </p:nvGrpSpPr>
          <p:grpSpPr>
            <a:xfrm>
              <a:off x="1926145" y="3942500"/>
              <a:ext cx="4294679" cy="547652"/>
              <a:chOff x="1850481" y="1312630"/>
              <a:chExt cx="4294679" cy="547652"/>
            </a:xfrm>
          </p:grpSpPr>
          <p:sp>
            <p:nvSpPr>
              <p:cNvPr id="154" name="직사각형 153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dirty="0">
                    <a:solidFill>
                      <a:schemeClr val="tx1"/>
                    </a:solidFill>
                  </a:rPr>
                  <a:t>상위</a:t>
                </a:r>
                <a:r>
                  <a:rPr lang="en-US" altLang="ko-KR" sz="1400" dirty="0">
                    <a:solidFill>
                      <a:schemeClr val="tx1"/>
                    </a:solidFill>
                  </a:rPr>
                  <a:t> 1~5%</a:t>
                </a:r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직사각형 154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500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156" name="그림 15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8359" y="1312630"/>
                <a:ext cx="547652" cy="547652"/>
              </a:xfrm>
              <a:prstGeom prst="rect">
                <a:avLst/>
              </a:prstGeom>
            </p:spPr>
          </p:pic>
        </p:grpSp>
        <p:grpSp>
          <p:nvGrpSpPr>
            <p:cNvPr id="161" name="그룹 160"/>
            <p:cNvGrpSpPr/>
            <p:nvPr/>
          </p:nvGrpSpPr>
          <p:grpSpPr>
            <a:xfrm>
              <a:off x="1926145" y="4458196"/>
              <a:ext cx="4294679" cy="547652"/>
              <a:chOff x="1850481" y="1312630"/>
              <a:chExt cx="4294679" cy="547652"/>
            </a:xfrm>
          </p:grpSpPr>
          <p:sp>
            <p:nvSpPr>
              <p:cNvPr id="162" name="직사각형 161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dirty="0">
                    <a:solidFill>
                      <a:schemeClr val="tx1"/>
                    </a:solidFill>
                  </a:rPr>
                  <a:t>상위</a:t>
                </a:r>
                <a:r>
                  <a:rPr lang="en-US" altLang="ko-KR" sz="1400" dirty="0">
                    <a:solidFill>
                      <a:schemeClr val="tx1"/>
                    </a:solidFill>
                  </a:rPr>
                  <a:t> 5~10%</a:t>
                </a:r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직사각형 162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400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164" name="그림 16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8359" y="1312630"/>
                <a:ext cx="547652" cy="547652"/>
              </a:xfrm>
              <a:prstGeom prst="rect">
                <a:avLst/>
              </a:prstGeom>
            </p:spPr>
          </p:pic>
        </p:grpSp>
        <p:grpSp>
          <p:nvGrpSpPr>
            <p:cNvPr id="165" name="그룹 164"/>
            <p:cNvGrpSpPr/>
            <p:nvPr/>
          </p:nvGrpSpPr>
          <p:grpSpPr>
            <a:xfrm>
              <a:off x="1926145" y="4962192"/>
              <a:ext cx="4294679" cy="547652"/>
              <a:chOff x="1850481" y="1312630"/>
              <a:chExt cx="4294679" cy="547652"/>
            </a:xfrm>
          </p:grpSpPr>
          <p:sp>
            <p:nvSpPr>
              <p:cNvPr id="166" name="직사각형 165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dirty="0">
                    <a:solidFill>
                      <a:schemeClr val="tx1"/>
                    </a:solidFill>
                  </a:rPr>
                  <a:t>상위</a:t>
                </a:r>
                <a:r>
                  <a:rPr lang="en-US" altLang="ko-KR" sz="1400" dirty="0">
                    <a:solidFill>
                      <a:schemeClr val="tx1"/>
                    </a:solidFill>
                  </a:rPr>
                  <a:t> 10~20%</a:t>
                </a:r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직사각형 166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300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168" name="그림 16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8359" y="1312630"/>
                <a:ext cx="547652" cy="547652"/>
              </a:xfrm>
              <a:prstGeom prst="rect">
                <a:avLst/>
              </a:prstGeom>
            </p:spPr>
          </p:pic>
        </p:grpSp>
        <p:grpSp>
          <p:nvGrpSpPr>
            <p:cNvPr id="169" name="그룹 168"/>
            <p:cNvGrpSpPr/>
            <p:nvPr/>
          </p:nvGrpSpPr>
          <p:grpSpPr>
            <a:xfrm>
              <a:off x="1926145" y="5477888"/>
              <a:ext cx="4294679" cy="173695"/>
              <a:chOff x="1850481" y="1312630"/>
              <a:chExt cx="4294679" cy="173695"/>
            </a:xfrm>
          </p:grpSpPr>
          <p:sp>
            <p:nvSpPr>
              <p:cNvPr id="170" name="직사각형 169"/>
              <p:cNvSpPr/>
              <p:nvPr/>
            </p:nvSpPr>
            <p:spPr>
              <a:xfrm>
                <a:off x="1850481" y="1341413"/>
                <a:ext cx="1411788" cy="1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직사각형 170"/>
              <p:cNvSpPr/>
              <p:nvPr/>
            </p:nvSpPr>
            <p:spPr>
              <a:xfrm>
                <a:off x="3262269" y="1341413"/>
                <a:ext cx="2882891" cy="1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72" name="그림 17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8283"/>
              <a:stretch/>
            </p:blipFill>
            <p:spPr>
              <a:xfrm>
                <a:off x="3348359" y="1312630"/>
                <a:ext cx="547652" cy="173695"/>
              </a:xfrm>
              <a:prstGeom prst="rect">
                <a:avLst/>
              </a:prstGeom>
            </p:spPr>
          </p:pic>
        </p:grpSp>
        <p:grpSp>
          <p:nvGrpSpPr>
            <p:cNvPr id="173" name="그룹 172"/>
            <p:cNvGrpSpPr/>
            <p:nvPr/>
          </p:nvGrpSpPr>
          <p:grpSpPr>
            <a:xfrm>
              <a:off x="6517207" y="1401821"/>
              <a:ext cx="4294679" cy="476720"/>
              <a:chOff x="1850481" y="1341413"/>
              <a:chExt cx="4294679" cy="476720"/>
            </a:xfrm>
          </p:grpSpPr>
          <p:sp>
            <p:nvSpPr>
              <p:cNvPr id="174" name="직사각형 173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175" name="직사각형 174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1,000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176" name="그림 17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2" t="32509" r="18184" b="1958"/>
              <a:stretch/>
            </p:blipFill>
            <p:spPr>
              <a:xfrm>
                <a:off x="3460417" y="1352310"/>
                <a:ext cx="332259" cy="443154"/>
              </a:xfrm>
              <a:prstGeom prst="rect">
                <a:avLst/>
              </a:prstGeom>
            </p:spPr>
          </p:pic>
        </p:grpSp>
        <p:grpSp>
          <p:nvGrpSpPr>
            <p:cNvPr id="205" name="그룹 204"/>
            <p:cNvGrpSpPr/>
            <p:nvPr/>
          </p:nvGrpSpPr>
          <p:grpSpPr>
            <a:xfrm>
              <a:off x="6517207" y="1913910"/>
              <a:ext cx="4294679" cy="476720"/>
              <a:chOff x="1850481" y="1341413"/>
              <a:chExt cx="4294679" cy="476720"/>
            </a:xfrm>
          </p:grpSpPr>
          <p:sp>
            <p:nvSpPr>
              <p:cNvPr id="206" name="직사각형 205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2~5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207" name="직사각형 206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900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208" name="그림 20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2" t="32509" r="18184" b="1958"/>
              <a:stretch/>
            </p:blipFill>
            <p:spPr>
              <a:xfrm>
                <a:off x="3460417" y="1352310"/>
                <a:ext cx="332259" cy="443154"/>
              </a:xfrm>
              <a:prstGeom prst="rect">
                <a:avLst/>
              </a:prstGeom>
            </p:spPr>
          </p:pic>
        </p:grpSp>
        <p:grpSp>
          <p:nvGrpSpPr>
            <p:cNvPr id="209" name="그룹 208"/>
            <p:cNvGrpSpPr/>
            <p:nvPr/>
          </p:nvGrpSpPr>
          <p:grpSpPr>
            <a:xfrm>
              <a:off x="6517207" y="2423631"/>
              <a:ext cx="4294679" cy="476720"/>
              <a:chOff x="1850481" y="1341413"/>
              <a:chExt cx="4294679" cy="476720"/>
            </a:xfrm>
          </p:grpSpPr>
          <p:sp>
            <p:nvSpPr>
              <p:cNvPr id="210" name="직사각형 209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6~10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211" name="직사각형 210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800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212" name="그림 2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2" t="32509" r="18184" b="1958"/>
              <a:stretch/>
            </p:blipFill>
            <p:spPr>
              <a:xfrm>
                <a:off x="3460417" y="1352310"/>
                <a:ext cx="332259" cy="443154"/>
              </a:xfrm>
              <a:prstGeom prst="rect">
                <a:avLst/>
              </a:prstGeom>
            </p:spPr>
          </p:pic>
        </p:grpSp>
        <p:grpSp>
          <p:nvGrpSpPr>
            <p:cNvPr id="213" name="그룹 212"/>
            <p:cNvGrpSpPr/>
            <p:nvPr/>
          </p:nvGrpSpPr>
          <p:grpSpPr>
            <a:xfrm>
              <a:off x="6517207" y="2935720"/>
              <a:ext cx="4294679" cy="476720"/>
              <a:chOff x="1850481" y="1341413"/>
              <a:chExt cx="4294679" cy="476720"/>
            </a:xfrm>
          </p:grpSpPr>
          <p:sp>
            <p:nvSpPr>
              <p:cNvPr id="214" name="직사각형 213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11~15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215" name="직사각형 214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700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216" name="그림 21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2" t="32509" r="18184" b="1958"/>
              <a:stretch/>
            </p:blipFill>
            <p:spPr>
              <a:xfrm>
                <a:off x="3460417" y="1352310"/>
                <a:ext cx="332259" cy="443154"/>
              </a:xfrm>
              <a:prstGeom prst="rect">
                <a:avLst/>
              </a:prstGeom>
            </p:spPr>
          </p:pic>
        </p:grpSp>
        <p:grpSp>
          <p:nvGrpSpPr>
            <p:cNvPr id="217" name="그룹 216"/>
            <p:cNvGrpSpPr/>
            <p:nvPr/>
          </p:nvGrpSpPr>
          <p:grpSpPr>
            <a:xfrm>
              <a:off x="6517207" y="3452804"/>
              <a:ext cx="4294679" cy="476720"/>
              <a:chOff x="1850481" y="1341413"/>
              <a:chExt cx="4294679" cy="476720"/>
            </a:xfrm>
          </p:grpSpPr>
          <p:sp>
            <p:nvSpPr>
              <p:cNvPr id="218" name="직사각형 217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16~20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219" name="직사각형 218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600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220" name="그림 21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2" t="32509" r="18184" b="1958"/>
              <a:stretch/>
            </p:blipFill>
            <p:spPr>
              <a:xfrm>
                <a:off x="3460417" y="1352310"/>
                <a:ext cx="332259" cy="443154"/>
              </a:xfrm>
              <a:prstGeom prst="rect">
                <a:avLst/>
              </a:prstGeom>
            </p:spPr>
          </p:pic>
        </p:grpSp>
        <p:grpSp>
          <p:nvGrpSpPr>
            <p:cNvPr id="221" name="그룹 220"/>
            <p:cNvGrpSpPr/>
            <p:nvPr/>
          </p:nvGrpSpPr>
          <p:grpSpPr>
            <a:xfrm>
              <a:off x="6517207" y="3964893"/>
              <a:ext cx="4294679" cy="476720"/>
              <a:chOff x="1850481" y="1341413"/>
              <a:chExt cx="4294679" cy="476720"/>
            </a:xfrm>
          </p:grpSpPr>
          <p:sp>
            <p:nvSpPr>
              <p:cNvPr id="222" name="직사각형 221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21~30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223" name="직사각형 222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500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224" name="그림 22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2" t="32509" r="18184" b="1958"/>
              <a:stretch/>
            </p:blipFill>
            <p:spPr>
              <a:xfrm>
                <a:off x="3460417" y="1352310"/>
                <a:ext cx="332259" cy="443154"/>
              </a:xfrm>
              <a:prstGeom prst="rect">
                <a:avLst/>
              </a:prstGeom>
            </p:spPr>
          </p:pic>
        </p:grpSp>
        <p:grpSp>
          <p:nvGrpSpPr>
            <p:cNvPr id="225" name="그룹 224"/>
            <p:cNvGrpSpPr/>
            <p:nvPr/>
          </p:nvGrpSpPr>
          <p:grpSpPr>
            <a:xfrm>
              <a:off x="6517207" y="4474614"/>
              <a:ext cx="4294679" cy="476720"/>
              <a:chOff x="1850481" y="1341413"/>
              <a:chExt cx="4294679" cy="476720"/>
            </a:xfrm>
          </p:grpSpPr>
          <p:sp>
            <p:nvSpPr>
              <p:cNvPr id="226" name="직사각형 225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31~40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227" name="직사각형 226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400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228" name="그림 22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2" t="32509" r="18184" b="1958"/>
              <a:stretch/>
            </p:blipFill>
            <p:spPr>
              <a:xfrm>
                <a:off x="3460417" y="1352310"/>
                <a:ext cx="332259" cy="443154"/>
              </a:xfrm>
              <a:prstGeom prst="rect">
                <a:avLst/>
              </a:prstGeom>
            </p:spPr>
          </p:pic>
        </p:grpSp>
        <p:grpSp>
          <p:nvGrpSpPr>
            <p:cNvPr id="229" name="그룹 228"/>
            <p:cNvGrpSpPr/>
            <p:nvPr/>
          </p:nvGrpSpPr>
          <p:grpSpPr>
            <a:xfrm>
              <a:off x="6517207" y="4986703"/>
              <a:ext cx="4294679" cy="476720"/>
              <a:chOff x="1850481" y="1341413"/>
              <a:chExt cx="4294679" cy="476720"/>
            </a:xfrm>
          </p:grpSpPr>
          <p:sp>
            <p:nvSpPr>
              <p:cNvPr id="230" name="직사각형 229"/>
              <p:cNvSpPr/>
              <p:nvPr/>
            </p:nvSpPr>
            <p:spPr>
              <a:xfrm>
                <a:off x="1850481" y="1341413"/>
                <a:ext cx="1411788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41~50</a:t>
                </a:r>
                <a:r>
                  <a:rPr lang="ko-KR" altLang="en-US" sz="1400" dirty="0">
                    <a:solidFill>
                      <a:schemeClr val="tx1"/>
                    </a:solidFill>
                  </a:rPr>
                  <a:t>등</a:t>
                </a:r>
              </a:p>
            </p:txBody>
          </p:sp>
          <p:sp>
            <p:nvSpPr>
              <p:cNvPr id="231" name="직사각형 230"/>
              <p:cNvSpPr/>
              <p:nvPr/>
            </p:nvSpPr>
            <p:spPr>
              <a:xfrm>
                <a:off x="3262269" y="1341413"/>
                <a:ext cx="2882891" cy="476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x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300</a:t>
                </a:r>
                <a:r>
                  <a:rPr lang="ko-KR" altLang="en-US" dirty="0">
                    <a:solidFill>
                      <a:schemeClr val="tx1"/>
                    </a:solidFill>
                  </a:rPr>
                  <a:t>개</a:t>
                </a:r>
              </a:p>
            </p:txBody>
          </p:sp>
          <p:pic>
            <p:nvPicPr>
              <p:cNvPr id="232" name="그림 2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2" t="32509" r="18184" b="1958"/>
              <a:stretch/>
            </p:blipFill>
            <p:spPr>
              <a:xfrm>
                <a:off x="3460417" y="1352310"/>
                <a:ext cx="332259" cy="443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48394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846990" y="450603"/>
            <a:ext cx="10498017" cy="5956792"/>
            <a:chOff x="846990" y="450603"/>
            <a:chExt cx="10498017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7" name="그림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0" y="2136000"/>
              <a:ext cx="2414877" cy="3214509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965" y="5140175"/>
              <a:ext cx="1997865" cy="5206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76614" y="5248660"/>
              <a:ext cx="1586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24791" y="1504295"/>
              <a:ext cx="1675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09761" y="1504295"/>
              <a:ext cx="1675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32267" y="1025020"/>
              <a:ext cx="1675640" cy="380952"/>
              <a:chOff x="1286634" y="1025020"/>
              <a:chExt cx="1675640" cy="380952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9002" y="1025020"/>
                <a:ext cx="1371429" cy="380952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286634" y="1066141"/>
                <a:ext cx="1675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용맹전</a:t>
                </a:r>
                <a:r>
                  <a:rPr lang="ko-KR" alt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리더</a:t>
                </a:r>
              </a:p>
            </p:txBody>
          </p:sp>
        </p:grp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5111076" y="5722289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11076" y="5790868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매칭하기</a:t>
              </a:r>
            </a:p>
          </p:txBody>
        </p:sp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823" y="5140175"/>
              <a:ext cx="1997865" cy="520635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680" y="5140175"/>
              <a:ext cx="1997865" cy="520635"/>
            </a:xfrm>
            <a:prstGeom prst="rect">
              <a:avLst/>
            </a:prstGeom>
          </p:spPr>
        </p:pic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537" y="5140175"/>
              <a:ext cx="1997865" cy="520635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1395" y="5140175"/>
              <a:ext cx="1997865" cy="520635"/>
            </a:xfrm>
            <a:prstGeom prst="rect">
              <a:avLst/>
            </a:prstGeom>
          </p:spPr>
        </p:pic>
        <p:pic>
          <p:nvPicPr>
            <p:cNvPr id="46" name="그림 45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7493" y="2311150"/>
              <a:ext cx="2743583" cy="2989376"/>
            </a:xfrm>
            <a:prstGeom prst="rect">
              <a:avLst/>
            </a:prstGeom>
          </p:spPr>
        </p:pic>
        <p:grpSp>
          <p:nvGrpSpPr>
            <p:cNvPr id="47" name="그룹 46"/>
            <p:cNvGrpSpPr/>
            <p:nvPr/>
          </p:nvGrpSpPr>
          <p:grpSpPr>
            <a:xfrm>
              <a:off x="5372725" y="3647481"/>
              <a:ext cx="1446545" cy="316714"/>
              <a:chOff x="5643950" y="3612602"/>
              <a:chExt cx="1446545" cy="316714"/>
            </a:xfrm>
          </p:grpSpPr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 중</a:t>
                </a: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7445196" y="3647481"/>
              <a:ext cx="1446545" cy="316714"/>
              <a:chOff x="5643950" y="3612602"/>
              <a:chExt cx="1446545" cy="316714"/>
            </a:xfrm>
          </p:grpSpPr>
          <p:pic>
            <p:nvPicPr>
              <p:cNvPr id="60" name="그림 59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 중</a:t>
                </a:r>
              </a:p>
            </p:txBody>
          </p:sp>
        </p:grpSp>
        <p:grpSp>
          <p:nvGrpSpPr>
            <p:cNvPr id="62" name="그룹 61"/>
            <p:cNvGrpSpPr/>
            <p:nvPr/>
          </p:nvGrpSpPr>
          <p:grpSpPr>
            <a:xfrm>
              <a:off x="9517054" y="3647481"/>
              <a:ext cx="1446545" cy="316714"/>
              <a:chOff x="5643950" y="3612602"/>
              <a:chExt cx="1446545" cy="316714"/>
            </a:xfrm>
          </p:grpSpPr>
          <p:pic>
            <p:nvPicPr>
              <p:cNvPr id="63" name="그림 62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초대하기</a:t>
                </a:r>
              </a:p>
            </p:txBody>
          </p:sp>
        </p:grpSp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711" y="2901485"/>
              <a:ext cx="527514" cy="527514"/>
            </a:xfrm>
            <a:prstGeom prst="rect">
              <a:avLst/>
            </a:prstGeom>
          </p:spPr>
        </p:pic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128" y="2901485"/>
              <a:ext cx="527514" cy="527514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231282" y="5248660"/>
              <a:ext cx="1586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8" name="그룹 67"/>
            <p:cNvGrpSpPr/>
            <p:nvPr/>
          </p:nvGrpSpPr>
          <p:grpSpPr>
            <a:xfrm>
              <a:off x="3301482" y="4790129"/>
              <a:ext cx="1446545" cy="316714"/>
              <a:chOff x="5643950" y="3612602"/>
              <a:chExt cx="1446545" cy="316714"/>
            </a:xfrm>
          </p:grpSpPr>
          <p:pic>
            <p:nvPicPr>
              <p:cNvPr id="69" name="그림 68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추방하기</a:t>
                </a:r>
              </a:p>
            </p:txBody>
          </p:sp>
        </p:grpSp>
        <p:sp>
          <p:nvSpPr>
            <p:cNvPr id="8" name="말풍선: 모서리가 둥근 사각형 7"/>
            <p:cNvSpPr/>
            <p:nvPr/>
          </p:nvSpPr>
          <p:spPr>
            <a:xfrm>
              <a:off x="1124790" y="1548765"/>
              <a:ext cx="1817849" cy="607200"/>
            </a:xfrm>
            <a:prstGeom prst="wedgeRoundRectCallout">
              <a:avLst>
                <a:gd name="adj1" fmla="val -20833"/>
                <a:gd name="adj2" fmla="val 83035"/>
                <a:gd name="adj3" fmla="val 16667"/>
              </a:avLst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/>
                <a:t>우리 팀은 게임 시작되면 우측으로 뜁니다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5507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846991" y="450603"/>
            <a:ext cx="10498016" cy="5956792"/>
            <a:chOff x="846991" y="450603"/>
            <a:chExt cx="10498016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32" name="그림 31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57" y="1479734"/>
              <a:ext cx="1271088" cy="1691980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965" y="2970249"/>
              <a:ext cx="1997865" cy="52063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76614" y="3078734"/>
              <a:ext cx="1586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823" y="2970249"/>
              <a:ext cx="1997865" cy="520635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680" y="2970249"/>
              <a:ext cx="1997865" cy="520635"/>
            </a:xfrm>
            <a:prstGeom prst="rect">
              <a:avLst/>
            </a:prstGeom>
          </p:spPr>
        </p:pic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537" y="2970249"/>
              <a:ext cx="1997865" cy="520635"/>
            </a:xfrm>
            <a:prstGeom prst="rect">
              <a:avLst/>
            </a:prstGeom>
          </p:spPr>
        </p:pic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1395" y="2970249"/>
              <a:ext cx="1997865" cy="520635"/>
            </a:xfrm>
            <a:prstGeom prst="rect">
              <a:avLst/>
            </a:prstGeom>
          </p:spPr>
        </p:pic>
        <p:pic>
          <p:nvPicPr>
            <p:cNvPr id="39" name="그림 38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905" y="1548251"/>
              <a:ext cx="1444105" cy="157348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231282" y="3078734"/>
              <a:ext cx="1586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</a:p>
          </p:txBody>
        </p:sp>
        <p:pic>
          <p:nvPicPr>
            <p:cNvPr id="7" name="그림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57" y="3649660"/>
              <a:ext cx="1271088" cy="169198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965" y="5140175"/>
              <a:ext cx="1997865" cy="5206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76614" y="5248660"/>
              <a:ext cx="1586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76897" y="1234015"/>
              <a:ext cx="1675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61867" y="1234015"/>
              <a:ext cx="1675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94481" y="908683"/>
              <a:ext cx="1675640" cy="380952"/>
              <a:chOff x="1286634" y="908683"/>
              <a:chExt cx="1675640" cy="380952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9002" y="908683"/>
                <a:ext cx="1371429" cy="380952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286634" y="949804"/>
                <a:ext cx="1675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용맹전</a:t>
                </a:r>
                <a:r>
                  <a:rPr lang="ko-KR" alt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리더</a:t>
                </a:r>
              </a:p>
            </p:txBody>
          </p:sp>
        </p:grp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5111076" y="5722289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11076" y="5790868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매칭하기</a:t>
              </a:r>
            </a:p>
          </p:txBody>
        </p:sp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823" y="5140175"/>
              <a:ext cx="1997865" cy="520635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680" y="5140175"/>
              <a:ext cx="1997865" cy="520635"/>
            </a:xfrm>
            <a:prstGeom prst="rect">
              <a:avLst/>
            </a:prstGeom>
          </p:spPr>
        </p:pic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537" y="5140175"/>
              <a:ext cx="1997865" cy="520635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1395" y="5140175"/>
              <a:ext cx="1997865" cy="520635"/>
            </a:xfrm>
            <a:prstGeom prst="rect">
              <a:avLst/>
            </a:prstGeom>
          </p:spPr>
        </p:pic>
        <p:pic>
          <p:nvPicPr>
            <p:cNvPr id="46" name="그림 45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905" y="3718177"/>
              <a:ext cx="1444105" cy="1573480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231282" y="5248660"/>
              <a:ext cx="1586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76897" y="3354090"/>
              <a:ext cx="1675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261867" y="3354090"/>
              <a:ext cx="1675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52" name="그룹 51"/>
            <p:cNvGrpSpPr/>
            <p:nvPr/>
          </p:nvGrpSpPr>
          <p:grpSpPr>
            <a:xfrm>
              <a:off x="5372725" y="2381329"/>
              <a:ext cx="1446545" cy="316714"/>
              <a:chOff x="5643950" y="3612602"/>
              <a:chExt cx="1446545" cy="316714"/>
            </a:xfrm>
          </p:grpSpPr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 중</a:t>
                </a:r>
              </a:p>
            </p:txBody>
          </p:sp>
        </p:grpSp>
        <p:grpSp>
          <p:nvGrpSpPr>
            <p:cNvPr id="55" name="그룹 54"/>
            <p:cNvGrpSpPr/>
            <p:nvPr/>
          </p:nvGrpSpPr>
          <p:grpSpPr>
            <a:xfrm>
              <a:off x="7445196" y="2381329"/>
              <a:ext cx="1446545" cy="316714"/>
              <a:chOff x="5643950" y="3612602"/>
              <a:chExt cx="1446545" cy="316714"/>
            </a:xfrm>
          </p:grpSpPr>
          <p:pic>
            <p:nvPicPr>
              <p:cNvPr id="56" name="그림 55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 중</a:t>
                </a:r>
              </a:p>
            </p:txBody>
          </p:sp>
        </p:grpSp>
        <p:grpSp>
          <p:nvGrpSpPr>
            <p:cNvPr id="58" name="그룹 57"/>
            <p:cNvGrpSpPr/>
            <p:nvPr/>
          </p:nvGrpSpPr>
          <p:grpSpPr>
            <a:xfrm>
              <a:off x="9517054" y="2381329"/>
              <a:ext cx="1446545" cy="316714"/>
              <a:chOff x="5643950" y="3612602"/>
              <a:chExt cx="1446545" cy="316714"/>
            </a:xfrm>
          </p:grpSpPr>
          <p:pic>
            <p:nvPicPr>
              <p:cNvPr id="68" name="그림 67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초대하기</a:t>
                </a:r>
              </a:p>
            </p:txBody>
          </p:sp>
        </p:grp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711" y="1635333"/>
              <a:ext cx="527514" cy="527514"/>
            </a:xfrm>
            <a:prstGeom prst="rect">
              <a:avLst/>
            </a:prstGeom>
          </p:spPr>
        </p:pic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128" y="1635333"/>
              <a:ext cx="527514" cy="527514"/>
            </a:xfrm>
            <a:prstGeom prst="rect">
              <a:avLst/>
            </a:prstGeom>
          </p:spPr>
        </p:pic>
        <p:grpSp>
          <p:nvGrpSpPr>
            <p:cNvPr id="72" name="그룹 71"/>
            <p:cNvGrpSpPr/>
            <p:nvPr/>
          </p:nvGrpSpPr>
          <p:grpSpPr>
            <a:xfrm>
              <a:off x="5372725" y="4642636"/>
              <a:ext cx="1446545" cy="316714"/>
              <a:chOff x="5643950" y="3612602"/>
              <a:chExt cx="1446545" cy="316714"/>
            </a:xfrm>
          </p:grpSpPr>
          <p:pic>
            <p:nvPicPr>
              <p:cNvPr id="73" name="그림 72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 중</a:t>
                </a:r>
              </a:p>
            </p:txBody>
          </p:sp>
        </p:grpSp>
        <p:grpSp>
          <p:nvGrpSpPr>
            <p:cNvPr id="75" name="그룹 74"/>
            <p:cNvGrpSpPr/>
            <p:nvPr/>
          </p:nvGrpSpPr>
          <p:grpSpPr>
            <a:xfrm>
              <a:off x="7445196" y="4642636"/>
              <a:ext cx="1446545" cy="316714"/>
              <a:chOff x="5643950" y="3612602"/>
              <a:chExt cx="1446545" cy="316714"/>
            </a:xfrm>
          </p:grpSpPr>
          <p:pic>
            <p:nvPicPr>
              <p:cNvPr id="76" name="그림 75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 중</a:t>
                </a:r>
              </a:p>
            </p:txBody>
          </p:sp>
        </p:grpSp>
        <p:grpSp>
          <p:nvGrpSpPr>
            <p:cNvPr id="78" name="그룹 77"/>
            <p:cNvGrpSpPr/>
            <p:nvPr/>
          </p:nvGrpSpPr>
          <p:grpSpPr>
            <a:xfrm>
              <a:off x="9517054" y="4642636"/>
              <a:ext cx="1446545" cy="316714"/>
              <a:chOff x="5643950" y="3612602"/>
              <a:chExt cx="1446545" cy="316714"/>
            </a:xfrm>
          </p:grpSpPr>
          <p:pic>
            <p:nvPicPr>
              <p:cNvPr id="79" name="그림 78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초대하기</a:t>
                </a:r>
              </a:p>
            </p:txBody>
          </p:sp>
        </p:grp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711" y="3896640"/>
              <a:ext cx="527514" cy="527514"/>
            </a:xfrm>
            <a:prstGeom prst="rect">
              <a:avLst/>
            </a:prstGeom>
          </p:spPr>
        </p:pic>
        <p:pic>
          <p:nvPicPr>
            <p:cNvPr id="82" name="그림 81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128" y="3896640"/>
              <a:ext cx="527514" cy="527514"/>
            </a:xfrm>
            <a:prstGeom prst="rect">
              <a:avLst/>
            </a:prstGeom>
          </p:spPr>
        </p:pic>
        <p:grpSp>
          <p:nvGrpSpPr>
            <p:cNvPr id="83" name="그룹 82"/>
            <p:cNvGrpSpPr/>
            <p:nvPr/>
          </p:nvGrpSpPr>
          <p:grpSpPr>
            <a:xfrm>
              <a:off x="3328362" y="4788570"/>
              <a:ext cx="1446545" cy="316714"/>
              <a:chOff x="5643950" y="3612602"/>
              <a:chExt cx="1446545" cy="316714"/>
            </a:xfrm>
          </p:grpSpPr>
          <p:pic>
            <p:nvPicPr>
              <p:cNvPr id="84" name="그림 83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추방하기</a:t>
                </a:r>
              </a:p>
            </p:txBody>
          </p:sp>
        </p:grpSp>
        <p:grpSp>
          <p:nvGrpSpPr>
            <p:cNvPr id="86" name="그룹 85"/>
            <p:cNvGrpSpPr/>
            <p:nvPr/>
          </p:nvGrpSpPr>
          <p:grpSpPr>
            <a:xfrm>
              <a:off x="3328362" y="2627226"/>
              <a:ext cx="1446545" cy="316714"/>
              <a:chOff x="5643950" y="3612602"/>
              <a:chExt cx="1446545" cy="316714"/>
            </a:xfrm>
          </p:grpSpPr>
          <p:pic>
            <p:nvPicPr>
              <p:cNvPr id="87" name="그림 86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추방하기</a:t>
                </a:r>
              </a:p>
            </p:txBody>
          </p:sp>
        </p:grpSp>
        <p:grpSp>
          <p:nvGrpSpPr>
            <p:cNvPr id="89" name="그룹 88"/>
            <p:cNvGrpSpPr/>
            <p:nvPr/>
          </p:nvGrpSpPr>
          <p:grpSpPr>
            <a:xfrm>
              <a:off x="1244249" y="4788570"/>
              <a:ext cx="1446545" cy="316714"/>
              <a:chOff x="5643950" y="3612602"/>
              <a:chExt cx="1446545" cy="316714"/>
            </a:xfrm>
          </p:grpSpPr>
          <p:pic>
            <p:nvPicPr>
              <p:cNvPr id="90" name="그림 89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추방하기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7208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846989" y="437733"/>
            <a:ext cx="10498018" cy="5969662"/>
            <a:chOff x="846989" y="437733"/>
            <a:chExt cx="10498018" cy="596966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7" name="그림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0" y="2136000"/>
              <a:ext cx="2414877" cy="3214509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965" y="5140175"/>
              <a:ext cx="1997865" cy="5206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76614" y="5248660"/>
              <a:ext cx="1586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24791" y="1504295"/>
              <a:ext cx="1675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09761" y="1504295"/>
              <a:ext cx="1675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32267" y="1025020"/>
              <a:ext cx="1675640" cy="380952"/>
              <a:chOff x="1286634" y="1025020"/>
              <a:chExt cx="1675640" cy="380952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9002" y="1025020"/>
                <a:ext cx="1371429" cy="380952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286634" y="1066141"/>
                <a:ext cx="1675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용맹전</a:t>
                </a:r>
                <a:r>
                  <a:rPr lang="ko-KR" alt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리더</a:t>
                </a:r>
              </a:p>
            </p:txBody>
          </p:sp>
        </p:grp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5111076" y="5722289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11076" y="5790868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입장하기</a:t>
              </a:r>
            </a:p>
          </p:txBody>
        </p:sp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823" y="5140175"/>
              <a:ext cx="1997865" cy="520635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680" y="5140175"/>
              <a:ext cx="1997865" cy="520635"/>
            </a:xfrm>
            <a:prstGeom prst="rect">
              <a:avLst/>
            </a:prstGeom>
          </p:spPr>
        </p:pic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537" y="5140175"/>
              <a:ext cx="1997865" cy="520635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1395" y="5140175"/>
              <a:ext cx="1997865" cy="520635"/>
            </a:xfrm>
            <a:prstGeom prst="rect">
              <a:avLst/>
            </a:prstGeom>
          </p:spPr>
        </p:pic>
        <p:pic>
          <p:nvPicPr>
            <p:cNvPr id="46" name="그림 45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7493" y="2311150"/>
              <a:ext cx="2743583" cy="2989376"/>
            </a:xfrm>
            <a:prstGeom prst="rect">
              <a:avLst/>
            </a:prstGeom>
          </p:spPr>
        </p:pic>
        <p:grpSp>
          <p:nvGrpSpPr>
            <p:cNvPr id="47" name="그룹 46"/>
            <p:cNvGrpSpPr/>
            <p:nvPr/>
          </p:nvGrpSpPr>
          <p:grpSpPr>
            <a:xfrm>
              <a:off x="5372725" y="3647481"/>
              <a:ext cx="1446545" cy="316714"/>
              <a:chOff x="5643950" y="3612602"/>
              <a:chExt cx="1446545" cy="316714"/>
            </a:xfrm>
          </p:grpSpPr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 중</a:t>
                </a: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7445196" y="3647481"/>
              <a:ext cx="1446545" cy="316714"/>
              <a:chOff x="5643950" y="3612602"/>
              <a:chExt cx="1446545" cy="316714"/>
            </a:xfrm>
          </p:grpSpPr>
          <p:pic>
            <p:nvPicPr>
              <p:cNvPr id="60" name="그림 59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 중</a:t>
                </a:r>
              </a:p>
            </p:txBody>
          </p:sp>
        </p:grpSp>
        <p:grpSp>
          <p:nvGrpSpPr>
            <p:cNvPr id="62" name="그룹 61"/>
            <p:cNvGrpSpPr/>
            <p:nvPr/>
          </p:nvGrpSpPr>
          <p:grpSpPr>
            <a:xfrm>
              <a:off x="9517054" y="3647481"/>
              <a:ext cx="1446545" cy="316714"/>
              <a:chOff x="5643950" y="3612602"/>
              <a:chExt cx="1446545" cy="316714"/>
            </a:xfrm>
          </p:grpSpPr>
          <p:pic>
            <p:nvPicPr>
              <p:cNvPr id="63" name="그림 62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초대하기</a:t>
                </a:r>
              </a:p>
            </p:txBody>
          </p:sp>
        </p:grpSp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711" y="2901485"/>
              <a:ext cx="527514" cy="527514"/>
            </a:xfrm>
            <a:prstGeom prst="rect">
              <a:avLst/>
            </a:prstGeom>
          </p:spPr>
        </p:pic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128" y="2901485"/>
              <a:ext cx="527514" cy="527514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231282" y="5248660"/>
              <a:ext cx="1586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8" name="그룹 67"/>
            <p:cNvGrpSpPr/>
            <p:nvPr/>
          </p:nvGrpSpPr>
          <p:grpSpPr>
            <a:xfrm>
              <a:off x="3301482" y="4790129"/>
              <a:ext cx="1446545" cy="316714"/>
              <a:chOff x="5643950" y="3612602"/>
              <a:chExt cx="1446545" cy="316714"/>
            </a:xfrm>
          </p:grpSpPr>
          <p:pic>
            <p:nvPicPr>
              <p:cNvPr id="69" name="그림 68"/>
              <p:cNvPicPr>
                <a:picLocks noChangeAspect="1"/>
              </p:cNvPicPr>
              <p:nvPr/>
            </p:nvPicPr>
            <p:blipFill>
              <a:blip r:embed="rId9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50" y="3619500"/>
                <a:ext cx="1446545" cy="309816"/>
              </a:xfrm>
              <a:prstGeom prst="rect">
                <a:avLst/>
              </a:prstGeom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5771456" y="3612602"/>
                <a:ext cx="1212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추방하기</a:t>
                </a:r>
              </a:p>
            </p:txBody>
          </p:sp>
        </p:grpSp>
        <p:sp>
          <p:nvSpPr>
            <p:cNvPr id="8" name="말풍선: 모서리가 둥근 사각형 7"/>
            <p:cNvSpPr/>
            <p:nvPr/>
          </p:nvSpPr>
          <p:spPr>
            <a:xfrm>
              <a:off x="1124790" y="1548765"/>
              <a:ext cx="1817849" cy="607200"/>
            </a:xfrm>
            <a:prstGeom prst="wedgeRoundRectCallout">
              <a:avLst>
                <a:gd name="adj1" fmla="val -20833"/>
                <a:gd name="adj2" fmla="val 83035"/>
                <a:gd name="adj3" fmla="val 16667"/>
              </a:avLst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err="1"/>
                <a:t>우리팀은</a:t>
              </a:r>
              <a:r>
                <a:rPr lang="ko-KR" altLang="en-US" sz="1200" dirty="0"/>
                <a:t> 게임 시작되면 우측으로 뜁니다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846989" y="437733"/>
              <a:ext cx="10498018" cy="5952124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104642" y="886610"/>
              <a:ext cx="5890437" cy="42690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용맹전</a:t>
              </a:r>
              <a:r>
                <a: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초대</a:t>
              </a: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3104642" y="1322617"/>
              <a:ext cx="5890437" cy="473843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3237574" y="1395658"/>
              <a:ext cx="1216006" cy="285694"/>
            </a:xfrm>
            <a:prstGeom prst="rect">
              <a:avLst/>
            </a:prstGeom>
            <a:solidFill>
              <a:schemeClr val="bg1">
                <a:lumMod val="8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</a:t>
              </a: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4531809" y="1395658"/>
              <a:ext cx="1216006" cy="28569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친구</a:t>
              </a:r>
            </a:p>
          </p:txBody>
        </p:sp>
        <p:grpSp>
          <p:nvGrpSpPr>
            <p:cNvPr id="51" name="그룹 50"/>
            <p:cNvGrpSpPr/>
            <p:nvPr/>
          </p:nvGrpSpPr>
          <p:grpSpPr>
            <a:xfrm>
              <a:off x="3156794" y="1745312"/>
              <a:ext cx="5553224" cy="699573"/>
              <a:chOff x="3156794" y="2059403"/>
              <a:chExt cx="5553224" cy="699573"/>
            </a:xfrm>
          </p:grpSpPr>
          <p:sp>
            <p:nvSpPr>
              <p:cNvPr id="52" name="직사각형 51"/>
              <p:cNvSpPr/>
              <p:nvPr/>
            </p:nvSpPr>
            <p:spPr>
              <a:xfrm>
                <a:off x="3156794" y="2060325"/>
                <a:ext cx="5553224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2450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5372142" y="2249898"/>
                <a:ext cx="18068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811453" y="2059403"/>
                <a:ext cx="12121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45</a:t>
                </a:r>
              </a:p>
              <a:p>
                <a:r>
                  <a:rPr lang="en-US" altLang="ko-KR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0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선택하기</a:t>
                </a: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3156794" y="2498034"/>
              <a:ext cx="5553223" cy="699573"/>
              <a:chOff x="3156794" y="2059403"/>
              <a:chExt cx="5553223" cy="699573"/>
            </a:xfrm>
          </p:grpSpPr>
          <p:sp>
            <p:nvSpPr>
              <p:cNvPr id="58" name="직사각형 57"/>
              <p:cNvSpPr/>
              <p:nvPr/>
            </p:nvSpPr>
            <p:spPr>
              <a:xfrm>
                <a:off x="3156794" y="2060325"/>
                <a:ext cx="5553223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8946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5372142" y="2261593"/>
                <a:ext cx="18068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3817949" y="2059403"/>
                <a:ext cx="16097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50</a:t>
                </a:r>
              </a:p>
              <a:p>
                <a:r>
                  <a:rPr lang="en-US" altLang="ko-KR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123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 중</a:t>
                </a:r>
              </a:p>
            </p:txBody>
          </p:sp>
        </p:grpSp>
        <p:grpSp>
          <p:nvGrpSpPr>
            <p:cNvPr id="75" name="그룹 74"/>
            <p:cNvGrpSpPr/>
            <p:nvPr/>
          </p:nvGrpSpPr>
          <p:grpSpPr>
            <a:xfrm>
              <a:off x="3156794" y="3247207"/>
              <a:ext cx="5553223" cy="699573"/>
              <a:chOff x="3156794" y="2059403"/>
              <a:chExt cx="5553223" cy="699573"/>
            </a:xfrm>
          </p:grpSpPr>
          <p:sp>
            <p:nvSpPr>
              <p:cNvPr id="76" name="직사각형 75"/>
              <p:cNvSpPr/>
              <p:nvPr/>
            </p:nvSpPr>
            <p:spPr>
              <a:xfrm>
                <a:off x="3156794" y="2060325"/>
                <a:ext cx="5553223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77" name="그림 7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8946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5372141" y="2249898"/>
                <a:ext cx="18267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817949" y="2059403"/>
                <a:ext cx="19273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50</a:t>
                </a:r>
              </a:p>
              <a:p>
                <a:r>
                  <a:rPr lang="en-US" altLang="ko-KR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2000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선택하기</a:t>
                </a:r>
              </a:p>
            </p:txBody>
          </p:sp>
        </p:grpSp>
        <p:grpSp>
          <p:nvGrpSpPr>
            <p:cNvPr id="81" name="그룹 80"/>
            <p:cNvGrpSpPr/>
            <p:nvPr/>
          </p:nvGrpSpPr>
          <p:grpSpPr>
            <a:xfrm>
              <a:off x="3149638" y="3999929"/>
              <a:ext cx="5560379" cy="699573"/>
              <a:chOff x="3149638" y="2059403"/>
              <a:chExt cx="5560379" cy="699573"/>
            </a:xfrm>
          </p:grpSpPr>
          <p:sp>
            <p:nvSpPr>
              <p:cNvPr id="82" name="직사각형 81"/>
              <p:cNvSpPr/>
              <p:nvPr/>
            </p:nvSpPr>
            <p:spPr>
              <a:xfrm>
                <a:off x="3149638" y="2060325"/>
                <a:ext cx="5560379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83" name="그림 82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2450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5372141" y="2154648"/>
                <a:ext cx="182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ko-KR" altLang="en-US" sz="14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811453" y="2059403"/>
                <a:ext cx="12121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45</a:t>
                </a:r>
              </a:p>
              <a:p>
                <a:r>
                  <a:rPr lang="en-US" altLang="ko-KR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0</a:t>
                </a:r>
                <a:endParaRPr lang="ko-KR" alt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6" name="직사각형 85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미접속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7" name="그룹 86"/>
            <p:cNvGrpSpPr/>
            <p:nvPr/>
          </p:nvGrpSpPr>
          <p:grpSpPr>
            <a:xfrm>
              <a:off x="3166530" y="4769809"/>
              <a:ext cx="5543487" cy="646331"/>
              <a:chOff x="3166530" y="2059403"/>
              <a:chExt cx="5543487" cy="646331"/>
            </a:xfrm>
          </p:grpSpPr>
          <p:sp>
            <p:nvSpPr>
              <p:cNvPr id="88" name="직사각형 87"/>
              <p:cNvSpPr/>
              <p:nvPr/>
            </p:nvSpPr>
            <p:spPr>
              <a:xfrm>
                <a:off x="3166530" y="2060326"/>
                <a:ext cx="5543487" cy="546860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89" name="그림 8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399"/>
              <a:stretch/>
            </p:blipFill>
            <p:spPr>
              <a:xfrm>
                <a:off x="3256041" y="2130321"/>
                <a:ext cx="577831" cy="47729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5407810" y="2249898"/>
                <a:ext cx="18851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3805043" y="2059403"/>
                <a:ext cx="17126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45</a:t>
                </a:r>
              </a:p>
              <a:p>
                <a:r>
                  <a:rPr lang="en-US" altLang="ko-KR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1234</a:t>
                </a:r>
                <a:endParaRPr lang="ko-KR" alt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" name="직사각형 91"/>
              <p:cNvSpPr/>
              <p:nvPr/>
            </p:nvSpPr>
            <p:spPr>
              <a:xfrm>
                <a:off x="7366944" y="2190895"/>
                <a:ext cx="1216006" cy="40537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미접속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3" name="직사각형 92"/>
            <p:cNvSpPr/>
            <p:nvPr/>
          </p:nvSpPr>
          <p:spPr>
            <a:xfrm>
              <a:off x="8785644" y="1745312"/>
              <a:ext cx="157187" cy="254507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7358354" y="1395658"/>
              <a:ext cx="1216006" cy="285694"/>
            </a:xfrm>
            <a:prstGeom prst="rect">
              <a:avLst/>
            </a:prstGeom>
            <a:solidFill>
              <a:schemeClr val="bg1">
                <a:lumMod val="8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모두 선택</a:t>
              </a: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4444179" y="5481352"/>
              <a:ext cx="1458058" cy="43846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닫기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6125635" y="5481352"/>
              <a:ext cx="1458058" cy="43846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1265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1729</Words>
  <Application>Microsoft Office PowerPoint</Application>
  <PresentationFormat>와이드스크린</PresentationFormat>
  <Paragraphs>719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7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강도희</dc:creator>
  <cp:lastModifiedBy>강도희</cp:lastModifiedBy>
  <cp:revision>83</cp:revision>
  <dcterms:created xsi:type="dcterms:W3CDTF">2016-11-18T05:05:42Z</dcterms:created>
  <dcterms:modified xsi:type="dcterms:W3CDTF">2016-11-29T02:27:04Z</dcterms:modified>
</cp:coreProperties>
</file>